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58" r:id="rId3"/>
    <p:sldId id="259" r:id="rId4"/>
    <p:sldId id="260" r:id="rId5"/>
    <p:sldId id="261" r:id="rId6"/>
    <p:sldId id="267" r:id="rId7"/>
    <p:sldId id="270" r:id="rId8"/>
    <p:sldId id="274" r:id="rId9"/>
    <p:sldId id="277" r:id="rId10"/>
    <p:sldId id="279" r:id="rId11"/>
    <p:sldId id="286" r:id="rId12"/>
    <p:sldId id="312" r:id="rId13"/>
    <p:sldId id="313" r:id="rId14"/>
  </p:sldIdLst>
  <p:sldSz cx="9144000" cy="5143500" type="screen16x9"/>
  <p:notesSz cx="6858000" cy="9144000"/>
  <p:embeddedFontLst>
    <p:embeddedFont>
      <p:font typeface="Chakra Petch Medium" panose="020B0604020202020204" charset="-34"/>
      <p:regular r:id="rId16"/>
      <p:bold r:id="rId17"/>
      <p:italic r:id="rId18"/>
      <p:boldItalic r:id="rId19"/>
    </p:embeddedFont>
    <p:embeddedFont>
      <p:font typeface="Fira Code" panose="020B0809050000020004" pitchFamily="49"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3618D-D388-4A72-9514-3B7205A0CC5F}">
  <a:tblStyle styleId="{83A3618D-D388-4A72-9514-3B7205A0CC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17030f7ab2_0_22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17030f7ab2_0_22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g117030f7ab2_0_22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6" name="Google Shape;1746;g117030f7ab2_0_22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17030f7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17030f7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17030f7ab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17030f7ab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7030f7ab2_0_2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7030f7ab2_0_2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g117030f7ab2_0_22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2" name="Google Shape;1452;g117030f7ab2_0_22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2">
    <p:spTree>
      <p:nvGrpSpPr>
        <p:cNvPr id="1" name="Shape 445"/>
        <p:cNvGrpSpPr/>
        <p:nvPr/>
      </p:nvGrpSpPr>
      <p:grpSpPr>
        <a:xfrm>
          <a:off x="0" y="0"/>
          <a:ext cx="0" cy="0"/>
          <a:chOff x="0" y="0"/>
          <a:chExt cx="0" cy="0"/>
        </a:xfrm>
      </p:grpSpPr>
      <p:grpSp>
        <p:nvGrpSpPr>
          <p:cNvPr id="446" name="Google Shape;446;p23"/>
          <p:cNvGrpSpPr/>
          <p:nvPr/>
        </p:nvGrpSpPr>
        <p:grpSpPr>
          <a:xfrm>
            <a:off x="69150" y="137187"/>
            <a:ext cx="9031450" cy="282372"/>
            <a:chOff x="69150" y="137187"/>
            <a:chExt cx="9031450" cy="282372"/>
          </a:xfrm>
        </p:grpSpPr>
        <p:cxnSp>
          <p:nvCxnSpPr>
            <p:cNvPr id="447" name="Google Shape;447;p2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8" name="Google Shape;448;p2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9" name="Google Shape;449;p2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2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2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52" name="Google Shape;452;p2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3"/>
          <p:cNvGrpSpPr/>
          <p:nvPr/>
        </p:nvGrpSpPr>
        <p:grpSpPr>
          <a:xfrm>
            <a:off x="234375" y="117804"/>
            <a:ext cx="256800" cy="256800"/>
            <a:chOff x="234375" y="110636"/>
            <a:chExt cx="256800" cy="256800"/>
          </a:xfrm>
        </p:grpSpPr>
        <p:sp>
          <p:nvSpPr>
            <p:cNvPr id="454" name="Google Shape;454;p2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2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57" name="Google Shape;457;p23"/>
          <p:cNvGrpSpPr/>
          <p:nvPr/>
        </p:nvGrpSpPr>
        <p:grpSpPr>
          <a:xfrm>
            <a:off x="6760300" y="117804"/>
            <a:ext cx="2161200" cy="256800"/>
            <a:chOff x="6760300" y="96350"/>
            <a:chExt cx="2161200" cy="256800"/>
          </a:xfrm>
        </p:grpSpPr>
        <p:sp>
          <p:nvSpPr>
            <p:cNvPr id="458" name="Google Shape;458;p2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3"/>
            <p:cNvGrpSpPr/>
            <p:nvPr/>
          </p:nvGrpSpPr>
          <p:grpSpPr>
            <a:xfrm>
              <a:off x="8683881" y="115948"/>
              <a:ext cx="159362" cy="217605"/>
              <a:chOff x="2025348" y="3145361"/>
              <a:chExt cx="406327" cy="554831"/>
            </a:xfrm>
          </p:grpSpPr>
          <p:sp>
            <p:nvSpPr>
              <p:cNvPr id="460" name="Google Shape;460;p2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2" name="Google Shape;462;p23"/>
          <p:cNvSpPr txBox="1">
            <a:spLocks noGrp="1"/>
          </p:cNvSpPr>
          <p:nvPr>
            <p:ph type="title"/>
          </p:nvPr>
        </p:nvSpPr>
        <p:spPr>
          <a:xfrm>
            <a:off x="1772850" y="2364800"/>
            <a:ext cx="665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3" name="Google Shape;463;p23"/>
          <p:cNvSpPr txBox="1">
            <a:spLocks noGrp="1"/>
          </p:cNvSpPr>
          <p:nvPr>
            <p:ph type="title" idx="2" hasCustomPrompt="1"/>
          </p:nvPr>
        </p:nvSpPr>
        <p:spPr>
          <a:xfrm>
            <a:off x="5278000" y="1294388"/>
            <a:ext cx="3150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464" name="Google Shape;464;p23"/>
          <p:cNvSpPr txBox="1">
            <a:spLocks noGrp="1"/>
          </p:cNvSpPr>
          <p:nvPr>
            <p:ph type="subTitle" idx="1"/>
          </p:nvPr>
        </p:nvSpPr>
        <p:spPr>
          <a:xfrm>
            <a:off x="1772775" y="3539525"/>
            <a:ext cx="6656100" cy="3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6">
    <p:spTree>
      <p:nvGrpSpPr>
        <p:cNvPr id="1" name="Shape 487"/>
        <p:cNvGrpSpPr/>
        <p:nvPr/>
      </p:nvGrpSpPr>
      <p:grpSpPr>
        <a:xfrm>
          <a:off x="0" y="0"/>
          <a:ext cx="0" cy="0"/>
          <a:chOff x="0" y="0"/>
          <a:chExt cx="0" cy="0"/>
        </a:xfrm>
      </p:grpSpPr>
      <p:grpSp>
        <p:nvGrpSpPr>
          <p:cNvPr id="488" name="Google Shape;488;p25"/>
          <p:cNvGrpSpPr/>
          <p:nvPr/>
        </p:nvGrpSpPr>
        <p:grpSpPr>
          <a:xfrm>
            <a:off x="69150" y="137187"/>
            <a:ext cx="9031450" cy="282372"/>
            <a:chOff x="69150" y="137187"/>
            <a:chExt cx="9031450" cy="282372"/>
          </a:xfrm>
        </p:grpSpPr>
        <p:cxnSp>
          <p:nvCxnSpPr>
            <p:cNvPr id="489" name="Google Shape;489;p2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2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2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2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2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94" name="Google Shape;494;p2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5"/>
          <p:cNvGrpSpPr/>
          <p:nvPr/>
        </p:nvGrpSpPr>
        <p:grpSpPr>
          <a:xfrm>
            <a:off x="234375" y="117804"/>
            <a:ext cx="256800" cy="256800"/>
            <a:chOff x="234375" y="110636"/>
            <a:chExt cx="256800" cy="256800"/>
          </a:xfrm>
        </p:grpSpPr>
        <p:sp>
          <p:nvSpPr>
            <p:cNvPr id="496" name="Google Shape;496;p2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8" name="Google Shape;498;p2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99" name="Google Shape;499;p25"/>
          <p:cNvGrpSpPr/>
          <p:nvPr/>
        </p:nvGrpSpPr>
        <p:grpSpPr>
          <a:xfrm>
            <a:off x="6760300" y="117804"/>
            <a:ext cx="2161200" cy="256800"/>
            <a:chOff x="6760300" y="96350"/>
            <a:chExt cx="2161200" cy="256800"/>
          </a:xfrm>
        </p:grpSpPr>
        <p:sp>
          <p:nvSpPr>
            <p:cNvPr id="500" name="Google Shape;500;p2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5"/>
            <p:cNvGrpSpPr/>
            <p:nvPr/>
          </p:nvGrpSpPr>
          <p:grpSpPr>
            <a:xfrm>
              <a:off x="8683881" y="115948"/>
              <a:ext cx="159362" cy="217605"/>
              <a:chOff x="2025348" y="3145361"/>
              <a:chExt cx="406327" cy="554831"/>
            </a:xfrm>
          </p:grpSpPr>
          <p:sp>
            <p:nvSpPr>
              <p:cNvPr id="502" name="Google Shape;502;p2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4" name="Google Shape;504;p25"/>
          <p:cNvSpPr txBox="1">
            <a:spLocks noGrp="1"/>
          </p:cNvSpPr>
          <p:nvPr>
            <p:ph type="title"/>
          </p:nvPr>
        </p:nvSpPr>
        <p:spPr>
          <a:xfrm>
            <a:off x="1311963" y="2361963"/>
            <a:ext cx="651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5" name="Google Shape;505;p25"/>
          <p:cNvSpPr txBox="1">
            <a:spLocks noGrp="1"/>
          </p:cNvSpPr>
          <p:nvPr>
            <p:ph type="title" idx="2" hasCustomPrompt="1"/>
          </p:nvPr>
        </p:nvSpPr>
        <p:spPr>
          <a:xfrm>
            <a:off x="2996625" y="124360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6" name="Google Shape;506;p25"/>
          <p:cNvSpPr txBox="1">
            <a:spLocks noGrp="1"/>
          </p:cNvSpPr>
          <p:nvPr>
            <p:ph type="subTitle" idx="1"/>
          </p:nvPr>
        </p:nvSpPr>
        <p:spPr>
          <a:xfrm>
            <a:off x="1312121" y="3590288"/>
            <a:ext cx="65199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5" name="Google Shape;35;p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39;p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45;p3"/>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2996625" y="1522988"/>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1908825" y="3310913"/>
            <a:ext cx="53265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grpSp>
        <p:nvGrpSpPr>
          <p:cNvPr id="90" name="Google Shape;90;p6"/>
          <p:cNvGrpSpPr/>
          <p:nvPr/>
        </p:nvGrpSpPr>
        <p:grpSpPr>
          <a:xfrm>
            <a:off x="69150" y="137187"/>
            <a:ext cx="9031450" cy="282372"/>
            <a:chOff x="69150" y="137187"/>
            <a:chExt cx="9031450" cy="282372"/>
          </a:xfrm>
        </p:grpSpPr>
        <p:cxnSp>
          <p:nvCxnSpPr>
            <p:cNvPr id="91" name="Google Shape;91;p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96" name="Google Shape;96;p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6"/>
          <p:cNvGrpSpPr/>
          <p:nvPr/>
        </p:nvGrpSpPr>
        <p:grpSpPr>
          <a:xfrm>
            <a:off x="234375" y="117804"/>
            <a:ext cx="256800" cy="256800"/>
            <a:chOff x="234375" y="110636"/>
            <a:chExt cx="256800" cy="256800"/>
          </a:xfrm>
        </p:grpSpPr>
        <p:sp>
          <p:nvSpPr>
            <p:cNvPr id="98" name="Google Shape;98;p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 name="Google Shape;100;p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01" name="Google Shape;101;p6"/>
          <p:cNvGrpSpPr/>
          <p:nvPr/>
        </p:nvGrpSpPr>
        <p:grpSpPr>
          <a:xfrm>
            <a:off x="6760300" y="117804"/>
            <a:ext cx="2161200" cy="256800"/>
            <a:chOff x="6760300" y="96350"/>
            <a:chExt cx="2161200" cy="256800"/>
          </a:xfrm>
        </p:grpSpPr>
        <p:sp>
          <p:nvSpPr>
            <p:cNvPr id="102" name="Google Shape;102;p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683881" y="115948"/>
              <a:ext cx="159362" cy="217605"/>
              <a:chOff x="2025348" y="3145361"/>
              <a:chExt cx="406327" cy="554831"/>
            </a:xfrm>
          </p:grpSpPr>
          <p:sp>
            <p:nvSpPr>
              <p:cNvPr id="104" name="Google Shape;104;p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 name="Google Shape;155;p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9"/>
          <p:cNvSpPr txBox="1">
            <a:spLocks noGrp="1"/>
          </p:cNvSpPr>
          <p:nvPr>
            <p:ph type="title"/>
          </p:nvPr>
        </p:nvSpPr>
        <p:spPr>
          <a:xfrm>
            <a:off x="715100" y="1547575"/>
            <a:ext cx="4661100" cy="64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715100" y="2305922"/>
            <a:ext cx="46611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08" name="Google Shape;208;p1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13"/>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19" name="Google Shape;219;p13"/>
          <p:cNvSpPr txBox="1">
            <a:spLocks noGrp="1"/>
          </p:cNvSpPr>
          <p:nvPr>
            <p:ph type="title" idx="2" hasCustomPrompt="1"/>
          </p:nvPr>
        </p:nvSpPr>
        <p:spPr>
          <a:xfrm>
            <a:off x="715100" y="6371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1"/>
          </p:nvPr>
        </p:nvSpPr>
        <p:spPr>
          <a:xfrm>
            <a:off x="722600" y="10194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3"/>
          <p:cNvSpPr txBox="1">
            <a:spLocks noGrp="1"/>
          </p:cNvSpPr>
          <p:nvPr>
            <p:ph type="title" idx="3"/>
          </p:nvPr>
        </p:nvSpPr>
        <p:spPr>
          <a:xfrm>
            <a:off x="1407500" y="14593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2" name="Google Shape;222;p13"/>
          <p:cNvSpPr txBox="1">
            <a:spLocks noGrp="1"/>
          </p:cNvSpPr>
          <p:nvPr>
            <p:ph type="title" idx="4" hasCustomPrompt="1"/>
          </p:nvPr>
        </p:nvSpPr>
        <p:spPr>
          <a:xfrm>
            <a:off x="718850" y="14593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5"/>
          </p:nvPr>
        </p:nvSpPr>
        <p:spPr>
          <a:xfrm>
            <a:off x="725560" y="18416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4" name="Google Shape;224;p13"/>
          <p:cNvSpPr txBox="1">
            <a:spLocks noGrp="1"/>
          </p:cNvSpPr>
          <p:nvPr>
            <p:ph type="title" idx="6"/>
          </p:nvPr>
        </p:nvSpPr>
        <p:spPr>
          <a:xfrm>
            <a:off x="1407500" y="22814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5" name="Google Shape;225;p13"/>
          <p:cNvSpPr txBox="1">
            <a:spLocks noGrp="1"/>
          </p:cNvSpPr>
          <p:nvPr>
            <p:ph type="title" idx="7" hasCustomPrompt="1"/>
          </p:nvPr>
        </p:nvSpPr>
        <p:spPr>
          <a:xfrm>
            <a:off x="718850" y="22814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8"/>
          </p:nvPr>
        </p:nvSpPr>
        <p:spPr>
          <a:xfrm>
            <a:off x="725560" y="26637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7" name="Google Shape;227;p13"/>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8" name="Google Shape;228;p13"/>
          <p:cNvSpPr txBox="1">
            <a:spLocks noGrp="1"/>
          </p:cNvSpPr>
          <p:nvPr>
            <p:ph type="title" idx="13" hasCustomPrompt="1"/>
          </p:nvPr>
        </p:nvSpPr>
        <p:spPr>
          <a:xfrm>
            <a:off x="718850" y="31798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4"/>
          </p:nvPr>
        </p:nvSpPr>
        <p:spPr>
          <a:xfrm>
            <a:off x="725560" y="35621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0" name="Google Shape;230;p13"/>
          <p:cNvSpPr txBox="1">
            <a:spLocks noGrp="1"/>
          </p:cNvSpPr>
          <p:nvPr>
            <p:ph type="title" idx="15"/>
          </p:nvPr>
        </p:nvSpPr>
        <p:spPr>
          <a:xfrm>
            <a:off x="1407500" y="40019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31" name="Google Shape;231;p13"/>
          <p:cNvSpPr txBox="1">
            <a:spLocks noGrp="1"/>
          </p:cNvSpPr>
          <p:nvPr>
            <p:ph type="title" idx="16" hasCustomPrompt="1"/>
          </p:nvPr>
        </p:nvSpPr>
        <p:spPr>
          <a:xfrm>
            <a:off x="718850" y="40019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7"/>
          </p:nvPr>
        </p:nvSpPr>
        <p:spPr>
          <a:xfrm>
            <a:off x="725560" y="43842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3"/>
        <p:cNvGrpSpPr/>
        <p:nvPr/>
      </p:nvGrpSpPr>
      <p:grpSpPr>
        <a:xfrm>
          <a:off x="0" y="0"/>
          <a:ext cx="0" cy="0"/>
          <a:chOff x="0" y="0"/>
          <a:chExt cx="0" cy="0"/>
        </a:xfrm>
      </p:grpSpPr>
      <p:grpSp>
        <p:nvGrpSpPr>
          <p:cNvPr id="234" name="Google Shape;234;p14"/>
          <p:cNvGrpSpPr/>
          <p:nvPr/>
        </p:nvGrpSpPr>
        <p:grpSpPr>
          <a:xfrm>
            <a:off x="69150" y="137187"/>
            <a:ext cx="9031450" cy="282372"/>
            <a:chOff x="69150" y="137187"/>
            <a:chExt cx="9031450" cy="282372"/>
          </a:xfrm>
        </p:grpSpPr>
        <p:cxnSp>
          <p:nvCxnSpPr>
            <p:cNvPr id="235" name="Google Shape;235;p1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1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1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1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1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4"/>
          <p:cNvGrpSpPr/>
          <p:nvPr/>
        </p:nvGrpSpPr>
        <p:grpSpPr>
          <a:xfrm>
            <a:off x="234375" y="117804"/>
            <a:ext cx="256800" cy="256800"/>
            <a:chOff x="234375" y="110636"/>
            <a:chExt cx="256800" cy="256800"/>
          </a:xfrm>
        </p:grpSpPr>
        <p:sp>
          <p:nvSpPr>
            <p:cNvPr id="242" name="Google Shape;242;p1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4" name="Google Shape;244;p1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45" name="Google Shape;245;p14"/>
          <p:cNvGrpSpPr/>
          <p:nvPr/>
        </p:nvGrpSpPr>
        <p:grpSpPr>
          <a:xfrm>
            <a:off x="6760300" y="117804"/>
            <a:ext cx="2161200" cy="256800"/>
            <a:chOff x="6760300" y="96350"/>
            <a:chExt cx="2161200" cy="256800"/>
          </a:xfrm>
        </p:grpSpPr>
        <p:sp>
          <p:nvSpPr>
            <p:cNvPr id="246" name="Google Shape;246;p1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4"/>
            <p:cNvGrpSpPr/>
            <p:nvPr/>
          </p:nvGrpSpPr>
          <p:grpSpPr>
            <a:xfrm>
              <a:off x="8683881" y="115948"/>
              <a:ext cx="159362" cy="217605"/>
              <a:chOff x="2025348" y="3145361"/>
              <a:chExt cx="406327" cy="554831"/>
            </a:xfrm>
          </p:grpSpPr>
          <p:sp>
            <p:nvSpPr>
              <p:cNvPr id="248" name="Google Shape;248;p1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 name="Google Shape;250;p14"/>
          <p:cNvSpPr txBox="1">
            <a:spLocks noGrp="1"/>
          </p:cNvSpPr>
          <p:nvPr>
            <p:ph type="title"/>
          </p:nvPr>
        </p:nvSpPr>
        <p:spPr>
          <a:xfrm>
            <a:off x="2290050" y="32775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1" name="Google Shape;251;p14"/>
          <p:cNvSpPr txBox="1">
            <a:spLocks noGrp="1"/>
          </p:cNvSpPr>
          <p:nvPr>
            <p:ph type="subTitle" idx="1"/>
          </p:nvPr>
        </p:nvSpPr>
        <p:spPr>
          <a:xfrm>
            <a:off x="715050" y="1334025"/>
            <a:ext cx="77139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5"/>
        <p:cNvGrpSpPr/>
        <p:nvPr/>
      </p:nvGrpSpPr>
      <p:grpSpPr>
        <a:xfrm>
          <a:off x="0" y="0"/>
          <a:ext cx="0" cy="0"/>
          <a:chOff x="0" y="0"/>
          <a:chExt cx="0" cy="0"/>
        </a:xfrm>
      </p:grpSpPr>
      <p:grpSp>
        <p:nvGrpSpPr>
          <p:cNvPr id="296" name="Google Shape;296;p17"/>
          <p:cNvGrpSpPr/>
          <p:nvPr/>
        </p:nvGrpSpPr>
        <p:grpSpPr>
          <a:xfrm>
            <a:off x="69150" y="137187"/>
            <a:ext cx="9031450" cy="282372"/>
            <a:chOff x="69150" y="137187"/>
            <a:chExt cx="9031450" cy="282372"/>
          </a:xfrm>
        </p:grpSpPr>
        <p:cxnSp>
          <p:nvCxnSpPr>
            <p:cNvPr id="297" name="Google Shape;297;p1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1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99" name="Google Shape;299;p1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00" name="Google Shape;300;p1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1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02" name="Google Shape;302;p1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7"/>
          <p:cNvGrpSpPr/>
          <p:nvPr/>
        </p:nvGrpSpPr>
        <p:grpSpPr>
          <a:xfrm>
            <a:off x="234375" y="117804"/>
            <a:ext cx="256800" cy="256800"/>
            <a:chOff x="234375" y="110636"/>
            <a:chExt cx="256800" cy="256800"/>
          </a:xfrm>
        </p:grpSpPr>
        <p:sp>
          <p:nvSpPr>
            <p:cNvPr id="304" name="Google Shape;304;p1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6" name="Google Shape;306;p1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307" name="Google Shape;307;p17"/>
          <p:cNvGrpSpPr/>
          <p:nvPr/>
        </p:nvGrpSpPr>
        <p:grpSpPr>
          <a:xfrm>
            <a:off x="6760300" y="117804"/>
            <a:ext cx="2161200" cy="256800"/>
            <a:chOff x="6760300" y="96350"/>
            <a:chExt cx="2161200" cy="256800"/>
          </a:xfrm>
        </p:grpSpPr>
        <p:sp>
          <p:nvSpPr>
            <p:cNvPr id="308" name="Google Shape;308;p1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7"/>
            <p:cNvGrpSpPr/>
            <p:nvPr/>
          </p:nvGrpSpPr>
          <p:grpSpPr>
            <a:xfrm>
              <a:off x="8683881" y="115948"/>
              <a:ext cx="159362" cy="217605"/>
              <a:chOff x="2025348" y="3145361"/>
              <a:chExt cx="406327" cy="554831"/>
            </a:xfrm>
          </p:grpSpPr>
          <p:sp>
            <p:nvSpPr>
              <p:cNvPr id="310" name="Google Shape;310;p1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 name="Google Shape;312;p17"/>
          <p:cNvSpPr txBox="1">
            <a:spLocks noGrp="1"/>
          </p:cNvSpPr>
          <p:nvPr>
            <p:ph type="title"/>
          </p:nvPr>
        </p:nvSpPr>
        <p:spPr>
          <a:xfrm>
            <a:off x="720000" y="3103925"/>
            <a:ext cx="251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3" name="Google Shape;313;p17"/>
          <p:cNvSpPr txBox="1">
            <a:spLocks noGrp="1"/>
          </p:cNvSpPr>
          <p:nvPr>
            <p:ph type="subTitle" idx="1"/>
          </p:nvPr>
        </p:nvSpPr>
        <p:spPr>
          <a:xfrm>
            <a:off x="720000" y="3631625"/>
            <a:ext cx="2514300" cy="62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17"/>
          <p:cNvSpPr txBox="1">
            <a:spLocks noGrp="1"/>
          </p:cNvSpPr>
          <p:nvPr>
            <p:ph type="title" idx="2"/>
          </p:nvPr>
        </p:nvSpPr>
        <p:spPr>
          <a:xfrm>
            <a:off x="3314850" y="3103925"/>
            <a:ext cx="251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5" name="Google Shape;315;p17"/>
          <p:cNvSpPr txBox="1">
            <a:spLocks noGrp="1"/>
          </p:cNvSpPr>
          <p:nvPr>
            <p:ph type="subTitle" idx="3"/>
          </p:nvPr>
        </p:nvSpPr>
        <p:spPr>
          <a:xfrm>
            <a:off x="3314850" y="3631625"/>
            <a:ext cx="2514300" cy="62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7"/>
          <p:cNvSpPr txBox="1">
            <a:spLocks noGrp="1"/>
          </p:cNvSpPr>
          <p:nvPr>
            <p:ph type="title" idx="4"/>
          </p:nvPr>
        </p:nvSpPr>
        <p:spPr>
          <a:xfrm>
            <a:off x="5909700" y="3103925"/>
            <a:ext cx="251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 name="Google Shape;317;p17"/>
          <p:cNvSpPr txBox="1">
            <a:spLocks noGrp="1"/>
          </p:cNvSpPr>
          <p:nvPr>
            <p:ph type="subTitle" idx="5"/>
          </p:nvPr>
        </p:nvSpPr>
        <p:spPr>
          <a:xfrm>
            <a:off x="5909700" y="3631625"/>
            <a:ext cx="2514300" cy="62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1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75"/>
        <p:cNvGrpSpPr/>
        <p:nvPr/>
      </p:nvGrpSpPr>
      <p:grpSpPr>
        <a:xfrm>
          <a:off x="0" y="0"/>
          <a:ext cx="0" cy="0"/>
          <a:chOff x="0" y="0"/>
          <a:chExt cx="0" cy="0"/>
        </a:xfrm>
      </p:grpSpPr>
      <p:grpSp>
        <p:nvGrpSpPr>
          <p:cNvPr id="376" name="Google Shape;376;p20"/>
          <p:cNvGrpSpPr/>
          <p:nvPr/>
        </p:nvGrpSpPr>
        <p:grpSpPr>
          <a:xfrm>
            <a:off x="69150" y="137187"/>
            <a:ext cx="9031450" cy="282372"/>
            <a:chOff x="69150" y="137187"/>
            <a:chExt cx="9031450" cy="282372"/>
          </a:xfrm>
        </p:grpSpPr>
        <p:cxnSp>
          <p:nvCxnSpPr>
            <p:cNvPr id="377" name="Google Shape;377;p20"/>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20"/>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20"/>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20"/>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20"/>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82" name="Google Shape;382;p20"/>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0"/>
          <p:cNvGrpSpPr/>
          <p:nvPr/>
        </p:nvGrpSpPr>
        <p:grpSpPr>
          <a:xfrm>
            <a:off x="234375" y="117804"/>
            <a:ext cx="256800" cy="256800"/>
            <a:chOff x="234375" y="110636"/>
            <a:chExt cx="256800" cy="256800"/>
          </a:xfrm>
        </p:grpSpPr>
        <p:sp>
          <p:nvSpPr>
            <p:cNvPr id="384" name="Google Shape;384;p20"/>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6" name="Google Shape;386;p20"/>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387" name="Google Shape;387;p20"/>
          <p:cNvGrpSpPr/>
          <p:nvPr/>
        </p:nvGrpSpPr>
        <p:grpSpPr>
          <a:xfrm>
            <a:off x="6760300" y="117804"/>
            <a:ext cx="2161200" cy="256800"/>
            <a:chOff x="6760300" y="96350"/>
            <a:chExt cx="2161200" cy="256800"/>
          </a:xfrm>
        </p:grpSpPr>
        <p:sp>
          <p:nvSpPr>
            <p:cNvPr id="388" name="Google Shape;388;p20"/>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0"/>
            <p:cNvGrpSpPr/>
            <p:nvPr/>
          </p:nvGrpSpPr>
          <p:grpSpPr>
            <a:xfrm>
              <a:off x="8683881" y="115948"/>
              <a:ext cx="159362" cy="217605"/>
              <a:chOff x="2025348" y="3145361"/>
              <a:chExt cx="406327" cy="554831"/>
            </a:xfrm>
          </p:grpSpPr>
          <p:sp>
            <p:nvSpPr>
              <p:cNvPr id="390" name="Google Shape;390;p20"/>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 name="Google Shape;392;p20"/>
          <p:cNvSpPr txBox="1">
            <a:spLocks noGrp="1"/>
          </p:cNvSpPr>
          <p:nvPr>
            <p:ph type="title" hasCustomPrompt="1"/>
          </p:nvPr>
        </p:nvSpPr>
        <p:spPr>
          <a:xfrm>
            <a:off x="1284000" y="540000"/>
            <a:ext cx="6576000" cy="76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3" name="Google Shape;393;p20"/>
          <p:cNvSpPr txBox="1">
            <a:spLocks noGrp="1"/>
          </p:cNvSpPr>
          <p:nvPr>
            <p:ph type="subTitle" idx="1"/>
          </p:nvPr>
        </p:nvSpPr>
        <p:spPr>
          <a:xfrm>
            <a:off x="1284000" y="1305425"/>
            <a:ext cx="65760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4" name="Google Shape;394;p20"/>
          <p:cNvSpPr txBox="1">
            <a:spLocks noGrp="1"/>
          </p:cNvSpPr>
          <p:nvPr>
            <p:ph type="title" idx="2" hasCustomPrompt="1"/>
          </p:nvPr>
        </p:nvSpPr>
        <p:spPr>
          <a:xfrm>
            <a:off x="1284000" y="1996149"/>
            <a:ext cx="6576000" cy="76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5" name="Google Shape;395;p20"/>
          <p:cNvSpPr txBox="1">
            <a:spLocks noGrp="1"/>
          </p:cNvSpPr>
          <p:nvPr>
            <p:ph type="subTitle" idx="3"/>
          </p:nvPr>
        </p:nvSpPr>
        <p:spPr>
          <a:xfrm>
            <a:off x="1284000" y="2761573"/>
            <a:ext cx="65760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20"/>
          <p:cNvSpPr txBox="1">
            <a:spLocks noGrp="1"/>
          </p:cNvSpPr>
          <p:nvPr>
            <p:ph type="title" idx="4" hasCustomPrompt="1"/>
          </p:nvPr>
        </p:nvSpPr>
        <p:spPr>
          <a:xfrm>
            <a:off x="1284000" y="3452300"/>
            <a:ext cx="6576000" cy="76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7" name="Google Shape;397;p20"/>
          <p:cNvSpPr txBox="1">
            <a:spLocks noGrp="1"/>
          </p:cNvSpPr>
          <p:nvPr>
            <p:ph type="subTitle" idx="5"/>
          </p:nvPr>
        </p:nvSpPr>
        <p:spPr>
          <a:xfrm>
            <a:off x="1284000" y="4217598"/>
            <a:ext cx="65760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0" r:id="rId7"/>
    <p:sldLayoutId id="2147483663" r:id="rId8"/>
    <p:sldLayoutId id="2147483666" r:id="rId9"/>
    <p:sldLayoutId id="2147483668" r:id="rId10"/>
    <p:sldLayoutId id="2147483669" r:id="rId11"/>
    <p:sldLayoutId id="2147483671" r:id="rId12"/>
    <p:sldLayoutId id="2147483677" r:id="rId13"/>
    <p:sldLayoutId id="214748367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500" dirty="0"/>
              <a:t>Exploring the Rotating Calipers Algorithm for Smallest Bounding Box Calculation</a:t>
            </a:r>
            <a:endParaRPr lang="en-US" sz="3100" dirty="0"/>
          </a:p>
        </p:txBody>
      </p:sp>
      <p:grpSp>
        <p:nvGrpSpPr>
          <p:cNvPr id="667" name="Google Shape;667;p36"/>
          <p:cNvGrpSpPr/>
          <p:nvPr/>
        </p:nvGrpSpPr>
        <p:grpSpPr>
          <a:xfrm>
            <a:off x="7587247" y="2888719"/>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59"/>
          <p:cNvSpPr txBox="1">
            <a:spLocks noGrp="1"/>
          </p:cNvSpPr>
          <p:nvPr>
            <p:ph type="title"/>
          </p:nvPr>
        </p:nvSpPr>
        <p:spPr>
          <a:xfrm>
            <a:off x="1311963" y="2361963"/>
            <a:ext cx="651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Explaining the code</a:t>
            </a:r>
            <a:endParaRPr dirty="0"/>
          </a:p>
        </p:txBody>
      </p:sp>
      <p:sp>
        <p:nvSpPr>
          <p:cNvPr id="1527" name="Google Shape;1527;p59"/>
          <p:cNvSpPr txBox="1">
            <a:spLocks noGrp="1"/>
          </p:cNvSpPr>
          <p:nvPr>
            <p:ph type="title" idx="2"/>
          </p:nvPr>
        </p:nvSpPr>
        <p:spPr>
          <a:xfrm>
            <a:off x="2996625" y="1243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528" name="Google Shape;1528;p59"/>
          <p:cNvGrpSpPr/>
          <p:nvPr/>
        </p:nvGrpSpPr>
        <p:grpSpPr>
          <a:xfrm>
            <a:off x="6080510" y="3981311"/>
            <a:ext cx="564698" cy="627192"/>
            <a:chOff x="2877151" y="3108530"/>
            <a:chExt cx="665290" cy="738916"/>
          </a:xfrm>
        </p:grpSpPr>
        <p:sp>
          <p:nvSpPr>
            <p:cNvPr id="1529" name="Google Shape;1529;p59"/>
            <p:cNvSpPr/>
            <p:nvPr/>
          </p:nvSpPr>
          <p:spPr>
            <a:xfrm>
              <a:off x="2877151" y="3108530"/>
              <a:ext cx="665290" cy="736489"/>
            </a:xfrm>
            <a:custGeom>
              <a:avLst/>
              <a:gdLst/>
              <a:ahLst/>
              <a:cxnLst/>
              <a:rect l="l" t="t" r="r" b="b"/>
              <a:pathLst>
                <a:path w="18081" h="20016" extrusionOk="0">
                  <a:moveTo>
                    <a:pt x="3070" y="1"/>
                  </a:moveTo>
                  <a:lnTo>
                    <a:pt x="3070" y="1002"/>
                  </a:lnTo>
                  <a:lnTo>
                    <a:pt x="2002" y="1002"/>
                  </a:lnTo>
                  <a:lnTo>
                    <a:pt x="2002" y="2002"/>
                  </a:lnTo>
                  <a:lnTo>
                    <a:pt x="2002" y="3003"/>
                  </a:lnTo>
                  <a:lnTo>
                    <a:pt x="2002" y="4004"/>
                  </a:lnTo>
                  <a:lnTo>
                    <a:pt x="3003" y="4004"/>
                  </a:lnTo>
                  <a:lnTo>
                    <a:pt x="3003" y="5004"/>
                  </a:lnTo>
                  <a:lnTo>
                    <a:pt x="3003" y="6005"/>
                  </a:lnTo>
                  <a:lnTo>
                    <a:pt x="3003" y="7006"/>
                  </a:lnTo>
                  <a:lnTo>
                    <a:pt x="4004" y="7006"/>
                  </a:lnTo>
                  <a:lnTo>
                    <a:pt x="4004" y="8007"/>
                  </a:lnTo>
                  <a:lnTo>
                    <a:pt x="4004" y="9007"/>
                  </a:lnTo>
                  <a:lnTo>
                    <a:pt x="3003" y="9007"/>
                  </a:lnTo>
                  <a:lnTo>
                    <a:pt x="3003" y="8007"/>
                  </a:lnTo>
                  <a:lnTo>
                    <a:pt x="1" y="8007"/>
                  </a:lnTo>
                  <a:lnTo>
                    <a:pt x="1" y="9007"/>
                  </a:lnTo>
                  <a:lnTo>
                    <a:pt x="1" y="11009"/>
                  </a:lnTo>
                  <a:lnTo>
                    <a:pt x="1001" y="11009"/>
                  </a:lnTo>
                  <a:lnTo>
                    <a:pt x="1001" y="12009"/>
                  </a:lnTo>
                  <a:lnTo>
                    <a:pt x="2002" y="12009"/>
                  </a:lnTo>
                  <a:lnTo>
                    <a:pt x="2002" y="14011"/>
                  </a:lnTo>
                  <a:lnTo>
                    <a:pt x="3003" y="14011"/>
                  </a:lnTo>
                  <a:lnTo>
                    <a:pt x="3003" y="16012"/>
                  </a:lnTo>
                  <a:lnTo>
                    <a:pt x="4004" y="16012"/>
                  </a:lnTo>
                  <a:lnTo>
                    <a:pt x="4004" y="18014"/>
                  </a:lnTo>
                  <a:lnTo>
                    <a:pt x="5004" y="18014"/>
                  </a:lnTo>
                  <a:lnTo>
                    <a:pt x="5004" y="19014"/>
                  </a:lnTo>
                  <a:lnTo>
                    <a:pt x="5004" y="20015"/>
                  </a:lnTo>
                  <a:lnTo>
                    <a:pt x="15078" y="20015"/>
                  </a:lnTo>
                  <a:lnTo>
                    <a:pt x="15078" y="18014"/>
                  </a:lnTo>
                  <a:lnTo>
                    <a:pt x="16079" y="18014"/>
                  </a:lnTo>
                  <a:lnTo>
                    <a:pt x="16079" y="16012"/>
                  </a:lnTo>
                  <a:lnTo>
                    <a:pt x="17080" y="16012"/>
                  </a:lnTo>
                  <a:lnTo>
                    <a:pt x="17080" y="9941"/>
                  </a:lnTo>
                  <a:lnTo>
                    <a:pt x="18080" y="9941"/>
                  </a:lnTo>
                  <a:lnTo>
                    <a:pt x="18080" y="9041"/>
                  </a:lnTo>
                  <a:lnTo>
                    <a:pt x="18080" y="8040"/>
                  </a:lnTo>
                  <a:lnTo>
                    <a:pt x="18080" y="7039"/>
                  </a:lnTo>
                  <a:lnTo>
                    <a:pt x="18080" y="6039"/>
                  </a:lnTo>
                  <a:lnTo>
                    <a:pt x="18080" y="5038"/>
                  </a:lnTo>
                  <a:lnTo>
                    <a:pt x="18080" y="4037"/>
                  </a:lnTo>
                  <a:lnTo>
                    <a:pt x="18080" y="3036"/>
                  </a:lnTo>
                  <a:lnTo>
                    <a:pt x="17080" y="3036"/>
                  </a:lnTo>
                  <a:lnTo>
                    <a:pt x="17080" y="3003"/>
                  </a:lnTo>
                  <a:lnTo>
                    <a:pt x="17080" y="2002"/>
                  </a:lnTo>
                  <a:lnTo>
                    <a:pt x="14077" y="2002"/>
                  </a:lnTo>
                  <a:lnTo>
                    <a:pt x="14077" y="1002"/>
                  </a:lnTo>
                  <a:lnTo>
                    <a:pt x="11075" y="1002"/>
                  </a:lnTo>
                  <a:lnTo>
                    <a:pt x="11075" y="1"/>
                  </a:lnTo>
                  <a:lnTo>
                    <a:pt x="9074" y="1"/>
                  </a:lnTo>
                  <a:lnTo>
                    <a:pt x="9074" y="1002"/>
                  </a:lnTo>
                  <a:lnTo>
                    <a:pt x="8073" y="1002"/>
                  </a:lnTo>
                  <a:lnTo>
                    <a:pt x="8073" y="2002"/>
                  </a:lnTo>
                  <a:lnTo>
                    <a:pt x="8073" y="3003"/>
                  </a:lnTo>
                  <a:lnTo>
                    <a:pt x="8073" y="4004"/>
                  </a:lnTo>
                  <a:lnTo>
                    <a:pt x="8073" y="5004"/>
                  </a:lnTo>
                  <a:lnTo>
                    <a:pt x="8073" y="6005"/>
                  </a:lnTo>
                  <a:lnTo>
                    <a:pt x="8073" y="7006"/>
                  </a:lnTo>
                  <a:lnTo>
                    <a:pt x="7072" y="7006"/>
                  </a:lnTo>
                  <a:lnTo>
                    <a:pt x="7072" y="6005"/>
                  </a:lnTo>
                  <a:lnTo>
                    <a:pt x="7072" y="5004"/>
                  </a:lnTo>
                  <a:lnTo>
                    <a:pt x="7072" y="4004"/>
                  </a:lnTo>
                  <a:lnTo>
                    <a:pt x="6072" y="4004"/>
                  </a:lnTo>
                  <a:lnTo>
                    <a:pt x="6072" y="3003"/>
                  </a:lnTo>
                  <a:lnTo>
                    <a:pt x="6072" y="2002"/>
                  </a:lnTo>
                  <a:lnTo>
                    <a:pt x="6072" y="1002"/>
                  </a:lnTo>
                  <a:lnTo>
                    <a:pt x="5071" y="1002"/>
                  </a:lnTo>
                  <a:lnTo>
                    <a:pt x="50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9"/>
            <p:cNvSpPr/>
            <p:nvPr/>
          </p:nvSpPr>
          <p:spPr>
            <a:xfrm>
              <a:off x="2986396" y="3108530"/>
              <a:ext cx="73664" cy="36869"/>
            </a:xfrm>
            <a:custGeom>
              <a:avLst/>
              <a:gdLst/>
              <a:ahLst/>
              <a:cxnLst/>
              <a:rect l="l" t="t" r="r" b="b"/>
              <a:pathLst>
                <a:path w="2002" h="1002" extrusionOk="0">
                  <a:moveTo>
                    <a:pt x="0" y="1"/>
                  </a:moveTo>
                  <a:lnTo>
                    <a:pt x="0"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9"/>
            <p:cNvSpPr/>
            <p:nvPr/>
          </p:nvSpPr>
          <p:spPr>
            <a:xfrm>
              <a:off x="3209778" y="3108530"/>
              <a:ext cx="73664" cy="36869"/>
            </a:xfrm>
            <a:custGeom>
              <a:avLst/>
              <a:gdLst/>
              <a:ahLst/>
              <a:cxnLst/>
              <a:rect l="l" t="t" r="r" b="b"/>
              <a:pathLst>
                <a:path w="2002" h="1002" extrusionOk="0">
                  <a:moveTo>
                    <a:pt x="0" y="1"/>
                  </a:moveTo>
                  <a:lnTo>
                    <a:pt x="0"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9"/>
            <p:cNvSpPr/>
            <p:nvPr/>
          </p:nvSpPr>
          <p:spPr>
            <a:xfrm>
              <a:off x="3283405" y="3145361"/>
              <a:ext cx="111746" cy="295832"/>
            </a:xfrm>
            <a:custGeom>
              <a:avLst/>
              <a:gdLst/>
              <a:ahLst/>
              <a:cxnLst/>
              <a:rect l="l" t="t" r="r" b="b"/>
              <a:pathLst>
                <a:path w="3037" h="8040" extrusionOk="0">
                  <a:moveTo>
                    <a:pt x="1" y="1"/>
                  </a:moveTo>
                  <a:lnTo>
                    <a:pt x="1" y="1001"/>
                  </a:lnTo>
                  <a:lnTo>
                    <a:pt x="1" y="4037"/>
                  </a:lnTo>
                  <a:lnTo>
                    <a:pt x="1" y="5038"/>
                  </a:lnTo>
                  <a:lnTo>
                    <a:pt x="1" y="8040"/>
                  </a:lnTo>
                  <a:lnTo>
                    <a:pt x="1002" y="8040"/>
                  </a:lnTo>
                  <a:lnTo>
                    <a:pt x="1002" y="5038"/>
                  </a:lnTo>
                  <a:lnTo>
                    <a:pt x="1002" y="4037"/>
                  </a:lnTo>
                  <a:lnTo>
                    <a:pt x="1002" y="1001"/>
                  </a:lnTo>
                  <a:lnTo>
                    <a:pt x="3036" y="1001"/>
                  </a:lnTo>
                  <a:lnTo>
                    <a:pt x="3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9"/>
            <p:cNvSpPr/>
            <p:nvPr/>
          </p:nvSpPr>
          <p:spPr>
            <a:xfrm>
              <a:off x="3395114" y="3182193"/>
              <a:ext cx="110495" cy="259000"/>
            </a:xfrm>
            <a:custGeom>
              <a:avLst/>
              <a:gdLst/>
              <a:ahLst/>
              <a:cxnLst/>
              <a:rect l="l" t="t" r="r" b="b"/>
              <a:pathLst>
                <a:path w="3003" h="7039" extrusionOk="0">
                  <a:moveTo>
                    <a:pt x="0" y="0"/>
                  </a:moveTo>
                  <a:lnTo>
                    <a:pt x="0" y="1001"/>
                  </a:lnTo>
                  <a:lnTo>
                    <a:pt x="0" y="3803"/>
                  </a:lnTo>
                  <a:lnTo>
                    <a:pt x="0" y="4037"/>
                  </a:lnTo>
                  <a:lnTo>
                    <a:pt x="0" y="5037"/>
                  </a:lnTo>
                  <a:lnTo>
                    <a:pt x="0" y="6038"/>
                  </a:lnTo>
                  <a:lnTo>
                    <a:pt x="0" y="7039"/>
                  </a:lnTo>
                  <a:lnTo>
                    <a:pt x="1001" y="7039"/>
                  </a:lnTo>
                  <a:lnTo>
                    <a:pt x="1001" y="6038"/>
                  </a:lnTo>
                  <a:lnTo>
                    <a:pt x="1001" y="5037"/>
                  </a:lnTo>
                  <a:lnTo>
                    <a:pt x="1001" y="4037"/>
                  </a:lnTo>
                  <a:lnTo>
                    <a:pt x="1001" y="3803"/>
                  </a:lnTo>
                  <a:lnTo>
                    <a:pt x="1001"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9"/>
            <p:cNvSpPr/>
            <p:nvPr/>
          </p:nvSpPr>
          <p:spPr>
            <a:xfrm>
              <a:off x="3505573" y="3219025"/>
              <a:ext cx="36869" cy="259000"/>
            </a:xfrm>
            <a:custGeom>
              <a:avLst/>
              <a:gdLst/>
              <a:ahLst/>
              <a:cxnLst/>
              <a:rect l="l" t="t" r="r" b="b"/>
              <a:pathLst>
                <a:path w="1002" h="7039" extrusionOk="0">
                  <a:moveTo>
                    <a:pt x="1" y="0"/>
                  </a:moveTo>
                  <a:lnTo>
                    <a:pt x="1" y="1001"/>
                  </a:lnTo>
                  <a:lnTo>
                    <a:pt x="1" y="2035"/>
                  </a:lnTo>
                  <a:lnTo>
                    <a:pt x="1" y="3036"/>
                  </a:lnTo>
                  <a:lnTo>
                    <a:pt x="1" y="4036"/>
                  </a:lnTo>
                  <a:lnTo>
                    <a:pt x="1" y="5037"/>
                  </a:lnTo>
                  <a:lnTo>
                    <a:pt x="1" y="6038"/>
                  </a:lnTo>
                  <a:lnTo>
                    <a:pt x="1" y="7038"/>
                  </a:lnTo>
                  <a:lnTo>
                    <a:pt x="1001" y="7038"/>
                  </a:lnTo>
                  <a:lnTo>
                    <a:pt x="1001" y="6038"/>
                  </a:lnTo>
                  <a:lnTo>
                    <a:pt x="1001" y="5037"/>
                  </a:lnTo>
                  <a:lnTo>
                    <a:pt x="1001" y="4036"/>
                  </a:lnTo>
                  <a:lnTo>
                    <a:pt x="1001" y="3036"/>
                  </a:lnTo>
                  <a:lnTo>
                    <a:pt x="1001" y="2035"/>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9"/>
            <p:cNvSpPr/>
            <p:nvPr/>
          </p:nvSpPr>
          <p:spPr>
            <a:xfrm>
              <a:off x="3024442" y="3477987"/>
              <a:ext cx="481168" cy="369459"/>
            </a:xfrm>
            <a:custGeom>
              <a:avLst/>
              <a:gdLst/>
              <a:ahLst/>
              <a:cxnLst/>
              <a:rect l="l" t="t" r="r" b="b"/>
              <a:pathLst>
                <a:path w="13077" h="10041" extrusionOk="0">
                  <a:moveTo>
                    <a:pt x="12076" y="0"/>
                  </a:moveTo>
                  <a:lnTo>
                    <a:pt x="12076" y="5037"/>
                  </a:lnTo>
                  <a:lnTo>
                    <a:pt x="11075" y="5037"/>
                  </a:lnTo>
                  <a:lnTo>
                    <a:pt x="11075" y="7039"/>
                  </a:lnTo>
                  <a:lnTo>
                    <a:pt x="10074" y="7039"/>
                  </a:lnTo>
                  <a:lnTo>
                    <a:pt x="10074" y="9040"/>
                  </a:lnTo>
                  <a:lnTo>
                    <a:pt x="2035" y="9040"/>
                  </a:lnTo>
                  <a:lnTo>
                    <a:pt x="2035" y="7039"/>
                  </a:lnTo>
                  <a:lnTo>
                    <a:pt x="1035" y="7039"/>
                  </a:lnTo>
                  <a:lnTo>
                    <a:pt x="1035" y="6038"/>
                  </a:lnTo>
                  <a:lnTo>
                    <a:pt x="1" y="6038"/>
                  </a:lnTo>
                  <a:lnTo>
                    <a:pt x="1" y="8039"/>
                  </a:lnTo>
                  <a:lnTo>
                    <a:pt x="1035" y="8039"/>
                  </a:lnTo>
                  <a:lnTo>
                    <a:pt x="1035" y="9040"/>
                  </a:lnTo>
                  <a:lnTo>
                    <a:pt x="1035" y="10041"/>
                  </a:lnTo>
                  <a:lnTo>
                    <a:pt x="11075" y="10041"/>
                  </a:lnTo>
                  <a:lnTo>
                    <a:pt x="11075" y="8039"/>
                  </a:lnTo>
                  <a:lnTo>
                    <a:pt x="12076" y="8039"/>
                  </a:lnTo>
                  <a:lnTo>
                    <a:pt x="12076" y="6038"/>
                  </a:lnTo>
                  <a:lnTo>
                    <a:pt x="13077" y="6038"/>
                  </a:lnTo>
                  <a:lnTo>
                    <a:pt x="130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9"/>
            <p:cNvSpPr/>
            <p:nvPr/>
          </p:nvSpPr>
          <p:spPr>
            <a:xfrm>
              <a:off x="2987610" y="3367529"/>
              <a:ext cx="74915" cy="184122"/>
            </a:xfrm>
            <a:custGeom>
              <a:avLst/>
              <a:gdLst/>
              <a:ahLst/>
              <a:cxnLst/>
              <a:rect l="l" t="t" r="r" b="b"/>
              <a:pathLst>
                <a:path w="2036" h="5004" extrusionOk="0">
                  <a:moveTo>
                    <a:pt x="1002" y="0"/>
                  </a:moveTo>
                  <a:lnTo>
                    <a:pt x="1002" y="1001"/>
                  </a:lnTo>
                  <a:lnTo>
                    <a:pt x="1002" y="2002"/>
                  </a:lnTo>
                  <a:lnTo>
                    <a:pt x="1" y="2002"/>
                  </a:lnTo>
                  <a:lnTo>
                    <a:pt x="1" y="3002"/>
                  </a:lnTo>
                  <a:lnTo>
                    <a:pt x="1002" y="3002"/>
                  </a:lnTo>
                  <a:lnTo>
                    <a:pt x="1002" y="4003"/>
                  </a:lnTo>
                  <a:lnTo>
                    <a:pt x="1002" y="5004"/>
                  </a:lnTo>
                  <a:lnTo>
                    <a:pt x="2036" y="5004"/>
                  </a:lnTo>
                  <a:lnTo>
                    <a:pt x="2036" y="4003"/>
                  </a:lnTo>
                  <a:lnTo>
                    <a:pt x="2036" y="3002"/>
                  </a:lnTo>
                  <a:lnTo>
                    <a:pt x="2036" y="2002"/>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9"/>
            <p:cNvSpPr/>
            <p:nvPr/>
          </p:nvSpPr>
          <p:spPr>
            <a:xfrm>
              <a:off x="2987610" y="3255820"/>
              <a:ext cx="36869" cy="111746"/>
            </a:xfrm>
            <a:custGeom>
              <a:avLst/>
              <a:gdLst/>
              <a:ahLst/>
              <a:cxnLst/>
              <a:rect l="l" t="t" r="r" b="b"/>
              <a:pathLst>
                <a:path w="1002" h="3037" extrusionOk="0">
                  <a:moveTo>
                    <a:pt x="1" y="1"/>
                  </a:moveTo>
                  <a:lnTo>
                    <a:pt x="1" y="1035"/>
                  </a:lnTo>
                  <a:lnTo>
                    <a:pt x="1" y="2036"/>
                  </a:lnTo>
                  <a:lnTo>
                    <a:pt x="1" y="3036"/>
                  </a:lnTo>
                  <a:lnTo>
                    <a:pt x="1002" y="3036"/>
                  </a:lnTo>
                  <a:lnTo>
                    <a:pt x="1002" y="2036"/>
                  </a:lnTo>
                  <a:lnTo>
                    <a:pt x="1002" y="1035"/>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9"/>
            <p:cNvSpPr/>
            <p:nvPr/>
          </p:nvSpPr>
          <p:spPr>
            <a:xfrm>
              <a:off x="2950815" y="3145361"/>
              <a:ext cx="36832" cy="110495"/>
            </a:xfrm>
            <a:custGeom>
              <a:avLst/>
              <a:gdLst/>
              <a:ahLst/>
              <a:cxnLst/>
              <a:rect l="l" t="t" r="r" b="b"/>
              <a:pathLst>
                <a:path w="1001" h="3003" extrusionOk="0">
                  <a:moveTo>
                    <a:pt x="0" y="1"/>
                  </a:moveTo>
                  <a:lnTo>
                    <a:pt x="0" y="1001"/>
                  </a:lnTo>
                  <a:lnTo>
                    <a:pt x="0" y="2002"/>
                  </a:lnTo>
                  <a:lnTo>
                    <a:pt x="0" y="3003"/>
                  </a:lnTo>
                  <a:lnTo>
                    <a:pt x="1001" y="3003"/>
                  </a:lnTo>
                  <a:lnTo>
                    <a:pt x="1001" y="2002"/>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9"/>
            <p:cNvSpPr/>
            <p:nvPr/>
          </p:nvSpPr>
          <p:spPr>
            <a:xfrm>
              <a:off x="3136151" y="3367529"/>
              <a:ext cx="36832" cy="73664"/>
            </a:xfrm>
            <a:custGeom>
              <a:avLst/>
              <a:gdLst/>
              <a:ahLst/>
              <a:cxnLst/>
              <a:rect l="l" t="t" r="r" b="b"/>
              <a:pathLst>
                <a:path w="1001" h="2002" extrusionOk="0">
                  <a:moveTo>
                    <a:pt x="0" y="0"/>
                  </a:moveTo>
                  <a:lnTo>
                    <a:pt x="0" y="1001"/>
                  </a:lnTo>
                  <a:lnTo>
                    <a:pt x="0" y="2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9"/>
            <p:cNvSpPr/>
            <p:nvPr/>
          </p:nvSpPr>
          <p:spPr>
            <a:xfrm>
              <a:off x="3099320" y="3255820"/>
              <a:ext cx="36869" cy="111746"/>
            </a:xfrm>
            <a:custGeom>
              <a:avLst/>
              <a:gdLst/>
              <a:ahLst/>
              <a:cxnLst/>
              <a:rect l="l" t="t" r="r" b="b"/>
              <a:pathLst>
                <a:path w="1002" h="3037" extrusionOk="0">
                  <a:moveTo>
                    <a:pt x="0" y="1"/>
                  </a:moveTo>
                  <a:lnTo>
                    <a:pt x="0" y="1035"/>
                  </a:lnTo>
                  <a:lnTo>
                    <a:pt x="0" y="2036"/>
                  </a:lnTo>
                  <a:lnTo>
                    <a:pt x="0" y="3036"/>
                  </a:lnTo>
                  <a:lnTo>
                    <a:pt x="1001" y="3036"/>
                  </a:lnTo>
                  <a:lnTo>
                    <a:pt x="1001" y="2036"/>
                  </a:lnTo>
                  <a:lnTo>
                    <a:pt x="1001" y="1035"/>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9"/>
            <p:cNvSpPr/>
            <p:nvPr/>
          </p:nvSpPr>
          <p:spPr>
            <a:xfrm>
              <a:off x="3062488" y="3145361"/>
              <a:ext cx="36869" cy="110495"/>
            </a:xfrm>
            <a:custGeom>
              <a:avLst/>
              <a:gdLst/>
              <a:ahLst/>
              <a:cxnLst/>
              <a:rect l="l" t="t" r="r" b="b"/>
              <a:pathLst>
                <a:path w="1002" h="3003" extrusionOk="0">
                  <a:moveTo>
                    <a:pt x="1" y="1"/>
                  </a:moveTo>
                  <a:lnTo>
                    <a:pt x="1" y="1001"/>
                  </a:lnTo>
                  <a:lnTo>
                    <a:pt x="1" y="2002"/>
                  </a:lnTo>
                  <a:lnTo>
                    <a:pt x="1" y="3003"/>
                  </a:lnTo>
                  <a:lnTo>
                    <a:pt x="1001" y="3003"/>
                  </a:lnTo>
                  <a:lnTo>
                    <a:pt x="1001" y="2002"/>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9"/>
            <p:cNvSpPr/>
            <p:nvPr/>
          </p:nvSpPr>
          <p:spPr>
            <a:xfrm>
              <a:off x="3172946" y="3145361"/>
              <a:ext cx="36869" cy="222205"/>
            </a:xfrm>
            <a:custGeom>
              <a:avLst/>
              <a:gdLst/>
              <a:ahLst/>
              <a:cxnLst/>
              <a:rect l="l" t="t" r="r" b="b"/>
              <a:pathLst>
                <a:path w="1002" h="6039" extrusionOk="0">
                  <a:moveTo>
                    <a:pt x="1" y="1"/>
                  </a:moveTo>
                  <a:lnTo>
                    <a:pt x="1" y="1001"/>
                  </a:lnTo>
                  <a:lnTo>
                    <a:pt x="1" y="2002"/>
                  </a:lnTo>
                  <a:lnTo>
                    <a:pt x="1" y="3003"/>
                  </a:lnTo>
                  <a:lnTo>
                    <a:pt x="1" y="4037"/>
                  </a:lnTo>
                  <a:lnTo>
                    <a:pt x="1" y="5038"/>
                  </a:lnTo>
                  <a:lnTo>
                    <a:pt x="1" y="6038"/>
                  </a:lnTo>
                  <a:lnTo>
                    <a:pt x="1001" y="6038"/>
                  </a:lnTo>
                  <a:lnTo>
                    <a:pt x="1001" y="5038"/>
                  </a:lnTo>
                  <a:lnTo>
                    <a:pt x="1001" y="4037"/>
                  </a:lnTo>
                  <a:lnTo>
                    <a:pt x="1001" y="3003"/>
                  </a:lnTo>
                  <a:lnTo>
                    <a:pt x="1001" y="2002"/>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9"/>
            <p:cNvSpPr/>
            <p:nvPr/>
          </p:nvSpPr>
          <p:spPr>
            <a:xfrm>
              <a:off x="2877151" y="3404324"/>
              <a:ext cx="110495" cy="110532"/>
            </a:xfrm>
            <a:custGeom>
              <a:avLst/>
              <a:gdLst/>
              <a:ahLst/>
              <a:cxnLst/>
              <a:rect l="l" t="t" r="r" b="b"/>
              <a:pathLst>
                <a:path w="3003" h="3004" extrusionOk="0">
                  <a:moveTo>
                    <a:pt x="1" y="1"/>
                  </a:moveTo>
                  <a:lnTo>
                    <a:pt x="1" y="1002"/>
                  </a:lnTo>
                  <a:lnTo>
                    <a:pt x="1" y="3003"/>
                  </a:lnTo>
                  <a:lnTo>
                    <a:pt x="1001" y="3003"/>
                  </a:lnTo>
                  <a:lnTo>
                    <a:pt x="1001" y="1002"/>
                  </a:lnTo>
                  <a:lnTo>
                    <a:pt x="3003" y="1002"/>
                  </a:lnTo>
                  <a:lnTo>
                    <a:pt x="3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9"/>
            <p:cNvSpPr/>
            <p:nvPr/>
          </p:nvSpPr>
          <p:spPr>
            <a:xfrm>
              <a:off x="2912769" y="351481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9"/>
            <p:cNvSpPr/>
            <p:nvPr/>
          </p:nvSpPr>
          <p:spPr>
            <a:xfrm>
              <a:off x="2950815" y="355161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9"/>
            <p:cNvSpPr/>
            <p:nvPr/>
          </p:nvSpPr>
          <p:spPr>
            <a:xfrm>
              <a:off x="2986396" y="3626492"/>
              <a:ext cx="36869" cy="73700"/>
            </a:xfrm>
            <a:custGeom>
              <a:avLst/>
              <a:gdLst/>
              <a:ahLst/>
              <a:cxnLst/>
              <a:rect l="l" t="t" r="r" b="b"/>
              <a:pathLst>
                <a:path w="1002"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6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749" name="Google Shape;1749;p66"/>
          <p:cNvSpPr txBox="1">
            <a:spLocks noGrp="1"/>
          </p:cNvSpPr>
          <p:nvPr>
            <p:ph type="title"/>
          </p:nvPr>
        </p:nvSpPr>
        <p:spPr>
          <a:xfrm>
            <a:off x="720000" y="3103925"/>
            <a:ext cx="2514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crossProduct</a:t>
            </a:r>
            <a:endParaRPr dirty="0"/>
          </a:p>
        </p:txBody>
      </p:sp>
      <p:sp>
        <p:nvSpPr>
          <p:cNvPr id="1750" name="Google Shape;1750;p66"/>
          <p:cNvSpPr txBox="1">
            <a:spLocks noGrp="1"/>
          </p:cNvSpPr>
          <p:nvPr>
            <p:ph type="subTitle" idx="1"/>
          </p:nvPr>
        </p:nvSpPr>
        <p:spPr>
          <a:xfrm>
            <a:off x="720000" y="3631625"/>
            <a:ext cx="2514300" cy="62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Computes the cross product of vectors</a:t>
            </a:r>
            <a:endParaRPr dirty="0"/>
          </a:p>
        </p:txBody>
      </p:sp>
      <p:sp>
        <p:nvSpPr>
          <p:cNvPr id="1751" name="Google Shape;1751;p66"/>
          <p:cNvSpPr txBox="1">
            <a:spLocks noGrp="1"/>
          </p:cNvSpPr>
          <p:nvPr>
            <p:ph type="title" idx="2"/>
          </p:nvPr>
        </p:nvSpPr>
        <p:spPr>
          <a:xfrm>
            <a:off x="3314850" y="3103925"/>
            <a:ext cx="2514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smallBBPerim</a:t>
            </a:r>
            <a:endParaRPr dirty="0"/>
          </a:p>
        </p:txBody>
      </p:sp>
      <p:sp>
        <p:nvSpPr>
          <p:cNvPr id="1752" name="Google Shape;1752;p66"/>
          <p:cNvSpPr txBox="1">
            <a:spLocks noGrp="1"/>
          </p:cNvSpPr>
          <p:nvPr>
            <p:ph type="subTitle" idx="3"/>
          </p:nvPr>
        </p:nvSpPr>
        <p:spPr>
          <a:xfrm>
            <a:off x="3314850" y="3631625"/>
            <a:ext cx="2514300" cy="62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Implements rotating calipers algorithm</a:t>
            </a:r>
            <a:endParaRPr dirty="0"/>
          </a:p>
        </p:txBody>
      </p:sp>
      <p:sp>
        <p:nvSpPr>
          <p:cNvPr id="1753" name="Google Shape;1753;p66"/>
          <p:cNvSpPr txBox="1">
            <a:spLocks noGrp="1"/>
          </p:cNvSpPr>
          <p:nvPr>
            <p:ph type="title" idx="4"/>
          </p:nvPr>
        </p:nvSpPr>
        <p:spPr>
          <a:xfrm>
            <a:off x="5909700" y="3103925"/>
            <a:ext cx="2514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M</a:t>
            </a:r>
            <a:r>
              <a:rPr lang="en" dirty="0"/>
              <a:t>ain </a:t>
            </a:r>
            <a:endParaRPr dirty="0"/>
          </a:p>
        </p:txBody>
      </p:sp>
      <p:sp>
        <p:nvSpPr>
          <p:cNvPr id="1754" name="Google Shape;1754;p66"/>
          <p:cNvSpPr txBox="1">
            <a:spLocks noGrp="1"/>
          </p:cNvSpPr>
          <p:nvPr>
            <p:ph type="subTitle" idx="5"/>
          </p:nvPr>
        </p:nvSpPr>
        <p:spPr>
          <a:xfrm>
            <a:off x="5909700" y="3631625"/>
            <a:ext cx="2514300" cy="62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Initializes a polygon</a:t>
            </a:r>
            <a:endParaRPr dirty="0"/>
          </a:p>
        </p:txBody>
      </p:sp>
      <p:grpSp>
        <p:nvGrpSpPr>
          <p:cNvPr id="1758" name="Google Shape;1758;p66"/>
          <p:cNvGrpSpPr/>
          <p:nvPr/>
        </p:nvGrpSpPr>
        <p:grpSpPr>
          <a:xfrm>
            <a:off x="488591" y="836864"/>
            <a:ext cx="595509" cy="500596"/>
            <a:chOff x="5800150" y="2362975"/>
            <a:chExt cx="209325" cy="175975"/>
          </a:xfrm>
        </p:grpSpPr>
        <p:sp>
          <p:nvSpPr>
            <p:cNvPr id="1759" name="Google Shape;1759;p66"/>
            <p:cNvSpPr/>
            <p:nvPr/>
          </p:nvSpPr>
          <p:spPr>
            <a:xfrm>
              <a:off x="5847675" y="2475550"/>
              <a:ext cx="32550" cy="31700"/>
            </a:xfrm>
            <a:custGeom>
              <a:avLst/>
              <a:gdLst/>
              <a:ahLst/>
              <a:cxnLst/>
              <a:rect l="l" t="t" r="r" b="b"/>
              <a:pathLst>
                <a:path w="1302" h="1268" extrusionOk="0">
                  <a:moveTo>
                    <a:pt x="1" y="0"/>
                  </a:moveTo>
                  <a:lnTo>
                    <a:pt x="1" y="601"/>
                  </a:lnTo>
                  <a:lnTo>
                    <a:pt x="668" y="601"/>
                  </a:lnTo>
                  <a:lnTo>
                    <a:pt x="668" y="0"/>
                  </a:lnTo>
                  <a:close/>
                  <a:moveTo>
                    <a:pt x="668" y="601"/>
                  </a:moveTo>
                  <a:lnTo>
                    <a:pt x="668" y="1268"/>
                  </a:lnTo>
                  <a:lnTo>
                    <a:pt x="1302" y="1268"/>
                  </a:lnTo>
                  <a:lnTo>
                    <a:pt x="1302" y="6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6"/>
            <p:cNvSpPr/>
            <p:nvPr/>
          </p:nvSpPr>
          <p:spPr>
            <a:xfrm>
              <a:off x="5816825" y="2443025"/>
              <a:ext cx="30875" cy="32550"/>
            </a:xfrm>
            <a:custGeom>
              <a:avLst/>
              <a:gdLst/>
              <a:ahLst/>
              <a:cxnLst/>
              <a:rect l="l" t="t" r="r" b="b"/>
              <a:pathLst>
                <a:path w="1235" h="1302" extrusionOk="0">
                  <a:moveTo>
                    <a:pt x="0" y="0"/>
                  </a:moveTo>
                  <a:lnTo>
                    <a:pt x="0" y="634"/>
                  </a:lnTo>
                  <a:lnTo>
                    <a:pt x="601" y="634"/>
                  </a:lnTo>
                  <a:lnTo>
                    <a:pt x="601" y="0"/>
                  </a:lnTo>
                  <a:close/>
                  <a:moveTo>
                    <a:pt x="601" y="634"/>
                  </a:moveTo>
                  <a:lnTo>
                    <a:pt x="601" y="1301"/>
                  </a:lnTo>
                  <a:lnTo>
                    <a:pt x="1235" y="1301"/>
                  </a:lnTo>
                  <a:lnTo>
                    <a:pt x="1235" y="6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6"/>
            <p:cNvSpPr/>
            <p:nvPr/>
          </p:nvSpPr>
          <p:spPr>
            <a:xfrm>
              <a:off x="5800150" y="2377975"/>
              <a:ext cx="31700" cy="65075"/>
            </a:xfrm>
            <a:custGeom>
              <a:avLst/>
              <a:gdLst/>
              <a:ahLst/>
              <a:cxnLst/>
              <a:rect l="l" t="t" r="r" b="b"/>
              <a:pathLst>
                <a:path w="1268" h="2603" extrusionOk="0">
                  <a:moveTo>
                    <a:pt x="667" y="1"/>
                  </a:moveTo>
                  <a:lnTo>
                    <a:pt x="667" y="668"/>
                  </a:lnTo>
                  <a:lnTo>
                    <a:pt x="1268" y="668"/>
                  </a:lnTo>
                  <a:lnTo>
                    <a:pt x="1268" y="1"/>
                  </a:lnTo>
                  <a:close/>
                  <a:moveTo>
                    <a:pt x="0" y="668"/>
                  </a:moveTo>
                  <a:lnTo>
                    <a:pt x="0" y="1302"/>
                  </a:lnTo>
                  <a:lnTo>
                    <a:pt x="0" y="2602"/>
                  </a:lnTo>
                  <a:lnTo>
                    <a:pt x="667" y="2602"/>
                  </a:lnTo>
                  <a:lnTo>
                    <a:pt x="667" y="1302"/>
                  </a:lnTo>
                  <a:lnTo>
                    <a:pt x="667" y="6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6"/>
            <p:cNvSpPr/>
            <p:nvPr/>
          </p:nvSpPr>
          <p:spPr>
            <a:xfrm>
              <a:off x="5831825" y="2362975"/>
              <a:ext cx="48400" cy="15025"/>
            </a:xfrm>
            <a:custGeom>
              <a:avLst/>
              <a:gdLst/>
              <a:ahLst/>
              <a:cxnLst/>
              <a:rect l="l" t="t" r="r" b="b"/>
              <a:pathLst>
                <a:path w="1936" h="601" extrusionOk="0">
                  <a:moveTo>
                    <a:pt x="1" y="0"/>
                  </a:moveTo>
                  <a:lnTo>
                    <a:pt x="1" y="601"/>
                  </a:lnTo>
                  <a:lnTo>
                    <a:pt x="1936" y="601"/>
                  </a:lnTo>
                  <a:lnTo>
                    <a:pt x="19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6"/>
            <p:cNvSpPr/>
            <p:nvPr/>
          </p:nvSpPr>
          <p:spPr>
            <a:xfrm>
              <a:off x="5880200" y="2377975"/>
              <a:ext cx="32550" cy="32550"/>
            </a:xfrm>
            <a:custGeom>
              <a:avLst/>
              <a:gdLst/>
              <a:ahLst/>
              <a:cxnLst/>
              <a:rect l="l" t="t" r="r" b="b"/>
              <a:pathLst>
                <a:path w="1302" h="1302" extrusionOk="0">
                  <a:moveTo>
                    <a:pt x="1" y="1"/>
                  </a:moveTo>
                  <a:lnTo>
                    <a:pt x="1" y="668"/>
                  </a:lnTo>
                  <a:lnTo>
                    <a:pt x="668" y="668"/>
                  </a:lnTo>
                  <a:lnTo>
                    <a:pt x="668" y="1"/>
                  </a:lnTo>
                  <a:close/>
                  <a:moveTo>
                    <a:pt x="668" y="668"/>
                  </a:moveTo>
                  <a:lnTo>
                    <a:pt x="668" y="1302"/>
                  </a:lnTo>
                  <a:lnTo>
                    <a:pt x="1302" y="1302"/>
                  </a:lnTo>
                  <a:lnTo>
                    <a:pt x="1302" y="6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6"/>
            <p:cNvSpPr/>
            <p:nvPr/>
          </p:nvSpPr>
          <p:spPr>
            <a:xfrm>
              <a:off x="5880200" y="2507225"/>
              <a:ext cx="15050" cy="15875"/>
            </a:xfrm>
            <a:custGeom>
              <a:avLst/>
              <a:gdLst/>
              <a:ahLst/>
              <a:cxnLst/>
              <a:rect l="l" t="t" r="r" b="b"/>
              <a:pathLst>
                <a:path w="602" h="635" extrusionOk="0">
                  <a:moveTo>
                    <a:pt x="1" y="1"/>
                  </a:moveTo>
                  <a:lnTo>
                    <a:pt x="1" y="635"/>
                  </a:lnTo>
                  <a:lnTo>
                    <a:pt x="601" y="635"/>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6"/>
            <p:cNvSpPr/>
            <p:nvPr/>
          </p:nvSpPr>
          <p:spPr>
            <a:xfrm>
              <a:off x="5929400" y="2475550"/>
              <a:ext cx="30875" cy="31700"/>
            </a:xfrm>
            <a:custGeom>
              <a:avLst/>
              <a:gdLst/>
              <a:ahLst/>
              <a:cxnLst/>
              <a:rect l="l" t="t" r="r" b="b"/>
              <a:pathLst>
                <a:path w="1235" h="1268" extrusionOk="0">
                  <a:moveTo>
                    <a:pt x="601" y="0"/>
                  </a:moveTo>
                  <a:lnTo>
                    <a:pt x="601" y="601"/>
                  </a:lnTo>
                  <a:lnTo>
                    <a:pt x="1235" y="601"/>
                  </a:lnTo>
                  <a:lnTo>
                    <a:pt x="1235" y="0"/>
                  </a:lnTo>
                  <a:close/>
                  <a:moveTo>
                    <a:pt x="1" y="601"/>
                  </a:moveTo>
                  <a:lnTo>
                    <a:pt x="1" y="1268"/>
                  </a:lnTo>
                  <a:lnTo>
                    <a:pt x="601" y="1268"/>
                  </a:lnTo>
                  <a:lnTo>
                    <a:pt x="601" y="6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6"/>
            <p:cNvSpPr/>
            <p:nvPr/>
          </p:nvSpPr>
          <p:spPr>
            <a:xfrm>
              <a:off x="5976950" y="2377975"/>
              <a:ext cx="32525" cy="65075"/>
            </a:xfrm>
            <a:custGeom>
              <a:avLst/>
              <a:gdLst/>
              <a:ahLst/>
              <a:cxnLst/>
              <a:rect l="l" t="t" r="r" b="b"/>
              <a:pathLst>
                <a:path w="1301" h="2603" extrusionOk="0">
                  <a:moveTo>
                    <a:pt x="0" y="1"/>
                  </a:moveTo>
                  <a:lnTo>
                    <a:pt x="0" y="668"/>
                  </a:lnTo>
                  <a:lnTo>
                    <a:pt x="634" y="668"/>
                  </a:lnTo>
                  <a:lnTo>
                    <a:pt x="634" y="1"/>
                  </a:lnTo>
                  <a:close/>
                  <a:moveTo>
                    <a:pt x="634" y="668"/>
                  </a:moveTo>
                  <a:lnTo>
                    <a:pt x="634" y="1302"/>
                  </a:lnTo>
                  <a:lnTo>
                    <a:pt x="634" y="2602"/>
                  </a:lnTo>
                  <a:lnTo>
                    <a:pt x="1301" y="2602"/>
                  </a:lnTo>
                  <a:lnTo>
                    <a:pt x="1301" y="1302"/>
                  </a:lnTo>
                  <a:lnTo>
                    <a:pt x="1301" y="6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6"/>
            <p:cNvSpPr/>
            <p:nvPr/>
          </p:nvSpPr>
          <p:spPr>
            <a:xfrm>
              <a:off x="5960250" y="2443025"/>
              <a:ext cx="32550" cy="32550"/>
            </a:xfrm>
            <a:custGeom>
              <a:avLst/>
              <a:gdLst/>
              <a:ahLst/>
              <a:cxnLst/>
              <a:rect l="l" t="t" r="r" b="b"/>
              <a:pathLst>
                <a:path w="1302" h="1302" extrusionOk="0">
                  <a:moveTo>
                    <a:pt x="668" y="0"/>
                  </a:moveTo>
                  <a:lnTo>
                    <a:pt x="668" y="634"/>
                  </a:lnTo>
                  <a:lnTo>
                    <a:pt x="1302" y="634"/>
                  </a:lnTo>
                  <a:lnTo>
                    <a:pt x="1302" y="0"/>
                  </a:lnTo>
                  <a:close/>
                  <a:moveTo>
                    <a:pt x="1" y="634"/>
                  </a:moveTo>
                  <a:lnTo>
                    <a:pt x="1" y="1301"/>
                  </a:lnTo>
                  <a:lnTo>
                    <a:pt x="668" y="1301"/>
                  </a:lnTo>
                  <a:lnTo>
                    <a:pt x="668" y="6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6"/>
            <p:cNvSpPr/>
            <p:nvPr/>
          </p:nvSpPr>
          <p:spPr>
            <a:xfrm>
              <a:off x="5929400" y="2362975"/>
              <a:ext cx="47575" cy="15025"/>
            </a:xfrm>
            <a:custGeom>
              <a:avLst/>
              <a:gdLst/>
              <a:ahLst/>
              <a:cxnLst/>
              <a:rect l="l" t="t" r="r" b="b"/>
              <a:pathLst>
                <a:path w="1903" h="601" extrusionOk="0">
                  <a:moveTo>
                    <a:pt x="1" y="0"/>
                  </a:moveTo>
                  <a:lnTo>
                    <a:pt x="1" y="601"/>
                  </a:lnTo>
                  <a:lnTo>
                    <a:pt x="1902" y="601"/>
                  </a:lnTo>
                  <a:lnTo>
                    <a:pt x="1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6"/>
            <p:cNvSpPr/>
            <p:nvPr/>
          </p:nvSpPr>
          <p:spPr>
            <a:xfrm>
              <a:off x="5912725" y="2377975"/>
              <a:ext cx="15025" cy="15875"/>
            </a:xfrm>
            <a:custGeom>
              <a:avLst/>
              <a:gdLst/>
              <a:ahLst/>
              <a:cxnLst/>
              <a:rect l="l" t="t" r="r" b="b"/>
              <a:pathLst>
                <a:path w="601" h="635" extrusionOk="0">
                  <a:moveTo>
                    <a:pt x="1" y="1"/>
                  </a:moveTo>
                  <a:lnTo>
                    <a:pt x="1" y="634"/>
                  </a:lnTo>
                  <a:lnTo>
                    <a:pt x="601" y="634"/>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6"/>
            <p:cNvSpPr/>
            <p:nvPr/>
          </p:nvSpPr>
          <p:spPr>
            <a:xfrm>
              <a:off x="5912725" y="2507225"/>
              <a:ext cx="15025" cy="15875"/>
            </a:xfrm>
            <a:custGeom>
              <a:avLst/>
              <a:gdLst/>
              <a:ahLst/>
              <a:cxnLst/>
              <a:rect l="l" t="t" r="r" b="b"/>
              <a:pathLst>
                <a:path w="601" h="635" extrusionOk="0">
                  <a:moveTo>
                    <a:pt x="1" y="1"/>
                  </a:moveTo>
                  <a:lnTo>
                    <a:pt x="1" y="635"/>
                  </a:lnTo>
                  <a:lnTo>
                    <a:pt x="601" y="635"/>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6"/>
            <p:cNvSpPr/>
            <p:nvPr/>
          </p:nvSpPr>
          <p:spPr>
            <a:xfrm>
              <a:off x="5896875" y="2523075"/>
              <a:ext cx="15875" cy="15875"/>
            </a:xfrm>
            <a:custGeom>
              <a:avLst/>
              <a:gdLst/>
              <a:ahLst/>
              <a:cxnLst/>
              <a:rect l="l" t="t" r="r" b="b"/>
              <a:pathLst>
                <a:path w="635" h="635" extrusionOk="0">
                  <a:moveTo>
                    <a:pt x="1" y="1"/>
                  </a:moveTo>
                  <a:lnTo>
                    <a:pt x="1" y="635"/>
                  </a:lnTo>
                  <a:lnTo>
                    <a:pt x="635" y="635"/>
                  </a:lnTo>
                  <a:lnTo>
                    <a:pt x="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2D1051F-80C3-52FB-D83D-516D44CB2A1C}"/>
              </a:ext>
            </a:extLst>
          </p:cNvPr>
          <p:cNvPicPr>
            <a:picLocks noChangeAspect="1"/>
          </p:cNvPicPr>
          <p:nvPr/>
        </p:nvPicPr>
        <p:blipFill>
          <a:blip r:embed="rId3"/>
          <a:stretch>
            <a:fillRect/>
          </a:stretch>
        </p:blipFill>
        <p:spPr>
          <a:xfrm>
            <a:off x="737733" y="1688297"/>
            <a:ext cx="2514300" cy="442218"/>
          </a:xfrm>
          <a:prstGeom prst="rect">
            <a:avLst/>
          </a:prstGeom>
        </p:spPr>
      </p:pic>
      <p:pic>
        <p:nvPicPr>
          <p:cNvPr id="5" name="Picture 4">
            <a:extLst>
              <a:ext uri="{FF2B5EF4-FFF2-40B4-BE49-F238E27FC236}">
                <a16:creationId xmlns:a16="http://schemas.microsoft.com/office/drawing/2014/main" id="{C2C66B85-ABD9-2034-FC06-1A525732056B}"/>
              </a:ext>
            </a:extLst>
          </p:cNvPr>
          <p:cNvPicPr>
            <a:picLocks noChangeAspect="1"/>
          </p:cNvPicPr>
          <p:nvPr/>
        </p:nvPicPr>
        <p:blipFill>
          <a:blip r:embed="rId4"/>
          <a:stretch>
            <a:fillRect/>
          </a:stretch>
        </p:blipFill>
        <p:spPr>
          <a:xfrm>
            <a:off x="3234300" y="1228428"/>
            <a:ext cx="2705736" cy="1664794"/>
          </a:xfrm>
          <a:prstGeom prst="rect">
            <a:avLst/>
          </a:prstGeom>
        </p:spPr>
      </p:pic>
      <p:pic>
        <p:nvPicPr>
          <p:cNvPr id="7" name="Picture 6">
            <a:extLst>
              <a:ext uri="{FF2B5EF4-FFF2-40B4-BE49-F238E27FC236}">
                <a16:creationId xmlns:a16="http://schemas.microsoft.com/office/drawing/2014/main" id="{4B3CBD61-41D5-30EB-F008-D7216E5A0DA2}"/>
              </a:ext>
            </a:extLst>
          </p:cNvPr>
          <p:cNvPicPr>
            <a:picLocks noChangeAspect="1"/>
          </p:cNvPicPr>
          <p:nvPr/>
        </p:nvPicPr>
        <p:blipFill>
          <a:blip r:embed="rId5"/>
          <a:stretch>
            <a:fillRect/>
          </a:stretch>
        </p:blipFill>
        <p:spPr>
          <a:xfrm>
            <a:off x="6020573" y="958998"/>
            <a:ext cx="2816223" cy="2039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57E-6668-6E4F-3D1A-03382EB87CC4}"/>
              </a:ext>
            </a:extLst>
          </p:cNvPr>
          <p:cNvSpPr>
            <a:spLocks noGrp="1"/>
          </p:cNvSpPr>
          <p:nvPr>
            <p:ph type="title"/>
          </p:nvPr>
        </p:nvSpPr>
        <p:spPr>
          <a:xfrm>
            <a:off x="1312121" y="2085400"/>
            <a:ext cx="6519900" cy="841800"/>
          </a:xfrm>
        </p:spPr>
        <p:txBody>
          <a:bodyPr/>
          <a:lstStyle/>
          <a:p>
            <a:r>
              <a:rPr lang="en-US" dirty="0"/>
              <a:t>Conclusion</a:t>
            </a:r>
            <a:endParaRPr lang="ro-RO" dirty="0"/>
          </a:p>
        </p:txBody>
      </p:sp>
      <p:sp>
        <p:nvSpPr>
          <p:cNvPr id="3" name="Title 2">
            <a:extLst>
              <a:ext uri="{FF2B5EF4-FFF2-40B4-BE49-F238E27FC236}">
                <a16:creationId xmlns:a16="http://schemas.microsoft.com/office/drawing/2014/main" id="{86DB884C-2306-93FD-D0E9-AEFD93EA5EA6}"/>
              </a:ext>
            </a:extLst>
          </p:cNvPr>
          <p:cNvSpPr>
            <a:spLocks noGrp="1"/>
          </p:cNvSpPr>
          <p:nvPr>
            <p:ph type="title" idx="2"/>
          </p:nvPr>
        </p:nvSpPr>
        <p:spPr/>
        <p:txBody>
          <a:bodyPr/>
          <a:lstStyle/>
          <a:p>
            <a:r>
              <a:rPr lang="en-US" dirty="0"/>
              <a:t>06</a:t>
            </a:r>
            <a:endParaRPr lang="ro-RO" dirty="0"/>
          </a:p>
        </p:txBody>
      </p:sp>
      <p:sp>
        <p:nvSpPr>
          <p:cNvPr id="4" name="Subtitle 3">
            <a:extLst>
              <a:ext uri="{FF2B5EF4-FFF2-40B4-BE49-F238E27FC236}">
                <a16:creationId xmlns:a16="http://schemas.microsoft.com/office/drawing/2014/main" id="{37A6CFEF-EAFF-1FEF-5475-0B21780E1D34}"/>
              </a:ext>
            </a:extLst>
          </p:cNvPr>
          <p:cNvSpPr>
            <a:spLocks noGrp="1"/>
          </p:cNvSpPr>
          <p:nvPr>
            <p:ph type="subTitle" idx="1"/>
          </p:nvPr>
        </p:nvSpPr>
        <p:spPr>
          <a:xfrm>
            <a:off x="1312121" y="2764465"/>
            <a:ext cx="6519900" cy="1608570"/>
          </a:xfrm>
        </p:spPr>
        <p:txBody>
          <a:bodyPr/>
          <a:lstStyle/>
          <a:p>
            <a:pPr algn="l"/>
            <a:r>
              <a:rPr lang="en-US" sz="1200" b="0" i="0" u="none" strike="noStrike" baseline="0" dirty="0">
                <a:latin typeface="Chakra Petch Medium" panose="020B0604020202020204" charset="-34"/>
                <a:cs typeface="Chakra Petch Medium" panose="020B0604020202020204" charset="-34"/>
              </a:rPr>
              <a:t>The significance of the rotating calipers algorithm lies in its ability to efficiently</a:t>
            </a:r>
          </a:p>
          <a:p>
            <a:pPr algn="l"/>
            <a:r>
              <a:rPr lang="en-US" sz="1200" b="0" i="0" u="none" strike="noStrike" baseline="0" dirty="0">
                <a:latin typeface="Chakra Petch Medium" panose="020B0604020202020204" charset="-34"/>
                <a:cs typeface="Chakra Petch Medium" panose="020B0604020202020204" charset="-34"/>
              </a:rPr>
              <a:t>and effectively determine the smallest bounding box for a convex polygon, making</a:t>
            </a:r>
          </a:p>
          <a:p>
            <a:pPr algn="l"/>
            <a:r>
              <a:rPr lang="en-US" sz="1200" b="0" i="0" u="none" strike="noStrike" baseline="0" dirty="0">
                <a:latin typeface="Chakra Petch Medium" panose="020B0604020202020204" charset="-34"/>
                <a:cs typeface="Chakra Petch Medium" panose="020B0604020202020204" charset="-34"/>
              </a:rPr>
              <a:t>it an adaptable solution across multiple practical applications. Its simplicity</a:t>
            </a:r>
          </a:p>
          <a:p>
            <a:pPr algn="l"/>
            <a:r>
              <a:rPr lang="en-US" sz="1200" b="0" i="0" u="none" strike="noStrike" baseline="0" dirty="0">
                <a:latin typeface="Chakra Petch Medium" panose="020B0604020202020204" charset="-34"/>
                <a:cs typeface="Chakra Petch Medium" panose="020B0604020202020204" charset="-34"/>
              </a:rPr>
              <a:t>and versatility make it an indispensable tool within computational geometry and</a:t>
            </a:r>
          </a:p>
          <a:p>
            <a:pPr algn="l"/>
            <a:r>
              <a:rPr lang="en-US" sz="1200" b="0" i="0" u="none" strike="noStrike" baseline="0" dirty="0">
                <a:latin typeface="Chakra Petch Medium" panose="020B0604020202020204" charset="-34"/>
                <a:cs typeface="Chakra Petch Medium" panose="020B0604020202020204" charset="-34"/>
              </a:rPr>
              <a:t>related industries such as logistics, manufacturing, robotics, or computer graphics.</a:t>
            </a:r>
          </a:p>
          <a:p>
            <a:pPr algn="l"/>
            <a:r>
              <a:rPr lang="en-US" sz="1200" b="0" i="0" u="none" strike="noStrike" baseline="0" dirty="0">
                <a:latin typeface="Chakra Petch Medium" panose="020B0604020202020204" charset="-34"/>
                <a:cs typeface="Chakra Petch Medium" panose="020B0604020202020204" charset="-34"/>
              </a:rPr>
              <a:t>Ultimately improving process optimization while enhancing geometric data</a:t>
            </a:r>
          </a:p>
          <a:p>
            <a:pPr algn="l"/>
            <a:r>
              <a:rPr lang="ro-RO" sz="1200" b="0" i="0" u="none" strike="noStrike" baseline="0" dirty="0">
                <a:latin typeface="Chakra Petch Medium" panose="020B0604020202020204" charset="-34"/>
                <a:cs typeface="Chakra Petch Medium" panose="020B0604020202020204" charset="-34"/>
              </a:rPr>
              <a:t>representation accuracy.</a:t>
            </a:r>
            <a:endParaRPr lang="ro-RO" sz="1200" dirty="0">
              <a:latin typeface="Chakra Petch Medium" panose="020B0604020202020204" charset="-34"/>
              <a:cs typeface="Chakra Petch Medium" panose="020B0604020202020204" charset="-34"/>
            </a:endParaRPr>
          </a:p>
        </p:txBody>
      </p:sp>
    </p:spTree>
    <p:extLst>
      <p:ext uri="{BB962C8B-B14F-4D97-AF65-F5344CB8AC3E}">
        <p14:creationId xmlns:p14="http://schemas.microsoft.com/office/powerpoint/2010/main" val="374918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2114-75CA-72B9-57B6-09A5FDD54FAC}"/>
              </a:ext>
            </a:extLst>
          </p:cNvPr>
          <p:cNvSpPr>
            <a:spLocks noGrp="1"/>
          </p:cNvSpPr>
          <p:nvPr>
            <p:ph type="title"/>
          </p:nvPr>
        </p:nvSpPr>
        <p:spPr/>
        <p:txBody>
          <a:bodyPr/>
          <a:lstStyle/>
          <a:p>
            <a:r>
              <a:rPr lang="en-US" dirty="0"/>
              <a:t>Thank you for your attention!</a:t>
            </a:r>
            <a:endParaRPr lang="ro-RO" dirty="0"/>
          </a:p>
        </p:txBody>
      </p:sp>
      <p:sp>
        <p:nvSpPr>
          <p:cNvPr id="4" name="Subtitle 3">
            <a:extLst>
              <a:ext uri="{FF2B5EF4-FFF2-40B4-BE49-F238E27FC236}">
                <a16:creationId xmlns:a16="http://schemas.microsoft.com/office/drawing/2014/main" id="{5960A91D-0BA3-7543-8133-7E1F5BE36E62}"/>
              </a:ext>
            </a:extLst>
          </p:cNvPr>
          <p:cNvSpPr>
            <a:spLocks noGrp="1"/>
          </p:cNvSpPr>
          <p:nvPr>
            <p:ph type="subTitle" idx="1"/>
          </p:nvPr>
        </p:nvSpPr>
        <p:spPr>
          <a:xfrm>
            <a:off x="6018658" y="4561395"/>
            <a:ext cx="3125342" cy="309600"/>
          </a:xfrm>
        </p:spPr>
        <p:txBody>
          <a:bodyPr/>
          <a:lstStyle/>
          <a:p>
            <a:pPr algn="r"/>
            <a:r>
              <a:rPr lang="en-US" dirty="0"/>
              <a:t>Visovan Catalin, Year II</a:t>
            </a:r>
            <a:endParaRPr lang="ro-RO" dirty="0"/>
          </a:p>
        </p:txBody>
      </p:sp>
    </p:spTree>
    <p:extLst>
      <p:ext uri="{BB962C8B-B14F-4D97-AF65-F5344CB8AC3E}">
        <p14:creationId xmlns:p14="http://schemas.microsoft.com/office/powerpoint/2010/main" val="320646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8"/>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03" name="Google Shape;703;p38"/>
          <p:cNvSpPr txBox="1">
            <a:spLocks noGrp="1"/>
          </p:cNvSpPr>
          <p:nvPr>
            <p:ph type="title" idx="2"/>
          </p:nvPr>
        </p:nvSpPr>
        <p:spPr>
          <a:xfrm>
            <a:off x="715100" y="6371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05" name="Google Shape;705;p38"/>
          <p:cNvSpPr txBox="1">
            <a:spLocks noGrp="1"/>
          </p:cNvSpPr>
          <p:nvPr>
            <p:ph type="title" idx="3"/>
          </p:nvPr>
        </p:nvSpPr>
        <p:spPr>
          <a:xfrm>
            <a:off x="1407500" y="1283687"/>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Background</a:t>
            </a:r>
            <a:endParaRPr dirty="0"/>
          </a:p>
        </p:txBody>
      </p:sp>
      <p:sp>
        <p:nvSpPr>
          <p:cNvPr id="706" name="Google Shape;706;p38"/>
          <p:cNvSpPr txBox="1">
            <a:spLocks noGrp="1"/>
          </p:cNvSpPr>
          <p:nvPr>
            <p:ph type="title" idx="4"/>
          </p:nvPr>
        </p:nvSpPr>
        <p:spPr>
          <a:xfrm>
            <a:off x="715100" y="1277676"/>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708" name="Google Shape;708;p38"/>
          <p:cNvSpPr txBox="1">
            <a:spLocks noGrp="1"/>
          </p:cNvSpPr>
          <p:nvPr>
            <p:ph type="title" idx="6"/>
          </p:nvPr>
        </p:nvSpPr>
        <p:spPr>
          <a:xfrm>
            <a:off x="1407500" y="1898747"/>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Algorithm Overview</a:t>
            </a:r>
            <a:endParaRPr dirty="0"/>
          </a:p>
        </p:txBody>
      </p:sp>
      <p:sp>
        <p:nvSpPr>
          <p:cNvPr id="709" name="Google Shape;709;p38"/>
          <p:cNvSpPr txBox="1">
            <a:spLocks noGrp="1"/>
          </p:cNvSpPr>
          <p:nvPr>
            <p:ph type="title" idx="7"/>
          </p:nvPr>
        </p:nvSpPr>
        <p:spPr>
          <a:xfrm>
            <a:off x="715100" y="1898747"/>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711" name="Google Shape;711;p38"/>
          <p:cNvSpPr txBox="1">
            <a:spLocks noGrp="1"/>
          </p:cNvSpPr>
          <p:nvPr>
            <p:ph type="title" idx="9"/>
          </p:nvPr>
        </p:nvSpPr>
        <p:spPr>
          <a:xfrm>
            <a:off x="1407500" y="2513807"/>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Uses in real life</a:t>
            </a:r>
            <a:endParaRPr dirty="0"/>
          </a:p>
        </p:txBody>
      </p:sp>
      <p:sp>
        <p:nvSpPr>
          <p:cNvPr id="712" name="Google Shape;712;p38"/>
          <p:cNvSpPr txBox="1">
            <a:spLocks noGrp="1"/>
          </p:cNvSpPr>
          <p:nvPr>
            <p:ph type="title" idx="13"/>
          </p:nvPr>
        </p:nvSpPr>
        <p:spPr>
          <a:xfrm>
            <a:off x="715100" y="2513807"/>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714" name="Google Shape;714;p38"/>
          <p:cNvSpPr txBox="1">
            <a:spLocks noGrp="1"/>
          </p:cNvSpPr>
          <p:nvPr>
            <p:ph type="title" idx="15"/>
          </p:nvPr>
        </p:nvSpPr>
        <p:spPr>
          <a:xfrm>
            <a:off x="1407500" y="3132975"/>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Explaining the code</a:t>
            </a:r>
            <a:endParaRPr dirty="0"/>
          </a:p>
        </p:txBody>
      </p:sp>
      <p:sp>
        <p:nvSpPr>
          <p:cNvPr id="715" name="Google Shape;715;p38"/>
          <p:cNvSpPr txBox="1">
            <a:spLocks noGrp="1"/>
          </p:cNvSpPr>
          <p:nvPr>
            <p:ph type="title" idx="16"/>
          </p:nvPr>
        </p:nvSpPr>
        <p:spPr>
          <a:xfrm>
            <a:off x="715100" y="3132975"/>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717" name="Google Shape;717;p38"/>
          <p:cNvGrpSpPr/>
          <p:nvPr/>
        </p:nvGrpSpPr>
        <p:grpSpPr>
          <a:xfrm>
            <a:off x="7569329" y="186943"/>
            <a:ext cx="534466" cy="691809"/>
            <a:chOff x="2875937" y="1960933"/>
            <a:chExt cx="629673" cy="815044"/>
          </a:xfrm>
        </p:grpSpPr>
        <p:sp>
          <p:nvSpPr>
            <p:cNvPr id="718" name="Google Shape;718;p38"/>
            <p:cNvSpPr/>
            <p:nvPr/>
          </p:nvSpPr>
          <p:spPr>
            <a:xfrm>
              <a:off x="2879617" y="1962184"/>
              <a:ext cx="625993" cy="811330"/>
            </a:xfrm>
            <a:custGeom>
              <a:avLst/>
              <a:gdLst/>
              <a:ahLst/>
              <a:cxnLst/>
              <a:rect l="l" t="t" r="r" b="b"/>
              <a:pathLst>
                <a:path w="17013" h="22050" extrusionOk="0">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024442" y="1997765"/>
              <a:ext cx="36869" cy="443122"/>
            </a:xfrm>
            <a:custGeom>
              <a:avLst/>
              <a:gdLst/>
              <a:ahLst/>
              <a:cxnLst/>
              <a:rect l="l" t="t" r="r" b="b"/>
              <a:pathLst>
                <a:path w="1002" h="12043" extrusionOk="0">
                  <a:moveTo>
                    <a:pt x="1" y="1"/>
                  </a:moveTo>
                  <a:lnTo>
                    <a:pt x="1" y="12043"/>
                  </a:lnTo>
                  <a:lnTo>
                    <a:pt x="1001" y="1204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062488" y="1960933"/>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136151" y="1997765"/>
              <a:ext cx="36832" cy="332664"/>
            </a:xfrm>
            <a:custGeom>
              <a:avLst/>
              <a:gdLst/>
              <a:ahLst/>
              <a:cxnLst/>
              <a:rect l="l" t="t" r="r" b="b"/>
              <a:pathLst>
                <a:path w="1001" h="9041" extrusionOk="0">
                  <a:moveTo>
                    <a:pt x="0" y="1"/>
                  </a:moveTo>
                  <a:lnTo>
                    <a:pt x="0" y="9040"/>
                  </a:lnTo>
                  <a:lnTo>
                    <a:pt x="1001" y="9040"/>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3172946" y="2146269"/>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3246610" y="2219933"/>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3246610" y="2183101"/>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3358283" y="2256728"/>
              <a:ext cx="36869" cy="110532"/>
            </a:xfrm>
            <a:custGeom>
              <a:avLst/>
              <a:gdLst/>
              <a:ahLst/>
              <a:cxnLst/>
              <a:rect l="l" t="t" r="r" b="b"/>
              <a:pathLst>
                <a:path w="1002" h="3004" extrusionOk="0">
                  <a:moveTo>
                    <a:pt x="1" y="1"/>
                  </a:moveTo>
                  <a:lnTo>
                    <a:pt x="1"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3358283" y="221993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431946"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3468741" y="2293559"/>
              <a:ext cx="36869" cy="259037"/>
            </a:xfrm>
            <a:custGeom>
              <a:avLst/>
              <a:gdLst/>
              <a:ahLst/>
              <a:cxnLst/>
              <a:rect l="l" t="t" r="r" b="b"/>
              <a:pathLst>
                <a:path w="1002" h="7040" extrusionOk="0">
                  <a:moveTo>
                    <a:pt x="1" y="1"/>
                  </a:moveTo>
                  <a:lnTo>
                    <a:pt x="1" y="7039"/>
                  </a:lnTo>
                  <a:lnTo>
                    <a:pt x="1002" y="703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3431946" y="2552559"/>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3395114" y="2663017"/>
              <a:ext cx="36869" cy="110495"/>
            </a:xfrm>
            <a:custGeom>
              <a:avLst/>
              <a:gdLst/>
              <a:ahLst/>
              <a:cxnLst/>
              <a:rect l="l" t="t" r="r" b="b"/>
              <a:pathLst>
                <a:path w="1002"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3062488" y="2739109"/>
              <a:ext cx="332664" cy="36869"/>
            </a:xfrm>
            <a:custGeom>
              <a:avLst/>
              <a:gdLst/>
              <a:ahLst/>
              <a:cxnLst/>
              <a:rect l="l" t="t" r="r" b="b"/>
              <a:pathLst>
                <a:path w="9041" h="1002" extrusionOk="0">
                  <a:moveTo>
                    <a:pt x="1" y="0"/>
                  </a:moveTo>
                  <a:lnTo>
                    <a:pt x="1" y="1001"/>
                  </a:lnTo>
                  <a:lnTo>
                    <a:pt x="9040" y="1001"/>
                  </a:lnTo>
                  <a:lnTo>
                    <a:pt x="9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2986396"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875937" y="2293559"/>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875937" y="2330391"/>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2912769"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2950815" y="244206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986396"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024442" y="2589354"/>
              <a:ext cx="36869" cy="73700"/>
            </a:xfrm>
            <a:custGeom>
              <a:avLst/>
              <a:gdLst/>
              <a:ahLst/>
              <a:cxnLst/>
              <a:rect l="l" t="t" r="r" b="b"/>
              <a:pathLst>
                <a:path w="1002" h="2003" extrusionOk="0">
                  <a:moveTo>
                    <a:pt x="1" y="1"/>
                  </a:moveTo>
                  <a:lnTo>
                    <a:pt x="1"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3062488" y="2663017"/>
              <a:ext cx="36869" cy="73664"/>
            </a:xfrm>
            <a:custGeom>
              <a:avLst/>
              <a:gdLst/>
              <a:ahLst/>
              <a:cxnLst/>
              <a:rect l="l" t="t" r="r" b="b"/>
              <a:pathLst>
                <a:path w="1002" h="2002" extrusionOk="0">
                  <a:moveTo>
                    <a:pt x="1" y="0"/>
                  </a:moveTo>
                  <a:lnTo>
                    <a:pt x="1"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15;p38">
            <a:extLst>
              <a:ext uri="{FF2B5EF4-FFF2-40B4-BE49-F238E27FC236}">
                <a16:creationId xmlns:a16="http://schemas.microsoft.com/office/drawing/2014/main" id="{14E48B8F-C4A8-A741-E02C-4D20AF669A0F}"/>
              </a:ext>
            </a:extLst>
          </p:cNvPr>
          <p:cNvSpPr txBox="1">
            <a:spLocks/>
          </p:cNvSpPr>
          <p:nvPr/>
        </p:nvSpPr>
        <p:spPr>
          <a:xfrm>
            <a:off x="715100" y="3752143"/>
            <a:ext cx="692400" cy="31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1pPr>
            <a:lvl2pPr marR="0" lvl="1"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2pPr>
            <a:lvl3pPr marR="0" lvl="2"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3pPr>
            <a:lvl4pPr marR="0" lvl="3"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4pPr>
            <a:lvl5pPr marR="0" lvl="4"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5pPr>
            <a:lvl6pPr marR="0" lvl="5"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6pPr>
            <a:lvl7pPr marR="0" lvl="6"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7pPr>
            <a:lvl8pPr marR="0" lvl="7"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8pPr>
            <a:lvl9pPr marR="0" lvl="8"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9pPr>
          </a:lstStyle>
          <a:p>
            <a:r>
              <a:rPr lang="en" dirty="0"/>
              <a:t>06</a:t>
            </a:r>
          </a:p>
        </p:txBody>
      </p:sp>
      <p:sp>
        <p:nvSpPr>
          <p:cNvPr id="13" name="Google Shape;715;p38">
            <a:extLst>
              <a:ext uri="{FF2B5EF4-FFF2-40B4-BE49-F238E27FC236}">
                <a16:creationId xmlns:a16="http://schemas.microsoft.com/office/drawing/2014/main" id="{F1BD1DA8-85BB-E464-549E-175975AD5966}"/>
              </a:ext>
            </a:extLst>
          </p:cNvPr>
          <p:cNvSpPr txBox="1">
            <a:spLocks/>
          </p:cNvSpPr>
          <p:nvPr/>
        </p:nvSpPr>
        <p:spPr>
          <a:xfrm>
            <a:off x="715100" y="4349000"/>
            <a:ext cx="692400" cy="31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1pPr>
            <a:lvl2pPr marR="0" lvl="1"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2pPr>
            <a:lvl3pPr marR="0" lvl="2"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3pPr>
            <a:lvl4pPr marR="0" lvl="3"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4pPr>
            <a:lvl5pPr marR="0" lvl="4"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5pPr>
            <a:lvl6pPr marR="0" lvl="5"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6pPr>
            <a:lvl7pPr marR="0" lvl="6"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7pPr>
            <a:lvl8pPr marR="0" lvl="7"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8pPr>
            <a:lvl9pPr marR="0" lvl="8" algn="ctr" rtl="0">
              <a:lnSpc>
                <a:spcPct val="100000"/>
              </a:lnSpc>
              <a:spcBef>
                <a:spcPts val="0"/>
              </a:spcBef>
              <a:spcAft>
                <a:spcPts val="0"/>
              </a:spcAft>
              <a:buClr>
                <a:schemeClr val="dk1"/>
              </a:buClr>
              <a:buSzPts val="3000"/>
              <a:buFont typeface="Chakra Petch Medium"/>
              <a:buNone/>
              <a:defRPr sz="3000" b="0" i="0" u="none" strike="noStrike" cap="none">
                <a:solidFill>
                  <a:schemeClr val="dk1"/>
                </a:solidFill>
                <a:latin typeface="Chakra Petch Medium"/>
                <a:ea typeface="Chakra Petch Medium"/>
                <a:cs typeface="Chakra Petch Medium"/>
                <a:sym typeface="Chakra Petch Medium"/>
              </a:defRPr>
            </a:lvl9pPr>
          </a:lstStyle>
          <a:p>
            <a:r>
              <a:rPr lang="en" dirty="0"/>
              <a:t>07</a:t>
            </a:r>
          </a:p>
        </p:txBody>
      </p:sp>
      <p:sp>
        <p:nvSpPr>
          <p:cNvPr id="14" name="Google Shape;714;p38">
            <a:extLst>
              <a:ext uri="{FF2B5EF4-FFF2-40B4-BE49-F238E27FC236}">
                <a16:creationId xmlns:a16="http://schemas.microsoft.com/office/drawing/2014/main" id="{EB16F0D0-BCA3-CD78-E131-6D96B0A8A5CE}"/>
              </a:ext>
            </a:extLst>
          </p:cNvPr>
          <p:cNvSpPr txBox="1">
            <a:spLocks/>
          </p:cNvSpPr>
          <p:nvPr/>
        </p:nvSpPr>
        <p:spPr>
          <a:xfrm>
            <a:off x="1407500" y="3752143"/>
            <a:ext cx="4959000" cy="31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Chakra Petch Medium"/>
              <a:buNone/>
              <a:defRPr sz="2400" b="0" i="0" u="none" strike="noStrike" cap="none">
                <a:solidFill>
                  <a:schemeClr val="dk1"/>
                </a:solidFill>
                <a:latin typeface="Chakra Petch Medium"/>
                <a:ea typeface="Chakra Petch Medium"/>
                <a:cs typeface="Chakra Petch Medium"/>
                <a:sym typeface="Chakra Petch Medium"/>
              </a:defRPr>
            </a:lvl1pPr>
            <a:lvl2pPr marR="0" lvl="1"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2pPr>
            <a:lvl3pPr marR="0" lvl="2"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3pPr>
            <a:lvl4pPr marR="0" lvl="3"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4pPr>
            <a:lvl5pPr marR="0" lvl="4"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5pPr>
            <a:lvl6pPr marR="0" lvl="5"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6pPr>
            <a:lvl7pPr marR="0" lvl="6"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7pPr>
            <a:lvl8pPr marR="0" lvl="7"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8pPr>
            <a:lvl9pPr marR="0" lvl="8"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9pPr>
          </a:lstStyle>
          <a:p>
            <a:r>
              <a:rPr lang="en-US" dirty="0"/>
              <a:t>Complexity performance</a:t>
            </a:r>
            <a:endParaRPr lang="ro-RO" dirty="0"/>
          </a:p>
        </p:txBody>
      </p:sp>
      <p:sp>
        <p:nvSpPr>
          <p:cNvPr id="15" name="Google Shape;714;p38">
            <a:extLst>
              <a:ext uri="{FF2B5EF4-FFF2-40B4-BE49-F238E27FC236}">
                <a16:creationId xmlns:a16="http://schemas.microsoft.com/office/drawing/2014/main" id="{722C55A4-3362-B44B-B0D9-ED6F9FFA65A4}"/>
              </a:ext>
            </a:extLst>
          </p:cNvPr>
          <p:cNvSpPr txBox="1">
            <a:spLocks/>
          </p:cNvSpPr>
          <p:nvPr/>
        </p:nvSpPr>
        <p:spPr>
          <a:xfrm>
            <a:off x="1407500" y="4343232"/>
            <a:ext cx="4959000" cy="31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Chakra Petch Medium"/>
              <a:buNone/>
              <a:defRPr sz="2400" b="0" i="0" u="none" strike="noStrike" cap="none">
                <a:solidFill>
                  <a:schemeClr val="dk1"/>
                </a:solidFill>
                <a:latin typeface="Chakra Petch Medium"/>
                <a:ea typeface="Chakra Petch Medium"/>
                <a:cs typeface="Chakra Petch Medium"/>
                <a:sym typeface="Chakra Petch Medium"/>
              </a:defRPr>
            </a:lvl1pPr>
            <a:lvl2pPr marR="0" lvl="1"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2pPr>
            <a:lvl3pPr marR="0" lvl="2"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3pPr>
            <a:lvl4pPr marR="0" lvl="3"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4pPr>
            <a:lvl5pPr marR="0" lvl="4"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5pPr>
            <a:lvl6pPr marR="0" lvl="5"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6pPr>
            <a:lvl7pPr marR="0" lvl="6"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7pPr>
            <a:lvl8pPr marR="0" lvl="7"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8pPr>
            <a:lvl9pPr marR="0" lvl="8" algn="ctr" rtl="0">
              <a:lnSpc>
                <a:spcPct val="100000"/>
              </a:lnSpc>
              <a:spcBef>
                <a:spcPts val="0"/>
              </a:spcBef>
              <a:spcAft>
                <a:spcPts val="0"/>
              </a:spcAft>
              <a:buClr>
                <a:schemeClr val="dk1"/>
              </a:buClr>
              <a:buSzPts val="2600"/>
              <a:buFont typeface="Chakra Petch Medium"/>
              <a:buNone/>
              <a:defRPr sz="2600" b="0" i="0" u="none" strike="noStrike" cap="none">
                <a:solidFill>
                  <a:schemeClr val="dk1"/>
                </a:solidFill>
                <a:latin typeface="Chakra Petch Medium"/>
                <a:ea typeface="Chakra Petch Medium"/>
                <a:cs typeface="Chakra Petch Medium"/>
                <a:sym typeface="Chakra Petch Medium"/>
              </a:defRPr>
            </a:lvl9pPr>
          </a:lstStyle>
          <a:p>
            <a:r>
              <a:rPr lang="en-US" dirty="0"/>
              <a:t>Conclusion</a:t>
            </a:r>
            <a:endParaRPr lang="ro-R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9"/>
          <p:cNvSpPr txBox="1">
            <a:spLocks noGrp="1"/>
          </p:cNvSpPr>
          <p:nvPr>
            <p:ph type="title"/>
          </p:nvPr>
        </p:nvSpPr>
        <p:spPr>
          <a:xfrm>
            <a:off x="712009" y="803296"/>
            <a:ext cx="4661100" cy="6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br>
              <a:rPr lang="en" dirty="0"/>
            </a:br>
            <a:r>
              <a:rPr lang="en" dirty="0"/>
              <a:t>Introduction</a:t>
            </a:r>
            <a:endParaRPr dirty="0"/>
          </a:p>
        </p:txBody>
      </p:sp>
      <p:sp>
        <p:nvSpPr>
          <p:cNvPr id="745" name="Google Shape;745;p39"/>
          <p:cNvSpPr txBox="1">
            <a:spLocks noGrp="1"/>
          </p:cNvSpPr>
          <p:nvPr>
            <p:ph type="subTitle" idx="1"/>
          </p:nvPr>
        </p:nvSpPr>
        <p:spPr>
          <a:xfrm>
            <a:off x="697535" y="1817107"/>
            <a:ext cx="4661100" cy="31137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The classic problem of identifying the tiniest bounding box for a convex polygon is one that has practical applications across numerous different fields, particularly in computational geometry. Many smart algorithms have been developed such as the rotating calipers algorithm to meaningfully tackle this challenge by analyzing pairs of edges on a polyhedral surface and determine their role within minimizing overall size requirements until complete agreement about optimal configuration. The problem of finding the smallest bounding box for a convex polygon holds significant importance in computational geometry, logistics, and various related fields due to its versatility and practical applications.</a:t>
            </a:r>
            <a:endParaRPr sz="1200" dirty="0"/>
          </a:p>
        </p:txBody>
      </p:sp>
      <p:grpSp>
        <p:nvGrpSpPr>
          <p:cNvPr id="746" name="Google Shape;746;p39"/>
          <p:cNvGrpSpPr/>
          <p:nvPr/>
        </p:nvGrpSpPr>
        <p:grpSpPr>
          <a:xfrm>
            <a:off x="7705847" y="4010466"/>
            <a:ext cx="723042" cy="598023"/>
            <a:chOff x="1654675" y="4256126"/>
            <a:chExt cx="851841" cy="704551"/>
          </a:xfrm>
        </p:grpSpPr>
        <p:grpSp>
          <p:nvGrpSpPr>
            <p:cNvPr id="747" name="Google Shape;747;p39"/>
            <p:cNvGrpSpPr/>
            <p:nvPr/>
          </p:nvGrpSpPr>
          <p:grpSpPr>
            <a:xfrm>
              <a:off x="1654675" y="4256126"/>
              <a:ext cx="445587" cy="704551"/>
              <a:chOff x="1654675" y="4256126"/>
              <a:chExt cx="445587" cy="704551"/>
            </a:xfrm>
          </p:grpSpPr>
          <p:sp>
            <p:nvSpPr>
              <p:cNvPr id="748" name="Google Shape;748;p39"/>
              <p:cNvSpPr/>
              <p:nvPr/>
            </p:nvSpPr>
            <p:spPr>
              <a:xfrm>
                <a:off x="1655926" y="4257377"/>
                <a:ext cx="440657" cy="703300"/>
              </a:xfrm>
              <a:custGeom>
                <a:avLst/>
                <a:gdLst/>
                <a:ahLst/>
                <a:cxnLst/>
                <a:rect l="l" t="t" r="r" b="b"/>
                <a:pathLst>
                  <a:path w="11976" h="19114" extrusionOk="0">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654675" y="4256126"/>
                <a:ext cx="36869" cy="628459"/>
              </a:xfrm>
              <a:custGeom>
                <a:avLst/>
                <a:gdLst/>
                <a:ahLst/>
                <a:cxnLst/>
                <a:rect l="l" t="t" r="r" b="b"/>
                <a:pathLst>
                  <a:path w="1002" h="17080" extrusionOk="0">
                    <a:moveTo>
                      <a:pt x="1" y="1"/>
                    </a:moveTo>
                    <a:lnTo>
                      <a:pt x="1" y="17080"/>
                    </a:lnTo>
                    <a:lnTo>
                      <a:pt x="1002" y="17080"/>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692758" y="4292958"/>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1729553" y="4329790"/>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1765170" y="4366621"/>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1803216" y="4403416"/>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1841262" y="4440248"/>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1878057" y="4477080"/>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1914889" y="451512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1951721" y="4551920"/>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1988553" y="458875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2025348" y="4625584"/>
                <a:ext cx="36869" cy="36869"/>
              </a:xfrm>
              <a:custGeom>
                <a:avLst/>
                <a:gdLst/>
                <a:ahLst/>
                <a:cxnLst/>
                <a:rect l="l" t="t" r="r" b="b"/>
                <a:pathLst>
                  <a:path w="1002" h="1002"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2062179" y="4662415"/>
                <a:ext cx="36869" cy="36832"/>
              </a:xfrm>
              <a:custGeom>
                <a:avLst/>
                <a:gdLst/>
                <a:ahLst/>
                <a:cxnLst/>
                <a:rect l="l" t="t" r="r" b="b"/>
                <a:pathLst>
                  <a:path w="1002" h="1001" extrusionOk="0">
                    <a:moveTo>
                      <a:pt x="1" y="0"/>
                    </a:moveTo>
                    <a:lnTo>
                      <a:pt x="1" y="1001"/>
                    </a:lnTo>
                    <a:lnTo>
                      <a:pt x="1001" y="1001"/>
                    </a:lnTo>
                    <a:lnTo>
                      <a:pt x="1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1914889" y="4699210"/>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1914889" y="4736042"/>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1803216" y="473604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1841262" y="4772874"/>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1878057" y="4847751"/>
                <a:ext cx="36869" cy="73664"/>
              </a:xfrm>
              <a:custGeom>
                <a:avLst/>
                <a:gdLst/>
                <a:ahLst/>
                <a:cxnLst/>
                <a:rect l="l" t="t" r="r" b="b"/>
                <a:pathLst>
                  <a:path w="1002" h="2002" extrusionOk="0">
                    <a:moveTo>
                      <a:pt x="1" y="0"/>
                    </a:moveTo>
                    <a:lnTo>
                      <a:pt x="1" y="2001"/>
                    </a:lnTo>
                    <a:lnTo>
                      <a:pt x="1002" y="2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1914889" y="4921378"/>
                <a:ext cx="73700" cy="36869"/>
              </a:xfrm>
              <a:custGeom>
                <a:avLst/>
                <a:gdLst/>
                <a:ahLst/>
                <a:cxnLst/>
                <a:rect l="l" t="t" r="r" b="b"/>
                <a:pathLst>
                  <a:path w="2003" h="1002"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1951721" y="4772874"/>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1988553" y="4847751"/>
                <a:ext cx="36832" cy="73664"/>
              </a:xfrm>
              <a:custGeom>
                <a:avLst/>
                <a:gdLst/>
                <a:ahLst/>
                <a:cxnLst/>
                <a:rect l="l" t="t" r="r" b="b"/>
                <a:pathLst>
                  <a:path w="1001" h="2002" extrusionOk="0">
                    <a:moveTo>
                      <a:pt x="0" y="0"/>
                    </a:moveTo>
                    <a:lnTo>
                      <a:pt x="0" y="2001"/>
                    </a:lnTo>
                    <a:lnTo>
                      <a:pt x="1001" y="2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1765170" y="47728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1729553" y="4810920"/>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1692758" y="4847751"/>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9"/>
            <p:cNvGrpSpPr/>
            <p:nvPr/>
          </p:nvGrpSpPr>
          <p:grpSpPr>
            <a:xfrm>
              <a:off x="2099011" y="4329790"/>
              <a:ext cx="407505" cy="517999"/>
              <a:chOff x="2099011" y="4329790"/>
              <a:chExt cx="407505" cy="517999"/>
            </a:xfrm>
          </p:grpSpPr>
          <p:sp>
            <p:nvSpPr>
              <p:cNvPr id="773" name="Google Shape;773;p39"/>
              <p:cNvSpPr/>
              <p:nvPr/>
            </p:nvSpPr>
            <p:spPr>
              <a:xfrm>
                <a:off x="2100225" y="4331004"/>
                <a:ext cx="405076" cy="515535"/>
              </a:xfrm>
              <a:custGeom>
                <a:avLst/>
                <a:gdLst/>
                <a:ahLst/>
                <a:cxnLst/>
                <a:rect l="l" t="t" r="r" b="b"/>
                <a:pathLst>
                  <a:path w="11009" h="14011" extrusionOk="0">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2173889" y="4477080"/>
                <a:ext cx="73664" cy="74878"/>
              </a:xfrm>
              <a:custGeom>
                <a:avLst/>
                <a:gdLst/>
                <a:ahLst/>
                <a:cxnLst/>
                <a:rect l="l" t="t" r="r" b="b"/>
                <a:pathLst>
                  <a:path w="2002" h="2035" extrusionOk="0">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2284348" y="4477080"/>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2247516" y="4440248"/>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2321143" y="4440248"/>
                <a:ext cx="36869" cy="36869"/>
              </a:xfrm>
              <a:custGeom>
                <a:avLst/>
                <a:gdLst/>
                <a:ahLst/>
                <a:cxnLst/>
                <a:rect l="l" t="t" r="r" b="b"/>
                <a:pathLst>
                  <a:path w="1002" h="1002"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2247516" y="4551920"/>
                <a:ext cx="36869" cy="73700"/>
              </a:xfrm>
              <a:custGeom>
                <a:avLst/>
                <a:gdLst/>
                <a:ahLst/>
                <a:cxnLst/>
                <a:rect l="l" t="t" r="r" b="b"/>
                <a:pathLst>
                  <a:path w="1002" h="2003" extrusionOk="0">
                    <a:moveTo>
                      <a:pt x="0" y="1"/>
                    </a:moveTo>
                    <a:lnTo>
                      <a:pt x="0" y="1002"/>
                    </a:lnTo>
                    <a:lnTo>
                      <a:pt x="0" y="2002"/>
                    </a:lnTo>
                    <a:lnTo>
                      <a:pt x="1001" y="2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2210684" y="4625584"/>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2173889" y="4662415"/>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2321143" y="4736042"/>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2247516" y="4736042"/>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2284348" y="4699210"/>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2099011" y="4329790"/>
                <a:ext cx="407505" cy="147327"/>
              </a:xfrm>
              <a:custGeom>
                <a:avLst/>
                <a:gdLst/>
                <a:ahLst/>
                <a:cxnLst/>
                <a:rect l="l" t="t" r="r" b="b"/>
                <a:pathLst>
                  <a:path w="11075" h="4004" extrusionOk="0">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2357974" y="4477080"/>
                <a:ext cx="73700" cy="74878"/>
              </a:xfrm>
              <a:custGeom>
                <a:avLst/>
                <a:gdLst/>
                <a:ahLst/>
                <a:cxnLst/>
                <a:rect l="l" t="t" r="r" b="b"/>
                <a:pathLst>
                  <a:path w="2003" h="2035" extrusionOk="0">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2321143" y="4551920"/>
                <a:ext cx="36869" cy="73700"/>
              </a:xfrm>
              <a:custGeom>
                <a:avLst/>
                <a:gdLst/>
                <a:ahLst/>
                <a:cxnLst/>
                <a:rect l="l" t="t" r="r" b="b"/>
                <a:pathLst>
                  <a:path w="1002" h="2003" extrusionOk="0">
                    <a:moveTo>
                      <a:pt x="1" y="1"/>
                    </a:moveTo>
                    <a:lnTo>
                      <a:pt x="1" y="1002"/>
                    </a:lnTo>
                    <a:lnTo>
                      <a:pt x="1" y="2002"/>
                    </a:lnTo>
                    <a:lnTo>
                      <a:pt x="1002" y="2002"/>
                    </a:lnTo>
                    <a:lnTo>
                      <a:pt x="1002" y="1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2357974" y="4625584"/>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2394806" y="4662415"/>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2099011" y="4699210"/>
                <a:ext cx="407505" cy="148578"/>
              </a:xfrm>
              <a:custGeom>
                <a:avLst/>
                <a:gdLst/>
                <a:ahLst/>
                <a:cxnLst/>
                <a:rect l="l" t="t" r="r" b="b"/>
                <a:pathLst>
                  <a:path w="11075" h="4038" extrusionOk="0">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Background</a:t>
            </a:r>
            <a:endParaRPr dirty="0"/>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797" name="Google Shape;797;p40"/>
          <p:cNvGrpSpPr/>
          <p:nvPr/>
        </p:nvGrpSpPr>
        <p:grpSpPr>
          <a:xfrm>
            <a:off x="5454124" y="661324"/>
            <a:ext cx="2058986" cy="943002"/>
            <a:chOff x="5454124" y="661324"/>
            <a:chExt cx="2058986" cy="943002"/>
          </a:xfrm>
        </p:grpSpPr>
        <p:grpSp>
          <p:nvGrpSpPr>
            <p:cNvPr id="798" name="Google Shape;798;p40"/>
            <p:cNvGrpSpPr/>
            <p:nvPr/>
          </p:nvGrpSpPr>
          <p:grpSpPr>
            <a:xfrm>
              <a:off x="5454124" y="661324"/>
              <a:ext cx="2058986" cy="943002"/>
              <a:chOff x="5865009" y="2043415"/>
              <a:chExt cx="1098126" cy="639627"/>
            </a:xfrm>
          </p:grpSpPr>
          <p:sp>
            <p:nvSpPr>
              <p:cNvPr id="799" name="Google Shape;799;p40"/>
              <p:cNvSpPr/>
              <p:nvPr/>
            </p:nvSpPr>
            <p:spPr>
              <a:xfrm>
                <a:off x="6011266" y="2572732"/>
                <a:ext cx="22096" cy="89395"/>
              </a:xfrm>
              <a:custGeom>
                <a:avLst/>
                <a:gdLst/>
                <a:ahLst/>
                <a:cxnLst/>
                <a:rect l="l" t="t" r="r" b="b"/>
                <a:pathLst>
                  <a:path w="635" h="2569" extrusionOk="0">
                    <a:moveTo>
                      <a:pt x="0" y="0"/>
                    </a:moveTo>
                    <a:lnTo>
                      <a:pt x="0" y="2569"/>
                    </a:lnTo>
                    <a:lnTo>
                      <a:pt x="634" y="2569"/>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6033328" y="2660945"/>
                <a:ext cx="20913" cy="22096"/>
              </a:xfrm>
              <a:custGeom>
                <a:avLst/>
                <a:gdLst/>
                <a:ahLst/>
                <a:cxnLst/>
                <a:rect l="l" t="t" r="r" b="b"/>
                <a:pathLst>
                  <a:path w="601" h="635" extrusionOk="0">
                    <a:moveTo>
                      <a:pt x="0" y="1"/>
                    </a:moveTo>
                    <a:lnTo>
                      <a:pt x="0"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6054207" y="2640066"/>
                <a:ext cx="22096" cy="20913"/>
              </a:xfrm>
              <a:custGeom>
                <a:avLst/>
                <a:gdLst/>
                <a:ahLst/>
                <a:cxnLst/>
                <a:rect l="l" t="t" r="r" b="b"/>
                <a:pathLst>
                  <a:path w="635" h="601" extrusionOk="0">
                    <a:moveTo>
                      <a:pt x="1" y="0"/>
                    </a:moveTo>
                    <a:lnTo>
                      <a:pt x="1"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6078601" y="2615673"/>
                <a:ext cx="20913" cy="22096"/>
              </a:xfrm>
              <a:custGeom>
                <a:avLst/>
                <a:gdLst/>
                <a:ahLst/>
                <a:cxnLst/>
                <a:rect l="l" t="t" r="r" b="b"/>
                <a:pathLst>
                  <a:path w="601" h="635" extrusionOk="0">
                    <a:moveTo>
                      <a:pt x="0" y="1"/>
                    </a:moveTo>
                    <a:lnTo>
                      <a:pt x="0" y="634"/>
                    </a:lnTo>
                    <a:lnTo>
                      <a:pt x="600" y="634"/>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6099480" y="2594794"/>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6122690" y="2572732"/>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6122690" y="2572732"/>
                <a:ext cx="774244" cy="22096"/>
              </a:xfrm>
              <a:custGeom>
                <a:avLst/>
                <a:gdLst/>
                <a:ahLst/>
                <a:cxnLst/>
                <a:rect l="l" t="t" r="r" b="b"/>
                <a:pathLst>
                  <a:path w="22250" h="635" extrusionOk="0">
                    <a:moveTo>
                      <a:pt x="1" y="0"/>
                    </a:moveTo>
                    <a:lnTo>
                      <a:pt x="1" y="634"/>
                    </a:lnTo>
                    <a:lnTo>
                      <a:pt x="22250" y="634"/>
                    </a:lnTo>
                    <a:lnTo>
                      <a:pt x="222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931161" y="2572732"/>
                <a:ext cx="102200" cy="22096"/>
              </a:xfrm>
              <a:custGeom>
                <a:avLst/>
                <a:gdLst/>
                <a:ahLst/>
                <a:cxnLst/>
                <a:rect l="l" t="t" r="r" b="b"/>
                <a:pathLst>
                  <a:path w="2937" h="635" extrusionOk="0">
                    <a:moveTo>
                      <a:pt x="1" y="0"/>
                    </a:moveTo>
                    <a:lnTo>
                      <a:pt x="1" y="634"/>
                    </a:lnTo>
                    <a:lnTo>
                      <a:pt x="2936" y="634"/>
                    </a:lnTo>
                    <a:lnTo>
                      <a:pt x="29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5931161" y="2043415"/>
                <a:ext cx="964621" cy="20913"/>
              </a:xfrm>
              <a:custGeom>
                <a:avLst/>
                <a:gdLst/>
                <a:ahLst/>
                <a:cxnLst/>
                <a:rect l="l" t="t" r="r" b="b"/>
                <a:pathLst>
                  <a:path w="27721" h="601" extrusionOk="0">
                    <a:moveTo>
                      <a:pt x="1" y="0"/>
                    </a:moveTo>
                    <a:lnTo>
                      <a:pt x="1" y="601"/>
                    </a:lnTo>
                    <a:lnTo>
                      <a:pt x="27721" y="601"/>
                    </a:lnTo>
                    <a:lnTo>
                      <a:pt x="277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6941039" y="2109566"/>
                <a:ext cx="22096" cy="417918"/>
              </a:xfrm>
              <a:custGeom>
                <a:avLst/>
                <a:gdLst/>
                <a:ahLst/>
                <a:cxnLst/>
                <a:rect l="l" t="t" r="r" b="b"/>
                <a:pathLst>
                  <a:path w="635" h="12010" extrusionOk="0">
                    <a:moveTo>
                      <a:pt x="0" y="1"/>
                    </a:moveTo>
                    <a:lnTo>
                      <a:pt x="0" y="12009"/>
                    </a:lnTo>
                    <a:lnTo>
                      <a:pt x="634" y="12009"/>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6895766"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6917828" y="2088687"/>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6895766"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6917828" y="2527459"/>
                <a:ext cx="22096" cy="22096"/>
              </a:xfrm>
              <a:custGeom>
                <a:avLst/>
                <a:gdLst/>
                <a:ahLst/>
                <a:cxnLst/>
                <a:rect l="l" t="t" r="r" b="b"/>
                <a:pathLst>
                  <a:path w="635"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865009" y="2109566"/>
                <a:ext cx="20913" cy="417918"/>
              </a:xfrm>
              <a:custGeom>
                <a:avLst/>
                <a:gdLst/>
                <a:ahLst/>
                <a:cxnLst/>
                <a:rect l="l" t="t" r="r" b="b"/>
                <a:pathLst>
                  <a:path w="601" h="12010" extrusionOk="0">
                    <a:moveTo>
                      <a:pt x="0" y="1"/>
                    </a:moveTo>
                    <a:lnTo>
                      <a:pt x="0" y="12009"/>
                    </a:lnTo>
                    <a:lnTo>
                      <a:pt x="601" y="12009"/>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907950"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885888" y="208868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907950"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5885888" y="2527459"/>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0"/>
            <p:cNvGrpSpPr/>
            <p:nvPr/>
          </p:nvGrpSpPr>
          <p:grpSpPr>
            <a:xfrm>
              <a:off x="5901175" y="725600"/>
              <a:ext cx="1265025" cy="681500"/>
              <a:chOff x="5901175" y="725600"/>
              <a:chExt cx="1265025" cy="681500"/>
            </a:xfrm>
          </p:grpSpPr>
          <p:sp>
            <p:nvSpPr>
              <p:cNvPr id="819" name="Google Shape;819;p40"/>
              <p:cNvSpPr/>
              <p:nvPr/>
            </p:nvSpPr>
            <p:spPr>
              <a:xfrm>
                <a:off x="6147525" y="918250"/>
                <a:ext cx="783300" cy="3096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txBox="1"/>
              <p:nvPr/>
            </p:nvSpPr>
            <p:spPr>
              <a:xfrm>
                <a:off x="5901175" y="725600"/>
                <a:ext cx="333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Fira Code"/>
                    <a:ea typeface="Fira Code"/>
                    <a:cs typeface="Fira Code"/>
                    <a:sym typeface="Fira Code"/>
                  </a:rPr>
                  <a:t>x</a:t>
                </a:r>
                <a:endParaRPr sz="1100" b="1">
                  <a:latin typeface="Fira Code"/>
                  <a:ea typeface="Fira Code"/>
                  <a:cs typeface="Fira Code"/>
                  <a:sym typeface="Fira Code"/>
                </a:endParaRPr>
              </a:p>
            </p:txBody>
          </p:sp>
          <p:sp>
            <p:nvSpPr>
              <p:cNvPr id="821" name="Google Shape;821;p40"/>
              <p:cNvSpPr txBox="1"/>
              <p:nvPr/>
            </p:nvSpPr>
            <p:spPr>
              <a:xfrm>
                <a:off x="6832300" y="1053100"/>
                <a:ext cx="33390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Fira Code"/>
                    <a:ea typeface="Fira Code"/>
                    <a:cs typeface="Fira Code"/>
                    <a:sym typeface="Fira Code"/>
                  </a:rPr>
                  <a:t>y</a:t>
                </a:r>
                <a:endParaRPr sz="1100" b="1">
                  <a:latin typeface="Fira Code"/>
                  <a:ea typeface="Fira Code"/>
                  <a:cs typeface="Fira Code"/>
                  <a:sym typeface="Fira Code"/>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7" name="Google Shape;827;p41"/>
          <p:cNvSpPr txBox="1">
            <a:spLocks noGrp="1"/>
          </p:cNvSpPr>
          <p:nvPr>
            <p:ph type="subTitle" idx="1"/>
          </p:nvPr>
        </p:nvSpPr>
        <p:spPr>
          <a:xfrm>
            <a:off x="715050" y="1450514"/>
            <a:ext cx="7713900" cy="17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400" dirty="0"/>
              <a:t>The intersection between computer science and mathematics is where computational geometry thrives, which involves the exploration of algorithms and data structures for solving geometric challenges. Geometric entities such as points, lines, polygons or multi-dimensional shapes are frequently utilized to address these issues. The application of computational geometry spans numerous fields including robotics, image processing or geographic information systems in addition to areas like computer graphics and aided design techniques that have been developed by researchers exploring this realm over time. Some key concepts in computational geometry are geometric primitives, convex hulls, Voronoi diagrams and Delauney triangulation. </a:t>
            </a:r>
            <a:endParaRPr sz="1400" dirty="0"/>
          </a:p>
        </p:txBody>
      </p:sp>
      <p:grpSp>
        <p:nvGrpSpPr>
          <p:cNvPr id="828" name="Google Shape;828;p41"/>
          <p:cNvGrpSpPr/>
          <p:nvPr/>
        </p:nvGrpSpPr>
        <p:grpSpPr>
          <a:xfrm>
            <a:off x="1048885" y="3553925"/>
            <a:ext cx="344859" cy="565728"/>
            <a:chOff x="4113132" y="2072643"/>
            <a:chExt cx="406290" cy="666503"/>
          </a:xfrm>
        </p:grpSpPr>
        <p:sp>
          <p:nvSpPr>
            <p:cNvPr id="829" name="Google Shape;829;p4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Algorithm overview</a:t>
            </a:r>
            <a:endParaRPr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999" name="Google Shape;999;p47"/>
          <p:cNvGrpSpPr/>
          <p:nvPr/>
        </p:nvGrpSpPr>
        <p:grpSpPr>
          <a:xfrm>
            <a:off x="6168919" y="1028962"/>
            <a:ext cx="1747042" cy="1056990"/>
            <a:chOff x="6168919" y="1028962"/>
            <a:chExt cx="1747042" cy="1056990"/>
          </a:xfrm>
        </p:grpSpPr>
        <p:grpSp>
          <p:nvGrpSpPr>
            <p:cNvPr id="1000" name="Google Shape;1000;p47"/>
            <p:cNvGrpSpPr/>
            <p:nvPr/>
          </p:nvGrpSpPr>
          <p:grpSpPr>
            <a:xfrm flipH="1">
              <a:off x="6168919" y="1028962"/>
              <a:ext cx="1747042" cy="1056990"/>
              <a:chOff x="5321775" y="2961603"/>
              <a:chExt cx="922847" cy="558338"/>
            </a:xfrm>
          </p:grpSpPr>
          <p:sp>
            <p:nvSpPr>
              <p:cNvPr id="1001" name="Google Shape;1001;p47"/>
              <p:cNvSpPr/>
              <p:nvPr/>
            </p:nvSpPr>
            <p:spPr>
              <a:xfrm>
                <a:off x="5434347" y="2961603"/>
                <a:ext cx="699987" cy="22062"/>
              </a:xfrm>
              <a:custGeom>
                <a:avLst/>
                <a:gdLst/>
                <a:ahLst/>
                <a:cxnLst/>
                <a:rect l="l" t="t" r="r" b="b"/>
                <a:pathLst>
                  <a:path w="20116" h="634" extrusionOk="0">
                    <a:moveTo>
                      <a:pt x="1" y="0"/>
                    </a:moveTo>
                    <a:lnTo>
                      <a:pt x="1" y="634"/>
                    </a:lnTo>
                    <a:lnTo>
                      <a:pt x="20115" y="634"/>
                    </a:lnTo>
                    <a:lnTo>
                      <a:pt x="201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5981096" y="3386420"/>
                <a:ext cx="20913" cy="112640"/>
              </a:xfrm>
              <a:custGeom>
                <a:avLst/>
                <a:gdLst/>
                <a:ahLst/>
                <a:cxnLst/>
                <a:rect l="l" t="t" r="r" b="b"/>
                <a:pathLst>
                  <a:path w="601" h="3237" extrusionOk="0">
                    <a:moveTo>
                      <a:pt x="0" y="1"/>
                    </a:moveTo>
                    <a:lnTo>
                      <a:pt x="0" y="3236"/>
                    </a:lnTo>
                    <a:lnTo>
                      <a:pt x="600" y="3236"/>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5957851" y="349902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5935824" y="3476965"/>
                <a:ext cx="22062" cy="22096"/>
              </a:xfrm>
              <a:custGeom>
                <a:avLst/>
                <a:gdLst/>
                <a:ahLst/>
                <a:cxnLst/>
                <a:rect l="l" t="t" r="r" b="b"/>
                <a:pathLst>
                  <a:path w="634" h="635" extrusionOk="0">
                    <a:moveTo>
                      <a:pt x="0" y="1"/>
                    </a:moveTo>
                    <a:lnTo>
                      <a:pt x="0" y="634"/>
                    </a:lnTo>
                    <a:lnTo>
                      <a:pt x="634" y="634"/>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5912579" y="3453755"/>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5890551" y="3431693"/>
                <a:ext cx="22062" cy="22096"/>
              </a:xfrm>
              <a:custGeom>
                <a:avLst/>
                <a:gdLst/>
                <a:ahLst/>
                <a:cxnLst/>
                <a:rect l="l" t="t" r="r" b="b"/>
                <a:pathLst>
                  <a:path w="634" h="635" extrusionOk="0">
                    <a:moveTo>
                      <a:pt x="0" y="1"/>
                    </a:moveTo>
                    <a:lnTo>
                      <a:pt x="0" y="634"/>
                    </a:lnTo>
                    <a:lnTo>
                      <a:pt x="634" y="634"/>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5869638" y="3408482"/>
                <a:ext cx="20948" cy="22096"/>
              </a:xfrm>
              <a:custGeom>
                <a:avLst/>
                <a:gdLst/>
                <a:ahLst/>
                <a:cxnLst/>
                <a:rect l="l" t="t" r="r" b="b"/>
                <a:pathLst>
                  <a:path w="602" h="635" extrusionOk="0">
                    <a:moveTo>
                      <a:pt x="1" y="1"/>
                    </a:moveTo>
                    <a:lnTo>
                      <a:pt x="1"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5846427" y="3386420"/>
                <a:ext cx="20948" cy="22096"/>
              </a:xfrm>
              <a:custGeom>
                <a:avLst/>
                <a:gdLst/>
                <a:ahLst/>
                <a:cxnLst/>
                <a:rect l="l" t="t" r="r" b="b"/>
                <a:pathLst>
                  <a:path w="602" h="635" extrusionOk="0">
                    <a:moveTo>
                      <a:pt x="1" y="1"/>
                    </a:moveTo>
                    <a:lnTo>
                      <a:pt x="1" y="635"/>
                    </a:lnTo>
                    <a:lnTo>
                      <a:pt x="601" y="635"/>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5321775" y="3073027"/>
                <a:ext cx="22062" cy="224061"/>
              </a:xfrm>
              <a:custGeom>
                <a:avLst/>
                <a:gdLst/>
                <a:ahLst/>
                <a:cxnLst/>
                <a:rect l="l" t="t" r="r" b="b"/>
                <a:pathLst>
                  <a:path w="634" h="6439" extrusionOk="0">
                    <a:moveTo>
                      <a:pt x="0" y="0"/>
                    </a:moveTo>
                    <a:lnTo>
                      <a:pt x="0" y="6438"/>
                    </a:lnTo>
                    <a:lnTo>
                      <a:pt x="634" y="6438"/>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5321775" y="3073027"/>
                <a:ext cx="22062" cy="22096"/>
              </a:xfrm>
              <a:custGeom>
                <a:avLst/>
                <a:gdLst/>
                <a:ahLst/>
                <a:cxnLst/>
                <a:rect l="l" t="t" r="r" b="b"/>
                <a:pathLst>
                  <a:path w="634"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5343802" y="3050965"/>
                <a:ext cx="22096" cy="22096"/>
              </a:xfrm>
              <a:custGeom>
                <a:avLst/>
                <a:gdLst/>
                <a:ahLst/>
                <a:cxnLst/>
                <a:rect l="l" t="t" r="r" b="b"/>
                <a:pathLst>
                  <a:path w="635" h="635" extrusionOk="0">
                    <a:moveTo>
                      <a:pt x="1" y="1"/>
                    </a:moveTo>
                    <a:lnTo>
                      <a:pt x="1" y="634"/>
                    </a:lnTo>
                    <a:lnTo>
                      <a:pt x="635" y="634"/>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5367047" y="3028902"/>
                <a:ext cx="22062" cy="20948"/>
              </a:xfrm>
              <a:custGeom>
                <a:avLst/>
                <a:gdLst/>
                <a:ahLst/>
                <a:cxnLst/>
                <a:rect l="l" t="t" r="r" b="b"/>
                <a:pathLst>
                  <a:path w="634" h="602" extrusionOk="0">
                    <a:moveTo>
                      <a:pt x="0" y="1"/>
                    </a:moveTo>
                    <a:lnTo>
                      <a:pt x="0" y="601"/>
                    </a:lnTo>
                    <a:lnTo>
                      <a:pt x="634" y="601"/>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5389075" y="3006840"/>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5412320" y="2984813"/>
                <a:ext cx="22062" cy="22062"/>
              </a:xfrm>
              <a:custGeom>
                <a:avLst/>
                <a:gdLst/>
                <a:ahLst/>
                <a:cxnLst/>
                <a:rect l="l" t="t" r="r" b="b"/>
                <a:pathLst>
                  <a:path w="634" h="634"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6223674" y="3073027"/>
                <a:ext cx="20948" cy="224061"/>
              </a:xfrm>
              <a:custGeom>
                <a:avLst/>
                <a:gdLst/>
                <a:ahLst/>
                <a:cxnLst/>
                <a:rect l="l" t="t" r="r" b="b"/>
                <a:pathLst>
                  <a:path w="602" h="6439" extrusionOk="0">
                    <a:moveTo>
                      <a:pt x="1" y="0"/>
                    </a:moveTo>
                    <a:lnTo>
                      <a:pt x="1" y="6438"/>
                    </a:lnTo>
                    <a:lnTo>
                      <a:pt x="601" y="6438"/>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6223674" y="3073027"/>
                <a:ext cx="20948" cy="22096"/>
              </a:xfrm>
              <a:custGeom>
                <a:avLst/>
                <a:gdLst/>
                <a:ahLst/>
                <a:cxnLst/>
                <a:rect l="l" t="t" r="r" b="b"/>
                <a:pathLst>
                  <a:path w="602" h="635" extrusionOk="0">
                    <a:moveTo>
                      <a:pt x="1" y="0"/>
                    </a:moveTo>
                    <a:lnTo>
                      <a:pt x="1" y="634"/>
                    </a:lnTo>
                    <a:lnTo>
                      <a:pt x="601" y="634"/>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6201612" y="3050965"/>
                <a:ext cx="22096" cy="22096"/>
              </a:xfrm>
              <a:custGeom>
                <a:avLst/>
                <a:gdLst/>
                <a:ahLst/>
                <a:cxnLst/>
                <a:rect l="l" t="t" r="r" b="b"/>
                <a:pathLst>
                  <a:path w="635" h="635" extrusionOk="0">
                    <a:moveTo>
                      <a:pt x="1" y="1"/>
                    </a:moveTo>
                    <a:lnTo>
                      <a:pt x="1" y="634"/>
                    </a:lnTo>
                    <a:lnTo>
                      <a:pt x="635" y="634"/>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6178402" y="3028902"/>
                <a:ext cx="20948" cy="20948"/>
              </a:xfrm>
              <a:custGeom>
                <a:avLst/>
                <a:gdLst/>
                <a:ahLst/>
                <a:cxnLst/>
                <a:rect l="l" t="t" r="r" b="b"/>
                <a:pathLst>
                  <a:path w="602" h="602" extrusionOk="0">
                    <a:moveTo>
                      <a:pt x="1" y="1"/>
                    </a:moveTo>
                    <a:lnTo>
                      <a:pt x="1" y="601"/>
                    </a:lnTo>
                    <a:lnTo>
                      <a:pt x="601" y="601"/>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6156340" y="3006840"/>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6134313" y="2984813"/>
                <a:ext cx="22062" cy="22062"/>
              </a:xfrm>
              <a:custGeom>
                <a:avLst/>
                <a:gdLst/>
                <a:ahLst/>
                <a:cxnLst/>
                <a:rect l="l" t="t" r="r" b="b"/>
                <a:pathLst>
                  <a:path w="634" h="634"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5434347" y="3386420"/>
                <a:ext cx="435317" cy="22096"/>
              </a:xfrm>
              <a:custGeom>
                <a:avLst/>
                <a:gdLst/>
                <a:ahLst/>
                <a:cxnLst/>
                <a:rect l="l" t="t" r="r" b="b"/>
                <a:pathLst>
                  <a:path w="12510" h="635" extrusionOk="0">
                    <a:moveTo>
                      <a:pt x="1" y="1"/>
                    </a:moveTo>
                    <a:lnTo>
                      <a:pt x="1" y="635"/>
                    </a:lnTo>
                    <a:lnTo>
                      <a:pt x="12510" y="635"/>
                    </a:lnTo>
                    <a:lnTo>
                      <a:pt x="125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5981096" y="3386420"/>
                <a:ext cx="153248" cy="22096"/>
              </a:xfrm>
              <a:custGeom>
                <a:avLst/>
                <a:gdLst/>
                <a:ahLst/>
                <a:cxnLst/>
                <a:rect l="l" t="t" r="r" b="b"/>
                <a:pathLst>
                  <a:path w="4404" h="635" extrusionOk="0">
                    <a:moveTo>
                      <a:pt x="0" y="1"/>
                    </a:moveTo>
                    <a:lnTo>
                      <a:pt x="0" y="635"/>
                    </a:lnTo>
                    <a:lnTo>
                      <a:pt x="4403" y="635"/>
                    </a:ln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6223674" y="3274996"/>
                <a:ext cx="20948" cy="22096"/>
              </a:xfrm>
              <a:custGeom>
                <a:avLst/>
                <a:gdLst/>
                <a:ahLst/>
                <a:cxnLst/>
                <a:rect l="l" t="t" r="r" b="b"/>
                <a:pathLst>
                  <a:path w="602" h="635" extrusionOk="0">
                    <a:moveTo>
                      <a:pt x="1" y="0"/>
                    </a:moveTo>
                    <a:lnTo>
                      <a:pt x="1" y="634"/>
                    </a:lnTo>
                    <a:lnTo>
                      <a:pt x="601" y="634"/>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6201612" y="3297058"/>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6178402" y="3320269"/>
                <a:ext cx="20948" cy="20913"/>
              </a:xfrm>
              <a:custGeom>
                <a:avLst/>
                <a:gdLst/>
                <a:ahLst/>
                <a:cxnLst/>
                <a:rect l="l" t="t" r="r" b="b"/>
                <a:pathLst>
                  <a:path w="602" h="601" extrusionOk="0">
                    <a:moveTo>
                      <a:pt x="1" y="0"/>
                    </a:moveTo>
                    <a:lnTo>
                      <a:pt x="1" y="601"/>
                    </a:lnTo>
                    <a:lnTo>
                      <a:pt x="601" y="601"/>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6156340" y="3341148"/>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6134313" y="3365541"/>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5321775" y="3274996"/>
                <a:ext cx="22062" cy="22096"/>
              </a:xfrm>
              <a:custGeom>
                <a:avLst/>
                <a:gdLst/>
                <a:ahLst/>
                <a:cxnLst/>
                <a:rect l="l" t="t" r="r" b="b"/>
                <a:pathLst>
                  <a:path w="634"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5343802" y="3297058"/>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5367047" y="3320269"/>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5389075" y="3341148"/>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5412320" y="3365541"/>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47"/>
            <p:cNvSpPr txBox="1"/>
            <p:nvPr/>
          </p:nvSpPr>
          <p:spPr>
            <a:xfrm>
              <a:off x="6206775" y="1242125"/>
              <a:ext cx="16713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Fira Code"/>
                  <a:ea typeface="Fira Code"/>
                  <a:cs typeface="Fira Code"/>
                  <a:sym typeface="Fira Code"/>
                </a:rPr>
                <a:t>404 NOT FOUND</a:t>
              </a:r>
              <a:endParaRPr sz="1500">
                <a:latin typeface="Fira Code"/>
                <a:ea typeface="Fira Code"/>
                <a:cs typeface="Fira Code"/>
                <a:sym typeface="Fira Code"/>
              </a:endParaRPr>
            </a:p>
          </p:txBody>
        </p:sp>
      </p:grpSp>
      <p:sp>
        <p:nvSpPr>
          <p:cNvPr id="3" name="Subtitle 2">
            <a:extLst>
              <a:ext uri="{FF2B5EF4-FFF2-40B4-BE49-F238E27FC236}">
                <a16:creationId xmlns:a16="http://schemas.microsoft.com/office/drawing/2014/main" id="{E77F2D75-D02D-C2C9-2013-B55447087FAE}"/>
              </a:ext>
            </a:extLst>
          </p:cNvPr>
          <p:cNvSpPr>
            <a:spLocks noGrp="1"/>
          </p:cNvSpPr>
          <p:nvPr>
            <p:ph type="subTitle" idx="1"/>
          </p:nvPr>
        </p:nvSpPr>
        <p:spPr>
          <a:xfrm>
            <a:off x="218914" y="3120672"/>
            <a:ext cx="5326500" cy="1415886"/>
          </a:xfrm>
        </p:spPr>
        <p:txBody>
          <a:bodyPr/>
          <a:lstStyle/>
          <a:p>
            <a:r>
              <a:rPr lang="en-US" dirty="0"/>
              <a:t>	The rotating calipers algorithm explores the concept of rotating a pair of calipers around the convex hull of the polygon while maintaining parallelism to the edges.</a:t>
            </a:r>
            <a:endParaRPr lang="ro-R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Steps of the algorithm</a:t>
            </a:r>
            <a:endParaRPr dirty="0"/>
          </a:p>
        </p:txBody>
      </p:sp>
      <p:sp>
        <p:nvSpPr>
          <p:cNvPr id="1097" name="Google Shape;1097;p50"/>
          <p:cNvSpPr txBox="1"/>
          <p:nvPr/>
        </p:nvSpPr>
        <p:spPr>
          <a:xfrm>
            <a:off x="1040370" y="3965593"/>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Chakra Petch Medium"/>
                <a:ea typeface="Chakra Petch Medium"/>
                <a:cs typeface="Chakra Petch Medium"/>
                <a:sym typeface="Chakra Petch Medium"/>
              </a:rPr>
              <a:t>Update minimum perimeter</a:t>
            </a:r>
            <a:endParaRPr sz="2400" dirty="0">
              <a:solidFill>
                <a:schemeClr val="dk1"/>
              </a:solidFill>
              <a:latin typeface="Chakra Petch Medium"/>
              <a:ea typeface="Chakra Petch Medium"/>
              <a:cs typeface="Chakra Petch Medium"/>
              <a:sym typeface="Chakra Petch Medium"/>
            </a:endParaRPr>
          </a:p>
        </p:txBody>
      </p:sp>
      <p:sp>
        <p:nvSpPr>
          <p:cNvPr id="1098" name="Google Shape;1098;p50"/>
          <p:cNvSpPr txBox="1"/>
          <p:nvPr/>
        </p:nvSpPr>
        <p:spPr>
          <a:xfrm>
            <a:off x="5616548" y="3956161"/>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Chakra Petch Medium"/>
                <a:ea typeface="Chakra Petch Medium"/>
                <a:cs typeface="Chakra Petch Medium"/>
                <a:sym typeface="Chakra Petch Medium"/>
              </a:rPr>
              <a:t>Final result</a:t>
            </a:r>
            <a:endParaRPr sz="2400" dirty="0">
              <a:solidFill>
                <a:schemeClr val="dk1"/>
              </a:solidFill>
              <a:latin typeface="Chakra Petch Medium"/>
              <a:ea typeface="Chakra Petch Medium"/>
              <a:cs typeface="Chakra Petch Medium"/>
              <a:sym typeface="Chakra Petch Medium"/>
            </a:endParaRPr>
          </a:p>
        </p:txBody>
      </p:sp>
      <p:sp>
        <p:nvSpPr>
          <p:cNvPr id="1100" name="Google Shape;1100;p50"/>
          <p:cNvSpPr txBox="1"/>
          <p:nvPr/>
        </p:nvSpPr>
        <p:spPr>
          <a:xfrm>
            <a:off x="1040515" y="1290020"/>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Chakra Petch Medium"/>
                <a:ea typeface="Chakra Petch Medium"/>
                <a:cs typeface="Chakra Petch Medium"/>
                <a:sym typeface="Chakra Petch Medium"/>
              </a:rPr>
              <a:t>Convex Hull </a:t>
            </a:r>
          </a:p>
          <a:p>
            <a:pPr marL="0" lvl="0" indent="0" algn="ctr" rtl="0">
              <a:spcBef>
                <a:spcPts val="0"/>
              </a:spcBef>
              <a:spcAft>
                <a:spcPts val="0"/>
              </a:spcAft>
              <a:buNone/>
            </a:pPr>
            <a:r>
              <a:rPr lang="en" sz="2400" dirty="0">
                <a:solidFill>
                  <a:schemeClr val="dk1"/>
                </a:solidFill>
                <a:latin typeface="Chakra Petch Medium"/>
                <a:ea typeface="Chakra Petch Medium"/>
                <a:cs typeface="Chakra Petch Medium"/>
                <a:sym typeface="Chakra Petch Medium"/>
              </a:rPr>
              <a:t>construction</a:t>
            </a:r>
            <a:endParaRPr sz="2400" dirty="0">
              <a:solidFill>
                <a:schemeClr val="dk1"/>
              </a:solidFill>
              <a:latin typeface="Chakra Petch Medium"/>
              <a:ea typeface="Chakra Petch Medium"/>
              <a:cs typeface="Chakra Petch Medium"/>
              <a:sym typeface="Chakra Petch Medium"/>
            </a:endParaRPr>
          </a:p>
        </p:txBody>
      </p:sp>
      <p:sp>
        <p:nvSpPr>
          <p:cNvPr id="1101" name="Google Shape;1101;p50"/>
          <p:cNvSpPr txBox="1"/>
          <p:nvPr/>
        </p:nvSpPr>
        <p:spPr>
          <a:xfrm>
            <a:off x="5616578" y="1290020"/>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latin typeface="Chakra Petch Medium"/>
                <a:ea typeface="Chakra Petch Medium"/>
                <a:cs typeface="Chakra Petch Medium"/>
                <a:sym typeface="Chakra Petch Medium"/>
              </a:rPr>
              <a:t>Initialization</a:t>
            </a:r>
            <a:endParaRPr sz="2400" dirty="0">
              <a:solidFill>
                <a:schemeClr val="dk1"/>
              </a:solidFill>
              <a:latin typeface="Chakra Petch Medium"/>
              <a:ea typeface="Chakra Petch Medium"/>
              <a:cs typeface="Chakra Petch Medium"/>
              <a:sym typeface="Chakra Petch Medium"/>
            </a:endParaRPr>
          </a:p>
        </p:txBody>
      </p:sp>
      <p:sp>
        <p:nvSpPr>
          <p:cNvPr id="1105" name="Google Shape;1105;p50"/>
          <p:cNvSpPr txBox="1"/>
          <p:nvPr/>
        </p:nvSpPr>
        <p:spPr>
          <a:xfrm>
            <a:off x="1040456" y="2490085"/>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Chakra Petch Medium"/>
                <a:ea typeface="Chakra Petch Medium"/>
                <a:cs typeface="Chakra Petch Medium"/>
                <a:sym typeface="Chakra Petch Medium"/>
              </a:rPr>
              <a:t>Compute perpendicular distances</a:t>
            </a:r>
            <a:endParaRPr sz="2400" dirty="0">
              <a:solidFill>
                <a:schemeClr val="dk1"/>
              </a:solidFill>
              <a:latin typeface="Chakra Petch Medium"/>
              <a:ea typeface="Chakra Petch Medium"/>
              <a:cs typeface="Chakra Petch Medium"/>
              <a:sym typeface="Chakra Petch Medium"/>
            </a:endParaRPr>
          </a:p>
        </p:txBody>
      </p:sp>
      <p:sp>
        <p:nvSpPr>
          <p:cNvPr id="1106" name="Google Shape;1106;p50"/>
          <p:cNvSpPr txBox="1"/>
          <p:nvPr/>
        </p:nvSpPr>
        <p:spPr>
          <a:xfrm>
            <a:off x="5616570" y="2490085"/>
            <a:ext cx="2486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Chakra Petch Medium"/>
                <a:ea typeface="Chakra Petch Medium"/>
                <a:cs typeface="Chakra Petch Medium"/>
                <a:sym typeface="Chakra Petch Medium"/>
              </a:rPr>
              <a:t>Iteration</a:t>
            </a:r>
            <a:endParaRPr sz="2400" dirty="0">
              <a:solidFill>
                <a:schemeClr val="dk1"/>
              </a:solidFill>
              <a:latin typeface="Chakra Petch Medium"/>
              <a:ea typeface="Chakra Petch Medium"/>
              <a:cs typeface="Chakra Petch Medium"/>
              <a:sym typeface="Chakra Petch Medium"/>
            </a:endParaRPr>
          </a:p>
        </p:txBody>
      </p:sp>
      <p:cxnSp>
        <p:nvCxnSpPr>
          <p:cNvPr id="1108" name="Google Shape;1108;p50"/>
          <p:cNvCxnSpPr>
            <a:stCxn id="1100" idx="3"/>
            <a:endCxn id="1101" idx="1"/>
          </p:cNvCxnSpPr>
          <p:nvPr/>
        </p:nvCxnSpPr>
        <p:spPr>
          <a:xfrm>
            <a:off x="3527215" y="1504820"/>
            <a:ext cx="2089500" cy="0"/>
          </a:xfrm>
          <a:prstGeom prst="straightConnector1">
            <a:avLst/>
          </a:prstGeom>
          <a:noFill/>
          <a:ln w="9525" cap="flat" cmpd="sng">
            <a:solidFill>
              <a:schemeClr val="dk1"/>
            </a:solidFill>
            <a:prstDash val="solid"/>
            <a:round/>
            <a:headEnd type="none" w="med" len="med"/>
            <a:tailEnd type="oval" w="med" len="med"/>
          </a:ln>
        </p:spPr>
      </p:cxnSp>
      <p:cxnSp>
        <p:nvCxnSpPr>
          <p:cNvPr id="1109" name="Google Shape;1109;p50"/>
          <p:cNvCxnSpPr>
            <a:cxnSpLocks/>
            <a:stCxn id="1101" idx="2"/>
            <a:endCxn id="1106" idx="0"/>
          </p:cNvCxnSpPr>
          <p:nvPr/>
        </p:nvCxnSpPr>
        <p:spPr>
          <a:xfrm flipH="1">
            <a:off x="6859920" y="1719620"/>
            <a:ext cx="8" cy="770465"/>
          </a:xfrm>
          <a:prstGeom prst="straightConnector1">
            <a:avLst/>
          </a:prstGeom>
          <a:noFill/>
          <a:ln w="9525" cap="flat" cmpd="sng">
            <a:solidFill>
              <a:schemeClr val="dk1"/>
            </a:solidFill>
            <a:prstDash val="solid"/>
            <a:round/>
            <a:headEnd type="none" w="med" len="med"/>
            <a:tailEnd type="oval" w="med" len="med"/>
          </a:ln>
        </p:spPr>
      </p:cxnSp>
      <p:cxnSp>
        <p:nvCxnSpPr>
          <p:cNvPr id="1110" name="Google Shape;1110;p50"/>
          <p:cNvCxnSpPr>
            <a:stCxn id="1106" idx="1"/>
            <a:endCxn id="1105" idx="3"/>
          </p:cNvCxnSpPr>
          <p:nvPr/>
        </p:nvCxnSpPr>
        <p:spPr>
          <a:xfrm rot="10800000">
            <a:off x="3527070" y="2704885"/>
            <a:ext cx="2089500" cy="0"/>
          </a:xfrm>
          <a:prstGeom prst="straightConnector1">
            <a:avLst/>
          </a:prstGeom>
          <a:noFill/>
          <a:ln w="9525" cap="flat" cmpd="sng">
            <a:solidFill>
              <a:schemeClr val="dk1"/>
            </a:solidFill>
            <a:prstDash val="solid"/>
            <a:round/>
            <a:headEnd type="none" w="med" len="med"/>
            <a:tailEnd type="oval" w="med" len="med"/>
          </a:ln>
        </p:spPr>
      </p:cxnSp>
      <p:cxnSp>
        <p:nvCxnSpPr>
          <p:cNvPr id="1111" name="Google Shape;1111;p50"/>
          <p:cNvCxnSpPr>
            <a:cxnSpLocks/>
            <a:endCxn id="1097" idx="0"/>
          </p:cNvCxnSpPr>
          <p:nvPr/>
        </p:nvCxnSpPr>
        <p:spPr>
          <a:xfrm>
            <a:off x="2283682" y="3501701"/>
            <a:ext cx="38" cy="463892"/>
          </a:xfrm>
          <a:prstGeom prst="straightConnector1">
            <a:avLst/>
          </a:prstGeom>
          <a:noFill/>
          <a:ln w="9525" cap="flat" cmpd="sng">
            <a:solidFill>
              <a:schemeClr val="dk1"/>
            </a:solidFill>
            <a:prstDash val="solid"/>
            <a:round/>
            <a:headEnd type="none" w="med" len="med"/>
            <a:tailEnd type="oval" w="med" len="med"/>
          </a:ln>
        </p:spPr>
      </p:cxnSp>
      <p:cxnSp>
        <p:nvCxnSpPr>
          <p:cNvPr id="1112" name="Google Shape;1112;p50"/>
          <p:cNvCxnSpPr>
            <a:cxnSpLocks/>
            <a:stCxn id="1097" idx="3"/>
            <a:endCxn id="1098" idx="1"/>
          </p:cNvCxnSpPr>
          <p:nvPr/>
        </p:nvCxnSpPr>
        <p:spPr>
          <a:xfrm flipV="1">
            <a:off x="3527070" y="4170961"/>
            <a:ext cx="2089478" cy="9432"/>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54"/>
          <p:cNvSpPr txBox="1">
            <a:spLocks noGrp="1"/>
          </p:cNvSpPr>
          <p:nvPr>
            <p:ph type="title"/>
          </p:nvPr>
        </p:nvSpPr>
        <p:spPr>
          <a:xfrm>
            <a:off x="1772850" y="2364800"/>
            <a:ext cx="6656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Uses in real life</a:t>
            </a:r>
            <a:endParaRPr dirty="0"/>
          </a:p>
        </p:txBody>
      </p:sp>
      <p:sp>
        <p:nvSpPr>
          <p:cNvPr id="1317" name="Google Shape;1317;p54"/>
          <p:cNvSpPr txBox="1">
            <a:spLocks noGrp="1"/>
          </p:cNvSpPr>
          <p:nvPr>
            <p:ph type="title" idx="2"/>
          </p:nvPr>
        </p:nvSpPr>
        <p:spPr>
          <a:xfrm>
            <a:off x="5278000" y="1294388"/>
            <a:ext cx="3150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grpSp>
        <p:nvGrpSpPr>
          <p:cNvPr id="1319" name="Google Shape;1319;p54"/>
          <p:cNvGrpSpPr/>
          <p:nvPr/>
        </p:nvGrpSpPr>
        <p:grpSpPr>
          <a:xfrm>
            <a:off x="856875" y="796263"/>
            <a:ext cx="841800" cy="841800"/>
            <a:chOff x="856875" y="796263"/>
            <a:chExt cx="841800" cy="841800"/>
          </a:xfrm>
        </p:grpSpPr>
        <p:grpSp>
          <p:nvGrpSpPr>
            <p:cNvPr id="1320" name="Google Shape;1320;p54"/>
            <p:cNvGrpSpPr/>
            <p:nvPr/>
          </p:nvGrpSpPr>
          <p:grpSpPr>
            <a:xfrm rot="2533261">
              <a:off x="1105339" y="934288"/>
              <a:ext cx="344867" cy="565741"/>
              <a:chOff x="4113132" y="2072643"/>
              <a:chExt cx="406290" cy="666503"/>
            </a:xfrm>
          </p:grpSpPr>
          <p:sp>
            <p:nvSpPr>
              <p:cNvPr id="1321" name="Google Shape;1321;p54"/>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4"/>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4"/>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4"/>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4"/>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4"/>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4"/>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4"/>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4"/>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4"/>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4"/>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4"/>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54"/>
            <p:cNvSpPr/>
            <p:nvPr/>
          </p:nvSpPr>
          <p:spPr>
            <a:xfrm>
              <a:off x="856875" y="796263"/>
              <a:ext cx="841800" cy="84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sp>
        <p:nvSpPr>
          <p:cNvPr id="1454" name="Google Shape;1454;p57"/>
          <p:cNvSpPr txBox="1">
            <a:spLocks noGrp="1"/>
          </p:cNvSpPr>
          <p:nvPr>
            <p:ph type="title"/>
          </p:nvPr>
        </p:nvSpPr>
        <p:spPr>
          <a:xfrm>
            <a:off x="1284000" y="540000"/>
            <a:ext cx="6576000" cy="76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Robotics</a:t>
            </a:r>
            <a:endParaRPr dirty="0"/>
          </a:p>
        </p:txBody>
      </p:sp>
      <p:sp>
        <p:nvSpPr>
          <p:cNvPr id="1455" name="Google Shape;1455;p57"/>
          <p:cNvSpPr txBox="1">
            <a:spLocks noGrp="1"/>
          </p:cNvSpPr>
          <p:nvPr>
            <p:ph type="subTitle" idx="1"/>
          </p:nvPr>
        </p:nvSpPr>
        <p:spPr>
          <a:xfrm>
            <a:off x="1284000" y="1305425"/>
            <a:ext cx="6576000" cy="3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a:t>
            </a:r>
            <a:r>
              <a:rPr lang="ro-RO" dirty="0"/>
              <a:t>fficient movement around barriers</a:t>
            </a:r>
            <a:endParaRPr dirty="0">
              <a:solidFill>
                <a:schemeClr val="lt1"/>
              </a:solidFill>
              <a:highlight>
                <a:schemeClr val="dk1"/>
              </a:highlight>
            </a:endParaRPr>
          </a:p>
        </p:txBody>
      </p:sp>
      <p:sp>
        <p:nvSpPr>
          <p:cNvPr id="1456" name="Google Shape;1456;p57"/>
          <p:cNvSpPr txBox="1">
            <a:spLocks noGrp="1"/>
          </p:cNvSpPr>
          <p:nvPr>
            <p:ph type="title" idx="2"/>
          </p:nvPr>
        </p:nvSpPr>
        <p:spPr>
          <a:xfrm>
            <a:off x="963680" y="1927323"/>
            <a:ext cx="7689879" cy="76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Game development</a:t>
            </a:r>
            <a:endParaRPr dirty="0"/>
          </a:p>
        </p:txBody>
      </p:sp>
      <p:sp>
        <p:nvSpPr>
          <p:cNvPr id="1457" name="Google Shape;1457;p57"/>
          <p:cNvSpPr txBox="1">
            <a:spLocks noGrp="1"/>
          </p:cNvSpPr>
          <p:nvPr>
            <p:ph type="subTitle" idx="3"/>
          </p:nvPr>
        </p:nvSpPr>
        <p:spPr>
          <a:xfrm>
            <a:off x="1284000" y="2761573"/>
            <a:ext cx="6576000" cy="3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a:t>
            </a:r>
            <a:r>
              <a:rPr lang="ro-RO" dirty="0"/>
              <a:t>or collision detection</a:t>
            </a:r>
            <a:endParaRPr dirty="0"/>
          </a:p>
        </p:txBody>
      </p:sp>
      <p:sp>
        <p:nvSpPr>
          <p:cNvPr id="1458" name="Google Shape;1458;p57"/>
          <p:cNvSpPr txBox="1">
            <a:spLocks noGrp="1"/>
          </p:cNvSpPr>
          <p:nvPr>
            <p:ph type="title" idx="4"/>
          </p:nvPr>
        </p:nvSpPr>
        <p:spPr>
          <a:xfrm>
            <a:off x="1284000" y="3452300"/>
            <a:ext cx="6576000" cy="76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 &amp; VR</a:t>
            </a:r>
            <a:endParaRPr dirty="0"/>
          </a:p>
        </p:txBody>
      </p:sp>
      <p:sp>
        <p:nvSpPr>
          <p:cNvPr id="1459" name="Google Shape;1459;p57"/>
          <p:cNvSpPr txBox="1">
            <a:spLocks noGrp="1"/>
          </p:cNvSpPr>
          <p:nvPr>
            <p:ph type="subTitle" idx="5"/>
          </p:nvPr>
        </p:nvSpPr>
        <p:spPr>
          <a:xfrm>
            <a:off x="1284000" y="4217598"/>
            <a:ext cx="6576000" cy="3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ro-RO" dirty="0"/>
              <a:t>ccurate object placement and interaction</a:t>
            </a:r>
            <a:endParaRPr dirty="0"/>
          </a:p>
        </p:txBody>
      </p:sp>
      <p:grpSp>
        <p:nvGrpSpPr>
          <p:cNvPr id="1460" name="Google Shape;1460;p57"/>
          <p:cNvGrpSpPr/>
          <p:nvPr/>
        </p:nvGrpSpPr>
        <p:grpSpPr>
          <a:xfrm>
            <a:off x="633921" y="3028255"/>
            <a:ext cx="659517" cy="598023"/>
            <a:chOff x="1654675" y="3145361"/>
            <a:chExt cx="777000" cy="704551"/>
          </a:xfrm>
        </p:grpSpPr>
        <p:grpSp>
          <p:nvGrpSpPr>
            <p:cNvPr id="1461" name="Google Shape;1461;p57"/>
            <p:cNvGrpSpPr/>
            <p:nvPr/>
          </p:nvGrpSpPr>
          <p:grpSpPr>
            <a:xfrm>
              <a:off x="1654675" y="3145361"/>
              <a:ext cx="445587" cy="704551"/>
              <a:chOff x="1654675" y="3145361"/>
              <a:chExt cx="445587" cy="704551"/>
            </a:xfrm>
          </p:grpSpPr>
          <p:sp>
            <p:nvSpPr>
              <p:cNvPr id="1462" name="Google Shape;1462;p57"/>
              <p:cNvSpPr/>
              <p:nvPr/>
            </p:nvSpPr>
            <p:spPr>
              <a:xfrm>
                <a:off x="1655926" y="3146576"/>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09"/>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654675" y="3145361"/>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7"/>
              <p:cNvSpPr/>
              <p:nvPr/>
            </p:nvSpPr>
            <p:spPr>
              <a:xfrm>
                <a:off x="1692758" y="318219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7"/>
              <p:cNvSpPr/>
              <p:nvPr/>
            </p:nvSpPr>
            <p:spPr>
              <a:xfrm>
                <a:off x="1729553" y="321902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a:off x="1765170" y="3255820"/>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7"/>
              <p:cNvSpPr/>
              <p:nvPr/>
            </p:nvSpPr>
            <p:spPr>
              <a:xfrm>
                <a:off x="1803216" y="3293866"/>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7"/>
              <p:cNvSpPr/>
              <p:nvPr/>
            </p:nvSpPr>
            <p:spPr>
              <a:xfrm>
                <a:off x="1841262" y="3330697"/>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a:off x="1878057" y="3367529"/>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7"/>
              <p:cNvSpPr/>
              <p:nvPr/>
            </p:nvSpPr>
            <p:spPr>
              <a:xfrm>
                <a:off x="1914889" y="3404324"/>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7"/>
              <p:cNvSpPr/>
              <p:nvPr/>
            </p:nvSpPr>
            <p:spPr>
              <a:xfrm>
                <a:off x="1951721" y="3441156"/>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7"/>
              <p:cNvSpPr/>
              <p:nvPr/>
            </p:nvSpPr>
            <p:spPr>
              <a:xfrm>
                <a:off x="1988553" y="347798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7"/>
              <p:cNvSpPr/>
              <p:nvPr/>
            </p:nvSpPr>
            <p:spPr>
              <a:xfrm>
                <a:off x="2025348" y="3514819"/>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7"/>
              <p:cNvSpPr/>
              <p:nvPr/>
            </p:nvSpPr>
            <p:spPr>
              <a:xfrm>
                <a:off x="2062179" y="3551614"/>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7"/>
              <p:cNvSpPr/>
              <p:nvPr/>
            </p:nvSpPr>
            <p:spPr>
              <a:xfrm>
                <a:off x="1914889" y="3589660"/>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7"/>
              <p:cNvSpPr/>
              <p:nvPr/>
            </p:nvSpPr>
            <p:spPr>
              <a:xfrm>
                <a:off x="1914889" y="3626492"/>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7"/>
              <p:cNvSpPr/>
              <p:nvPr/>
            </p:nvSpPr>
            <p:spPr>
              <a:xfrm>
                <a:off x="1803216" y="362649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7"/>
              <p:cNvSpPr/>
              <p:nvPr/>
            </p:nvSpPr>
            <p:spPr>
              <a:xfrm>
                <a:off x="1841262" y="3663323"/>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7"/>
              <p:cNvSpPr/>
              <p:nvPr/>
            </p:nvSpPr>
            <p:spPr>
              <a:xfrm>
                <a:off x="1878057" y="3736950"/>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7"/>
              <p:cNvSpPr/>
              <p:nvPr/>
            </p:nvSpPr>
            <p:spPr>
              <a:xfrm>
                <a:off x="1914889" y="381061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7"/>
              <p:cNvSpPr/>
              <p:nvPr/>
            </p:nvSpPr>
            <p:spPr>
              <a:xfrm>
                <a:off x="1951721" y="3663323"/>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7"/>
              <p:cNvSpPr/>
              <p:nvPr/>
            </p:nvSpPr>
            <p:spPr>
              <a:xfrm>
                <a:off x="1988553" y="3736950"/>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7"/>
              <p:cNvSpPr/>
              <p:nvPr/>
            </p:nvSpPr>
            <p:spPr>
              <a:xfrm>
                <a:off x="1765170" y="3663323"/>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7"/>
              <p:cNvSpPr/>
              <p:nvPr/>
            </p:nvSpPr>
            <p:spPr>
              <a:xfrm>
                <a:off x="1729553" y="370015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7"/>
              <p:cNvSpPr/>
              <p:nvPr/>
            </p:nvSpPr>
            <p:spPr>
              <a:xfrm>
                <a:off x="1692758" y="3736950"/>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5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432</Words>
  <Application>Microsoft Office PowerPoint</Application>
  <PresentationFormat>On-screen Show (16:9)</PresentationFormat>
  <Paragraphs>61</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Chakra Petch Medium</vt:lpstr>
      <vt:lpstr>Fira Code</vt:lpstr>
      <vt:lpstr>Arial</vt:lpstr>
      <vt:lpstr>Computer Science &amp; Mathematics Major for College: Software &amp; Media Applications by Slidesgo</vt:lpstr>
      <vt:lpstr>Exploring the Rotating Calipers Algorithm for Smallest Bounding Box Calculation</vt:lpstr>
      <vt:lpstr>Introduction</vt:lpstr>
      <vt:lpstr>01 Introduction</vt:lpstr>
      <vt:lpstr>Background</vt:lpstr>
      <vt:lpstr>PowerPoint Presentation</vt:lpstr>
      <vt:lpstr>Algorithm overview</vt:lpstr>
      <vt:lpstr>Steps of the algorithm</vt:lpstr>
      <vt:lpstr>Uses in real life</vt:lpstr>
      <vt:lpstr>Robotics</vt:lpstr>
      <vt:lpstr>Explaining the code</vt:lpstr>
      <vt:lpstr>PowerPoint Presentation</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Rotating Calipers Algorithm for Smallest Bounding Box Calculation</dc:title>
  <cp:lastModifiedBy>Visovan Catalin</cp:lastModifiedBy>
  <cp:revision>3</cp:revision>
  <dcterms:modified xsi:type="dcterms:W3CDTF">2024-01-22T11:58:42Z</dcterms:modified>
</cp:coreProperties>
</file>