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t-2public/Main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00B871-4C2C-4685-8F9B-C34FC45374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pt-2 public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0AD836-FB91-4191-A1F2-07AABD9CA3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4/21/2024 9:12:39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3 Detailed Analysis" id="10" name="slide10">
            <a:extLst>
              <a:ext uri="{FF2B5EF4-FFF2-40B4-BE49-F238E27FC236}">
                <a16:creationId xmlns:a16="http://schemas.microsoft.com/office/drawing/2014/main" id="{EDF41F89-88A4-481E-B235-DAAA897AA4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4 Detailed Analysis" id="11" name="slide11">
            <a:extLst>
              <a:ext uri="{FF2B5EF4-FFF2-40B4-BE49-F238E27FC236}">
                <a16:creationId xmlns:a16="http://schemas.microsoft.com/office/drawing/2014/main" id="{62C3854A-CF5B-49E5-9923-262FB3B1A8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5 Detailed Analysis" id="12" name="slide12">
            <a:extLst>
              <a:ext uri="{FF2B5EF4-FFF2-40B4-BE49-F238E27FC236}">
                <a16:creationId xmlns:a16="http://schemas.microsoft.com/office/drawing/2014/main" id="{B0FC9864-B6D2-4350-912F-1C9C815B35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Dashboard" id="2" name="slide2">
            <a:extLst>
              <a:ext uri="{FF2B5EF4-FFF2-40B4-BE49-F238E27FC236}">
                <a16:creationId xmlns:a16="http://schemas.microsoft.com/office/drawing/2014/main" id="{801C1E71-E2C9-4C8C-B7B5-FC81C1902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1" id="3" name="slide3">
            <a:extLst>
              <a:ext uri="{FF2B5EF4-FFF2-40B4-BE49-F238E27FC236}">
                <a16:creationId xmlns:a16="http://schemas.microsoft.com/office/drawing/2014/main" id="{0BCFA55E-A9D8-4D25-9B21-AB76E890D0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981075"/>
            <a:ext cx="11753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2" id="4" name="slide4">
            <a:extLst>
              <a:ext uri="{FF2B5EF4-FFF2-40B4-BE49-F238E27FC236}">
                <a16:creationId xmlns:a16="http://schemas.microsoft.com/office/drawing/2014/main" id="{55238D53-7E31-480D-BAD1-39ED3ADC3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990600"/>
            <a:ext cx="11753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3" id="5" name="slide5">
            <a:extLst>
              <a:ext uri="{FF2B5EF4-FFF2-40B4-BE49-F238E27FC236}">
                <a16:creationId xmlns:a16="http://schemas.microsoft.com/office/drawing/2014/main" id="{E94512E6-494C-48AD-8BA8-136AC8DB8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990600"/>
            <a:ext cx="11753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4" id="6" name="slide6">
            <a:extLst>
              <a:ext uri="{FF2B5EF4-FFF2-40B4-BE49-F238E27FC236}">
                <a16:creationId xmlns:a16="http://schemas.microsoft.com/office/drawing/2014/main" id="{88BAF9AF-1E10-4AE5-80D3-C90B50A0F2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5" y="974725"/>
            <a:ext cx="7385050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5" id="7" name="slide7">
            <a:extLst>
              <a:ext uri="{FF2B5EF4-FFF2-40B4-BE49-F238E27FC236}">
                <a16:creationId xmlns:a16="http://schemas.microsoft.com/office/drawing/2014/main" id="{AB25349D-6189-4676-84FB-9CF039CCA6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1 detail analysis" id="8" name="slide8">
            <a:extLst>
              <a:ext uri="{FF2B5EF4-FFF2-40B4-BE49-F238E27FC236}">
                <a16:creationId xmlns:a16="http://schemas.microsoft.com/office/drawing/2014/main" id="{A21F722D-178E-466C-9EB0-3910D93419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2 Detailed Analysis" id="9" name="slide9">
            <a:extLst>
              <a:ext uri="{FF2B5EF4-FFF2-40B4-BE49-F238E27FC236}">
                <a16:creationId xmlns:a16="http://schemas.microsoft.com/office/drawing/2014/main" id="{77872EA6-1075-4688-86CB-B0DFB93CFA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2024-04-21T21:12:39Z</dcterms:created>
  <dcterms:modified xsi:type="dcterms:W3CDTF">2024-04-21T21:12:39Z</dcterms:modified>
</cp:coreProperties>
</file>