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8" r:id="rId3"/>
    <p:sldId id="281" r:id="rId4"/>
    <p:sldId id="363" r:id="rId5"/>
    <p:sldId id="364" r:id="rId6"/>
    <p:sldId id="365" r:id="rId7"/>
    <p:sldId id="366" r:id="rId8"/>
    <p:sldId id="367" r:id="rId9"/>
    <p:sldId id="368" r:id="rId10"/>
    <p:sldId id="369" r:id="rId11"/>
    <p:sldId id="370" r:id="rId12"/>
    <p:sldId id="371" r:id="rId13"/>
    <p:sldId id="258" r:id="rId14"/>
    <p:sldId id="359" r:id="rId15"/>
    <p:sldId id="259" r:id="rId16"/>
    <p:sldId id="307" r:id="rId17"/>
    <p:sldId id="260" r:id="rId18"/>
    <p:sldId id="308" r:id="rId19"/>
    <p:sldId id="352" r:id="rId20"/>
    <p:sldId id="261" r:id="rId21"/>
    <p:sldId id="309" r:id="rId22"/>
    <p:sldId id="353" r:id="rId23"/>
    <p:sldId id="262" r:id="rId24"/>
    <p:sldId id="310" r:id="rId25"/>
    <p:sldId id="351" r:id="rId26"/>
    <p:sldId id="263" r:id="rId27"/>
    <p:sldId id="311" r:id="rId28"/>
    <p:sldId id="347" r:id="rId29"/>
    <p:sldId id="264" r:id="rId30"/>
    <p:sldId id="312" r:id="rId31"/>
    <p:sldId id="345" r:id="rId32"/>
    <p:sldId id="265" r:id="rId33"/>
    <p:sldId id="313" r:id="rId34"/>
    <p:sldId id="346" r:id="rId35"/>
    <p:sldId id="266" r:id="rId36"/>
    <p:sldId id="334" r:id="rId37"/>
    <p:sldId id="348" r:id="rId38"/>
    <p:sldId id="314" r:id="rId39"/>
    <p:sldId id="268" r:id="rId40"/>
    <p:sldId id="335" r:id="rId41"/>
    <p:sldId id="354" r:id="rId42"/>
    <p:sldId id="332" r:id="rId43"/>
    <p:sldId id="336" r:id="rId44"/>
    <p:sldId id="333" r:id="rId45"/>
    <p:sldId id="337" r:id="rId46"/>
    <p:sldId id="358" r:id="rId47"/>
    <p:sldId id="267" r:id="rId48"/>
    <p:sldId id="338" r:id="rId49"/>
    <p:sldId id="349" r:id="rId50"/>
    <p:sldId id="315" r:id="rId51"/>
    <p:sldId id="330" r:id="rId52"/>
    <p:sldId id="339" r:id="rId53"/>
    <p:sldId id="356" r:id="rId54"/>
    <p:sldId id="331" r:id="rId55"/>
    <p:sldId id="340" r:id="rId56"/>
    <p:sldId id="357" r:id="rId57"/>
    <p:sldId id="269" r:id="rId58"/>
    <p:sldId id="341" r:id="rId59"/>
    <p:sldId id="355" r:id="rId60"/>
    <p:sldId id="316" r:id="rId61"/>
    <p:sldId id="361" r:id="rId62"/>
    <p:sldId id="342" r:id="rId63"/>
    <p:sldId id="270" r:id="rId64"/>
    <p:sldId id="360" r:id="rId65"/>
    <p:sldId id="343" r:id="rId66"/>
    <p:sldId id="317" r:id="rId67"/>
    <p:sldId id="362" r:id="rId68"/>
    <p:sldId id="34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p:scale>
          <a:sx n="125" d="100"/>
          <a:sy n="125" d="100"/>
        </p:scale>
        <p:origin x="-157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E542DCE-7583-4605-9479-7964C5BF80AA}" type="datetimeFigureOut">
              <a:rPr lang="en-GB" smtClean="0"/>
              <a:t>12/01/2018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6D1F3F-C906-4259-97A2-76F65D9AE5F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542DCE-7583-4605-9479-7964C5BF80AA}" type="datetimeFigureOut">
              <a:rPr lang="en-GB" smtClean="0"/>
              <a:t>12/01/2018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6D1F3F-C906-4259-97A2-76F65D9AE5F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542DCE-7583-4605-9479-7964C5BF80AA}" type="datetimeFigureOut">
              <a:rPr lang="en-GB" smtClean="0"/>
              <a:t>12/01/2018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6D1F3F-C906-4259-97A2-76F65D9AE5F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542DCE-7583-4605-9479-7964C5BF80AA}" type="datetimeFigureOut">
              <a:rPr lang="en-GB" smtClean="0"/>
              <a:t>12/01/2018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6D1F3F-C906-4259-97A2-76F65D9AE5F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42DCE-7583-4605-9479-7964C5BF80AA}" type="datetimeFigureOut">
              <a:rPr lang="en-GB" smtClean="0"/>
              <a:t>12/01/2018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6D1F3F-C906-4259-97A2-76F65D9AE5F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E542DCE-7583-4605-9479-7964C5BF80AA}" type="datetimeFigureOut">
              <a:rPr lang="en-GB" smtClean="0"/>
              <a:t>12/01/2018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6D1F3F-C906-4259-97A2-76F65D9AE5F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E542DCE-7583-4605-9479-7964C5BF80AA}" type="datetimeFigureOut">
              <a:rPr lang="en-GB" smtClean="0"/>
              <a:t>12/01/2018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6D1F3F-C906-4259-97A2-76F65D9AE5F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E542DCE-7583-4605-9479-7964C5BF80AA}" type="datetimeFigureOut">
              <a:rPr lang="en-GB" smtClean="0"/>
              <a:t>12/01/2018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6D1F3F-C906-4259-97A2-76F65D9AE5F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42DCE-7583-4605-9479-7964C5BF80AA}" type="datetimeFigureOut">
              <a:rPr lang="en-GB" smtClean="0"/>
              <a:t>12/01/2018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6D1F3F-C906-4259-97A2-76F65D9AE5F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42DCE-7583-4605-9479-7964C5BF80AA}" type="datetimeFigureOut">
              <a:rPr lang="en-GB" smtClean="0"/>
              <a:t>12/01/2018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6D1F3F-C906-4259-97A2-76F65D9AE5F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42DCE-7583-4605-9479-7964C5BF80AA}" type="datetimeFigureOut">
              <a:rPr lang="en-GB" smtClean="0"/>
              <a:t>12/01/2018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6D1F3F-C906-4259-97A2-76F65D9AE5F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42DCE-7583-4605-9479-7964C5BF80AA}" type="datetimeFigureOut">
              <a:rPr lang="en-GB" smtClean="0"/>
              <a:t>12/01/2018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D1F3F-C906-4259-97A2-76F65D9AE5F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2794714" y="298125"/>
            <a:ext cx="6233375" cy="656590"/>
          </a:xfrm>
          <a:prstGeom prst="rect">
            <a:avLst/>
          </a:prstGeom>
        </p:spPr>
        <p:txBody>
          <a:bodyPr vert="horz" wrap="square" lIns="0" tIns="0" rIns="0" bIns="0" rtlCol="0">
            <a:spAutoFit/>
          </a:bodyPr>
          <a:lstStyle/>
          <a:p>
            <a:pPr algn="ctr">
              <a:lnSpc>
                <a:spcPct val="100000"/>
              </a:lnSpc>
            </a:pPr>
            <a:r>
              <a:rPr b="1" spc="-3" dirty="0">
                <a:latin typeface="Times New Roman" panose="02020603050405020304"/>
                <a:cs typeface="Times New Roman" panose="02020603050405020304"/>
              </a:rPr>
              <a:t>NONG LAM UNIVERSITY </a:t>
            </a:r>
            <a:r>
              <a:rPr b="1" dirty="0">
                <a:latin typeface="Times New Roman" panose="02020603050405020304"/>
                <a:cs typeface="Times New Roman" panose="02020603050405020304"/>
              </a:rPr>
              <a:t>OF HO </a:t>
            </a:r>
            <a:r>
              <a:rPr b="1" spc="-3" dirty="0">
                <a:latin typeface="Times New Roman" panose="02020603050405020304"/>
                <a:cs typeface="Times New Roman" panose="02020603050405020304"/>
              </a:rPr>
              <a:t>CHI MINH</a:t>
            </a:r>
            <a:r>
              <a:rPr b="1" spc="7" dirty="0">
                <a:latin typeface="Times New Roman" panose="02020603050405020304"/>
                <a:cs typeface="Times New Roman" panose="02020603050405020304"/>
              </a:rPr>
              <a:t> </a:t>
            </a:r>
            <a:r>
              <a:rPr b="1" spc="-3" dirty="0">
                <a:latin typeface="Times New Roman" panose="02020603050405020304"/>
                <a:cs typeface="Times New Roman" panose="02020603050405020304"/>
              </a:rPr>
              <a:t>CITY</a:t>
            </a:r>
            <a:endParaRPr dirty="0">
              <a:latin typeface="Times New Roman" panose="02020603050405020304"/>
              <a:cs typeface="Times New Roman" panose="02020603050405020304"/>
            </a:endParaRPr>
          </a:p>
          <a:p>
            <a:pPr algn="ctr">
              <a:spcBef>
                <a:spcPts val="795"/>
              </a:spcBef>
            </a:pPr>
            <a:r>
              <a:rPr b="1" spc="-3" dirty="0">
                <a:latin typeface="Times New Roman" panose="02020603050405020304"/>
                <a:cs typeface="Times New Roman" panose="02020603050405020304"/>
              </a:rPr>
              <a:t>FACULTY INFORMATION</a:t>
            </a:r>
            <a:r>
              <a:rPr b="1" spc="-24" dirty="0">
                <a:latin typeface="Times New Roman" panose="02020603050405020304"/>
                <a:cs typeface="Times New Roman" panose="02020603050405020304"/>
              </a:rPr>
              <a:t> </a:t>
            </a:r>
            <a:r>
              <a:rPr b="1" dirty="0">
                <a:latin typeface="Times New Roman" panose="02020603050405020304"/>
                <a:cs typeface="Times New Roman" panose="02020603050405020304"/>
              </a:rPr>
              <a:t>TECHNOLOGY</a:t>
            </a:r>
            <a:endParaRPr dirty="0">
              <a:latin typeface="Times New Roman" panose="02020603050405020304"/>
              <a:cs typeface="Times New Roman" panose="02020603050405020304"/>
            </a:endParaRPr>
          </a:p>
        </p:txBody>
      </p:sp>
      <p:sp>
        <p:nvSpPr>
          <p:cNvPr id="5" name="object 6"/>
          <p:cNvSpPr/>
          <p:nvPr/>
        </p:nvSpPr>
        <p:spPr>
          <a:xfrm>
            <a:off x="1217121" y="298125"/>
            <a:ext cx="1006619" cy="1006619"/>
          </a:xfrm>
          <a:prstGeom prst="rect">
            <a:avLst/>
          </a:prstGeom>
          <a:blipFill>
            <a:blip r:embed="rId2" cstate="print"/>
            <a:stretch>
              <a:fillRect/>
            </a:stretch>
          </a:blipFill>
        </p:spPr>
        <p:txBody>
          <a:bodyPr wrap="square" lIns="0" tIns="0" rIns="0" bIns="0" rtlCol="0"/>
          <a:lstStyle/>
          <a:p>
            <a:endParaRPr sz="1225" dirty="0"/>
          </a:p>
        </p:txBody>
      </p:sp>
      <p:sp>
        <p:nvSpPr>
          <p:cNvPr id="6" name="object 4"/>
          <p:cNvSpPr txBox="1"/>
          <p:nvPr/>
        </p:nvSpPr>
        <p:spPr>
          <a:xfrm>
            <a:off x="2924281" y="1537580"/>
            <a:ext cx="5974240" cy="1526059"/>
          </a:xfrm>
          <a:prstGeom prst="rect">
            <a:avLst/>
          </a:prstGeom>
        </p:spPr>
        <p:txBody>
          <a:bodyPr vert="horz" wrap="square" lIns="0" tIns="0" rIns="0" bIns="0" rtlCol="0">
            <a:spAutoFit/>
          </a:bodyPr>
          <a:lstStyle/>
          <a:p>
            <a:pPr algn="ctr">
              <a:lnSpc>
                <a:spcPct val="100000"/>
              </a:lnSpc>
            </a:pPr>
            <a:r>
              <a:rPr sz="2000" b="1" spc="-3" dirty="0">
                <a:solidFill>
                  <a:srgbClr val="FF0000"/>
                </a:solidFill>
                <a:latin typeface="Times New Roman" panose="02020603050405020304"/>
                <a:cs typeface="Times New Roman" panose="02020603050405020304"/>
              </a:rPr>
              <a:t>SUMMARY</a:t>
            </a:r>
            <a:r>
              <a:rPr sz="2000" b="1" spc="-31" dirty="0">
                <a:solidFill>
                  <a:srgbClr val="FF0000"/>
                </a:solidFill>
                <a:latin typeface="Times New Roman" panose="02020603050405020304"/>
                <a:cs typeface="Times New Roman" panose="02020603050405020304"/>
              </a:rPr>
              <a:t> </a:t>
            </a:r>
            <a:r>
              <a:rPr sz="2000" b="1" spc="-3" dirty="0">
                <a:solidFill>
                  <a:srgbClr val="FF0000"/>
                </a:solidFill>
                <a:latin typeface="Times New Roman" panose="02020603050405020304"/>
                <a:cs typeface="Times New Roman" panose="02020603050405020304"/>
              </a:rPr>
              <a:t>REPORT</a:t>
            </a:r>
            <a:endParaRPr sz="2000" dirty="0">
              <a:solidFill>
                <a:srgbClr val="FF0000"/>
              </a:solidFill>
              <a:latin typeface="Times New Roman" panose="02020603050405020304"/>
              <a:cs typeface="Times New Roman" panose="02020603050405020304"/>
            </a:endParaRPr>
          </a:p>
          <a:p>
            <a:pPr marL="635" algn="ctr">
              <a:spcBef>
                <a:spcPts val="930"/>
              </a:spcBef>
            </a:pPr>
            <a:r>
              <a:rPr sz="2000" spc="-3" dirty="0">
                <a:solidFill>
                  <a:srgbClr val="FF0000"/>
                </a:solidFill>
                <a:latin typeface="Times New Roman" panose="02020603050405020304"/>
                <a:cs typeface="Times New Roman" panose="02020603050405020304"/>
              </a:rPr>
              <a:t>PROJECT:</a:t>
            </a:r>
            <a:endParaRPr sz="2000" dirty="0">
              <a:solidFill>
                <a:srgbClr val="FF0000"/>
              </a:solidFill>
              <a:latin typeface="Times New Roman" panose="02020603050405020304"/>
              <a:cs typeface="Times New Roman" panose="02020603050405020304"/>
            </a:endParaRPr>
          </a:p>
          <a:p>
            <a:pPr algn="ctr">
              <a:spcBef>
                <a:spcPts val="790"/>
              </a:spcBef>
            </a:pPr>
            <a:r>
              <a:rPr sz="2000" b="1" dirty="0">
                <a:solidFill>
                  <a:srgbClr val="FF0000"/>
                </a:solidFill>
                <a:latin typeface="Times New Roman" panose="02020603050405020304"/>
                <a:cs typeface="Times New Roman" panose="02020603050405020304"/>
              </a:rPr>
              <a:t>HOTEL </a:t>
            </a:r>
            <a:r>
              <a:rPr sz="2000" b="1" spc="-3" dirty="0">
                <a:solidFill>
                  <a:srgbClr val="FF0000"/>
                </a:solidFill>
                <a:latin typeface="Times New Roman" panose="02020603050405020304"/>
                <a:cs typeface="Times New Roman" panose="02020603050405020304"/>
              </a:rPr>
              <a:t>RESERVATIONS MANAGEMENT</a:t>
            </a:r>
            <a:endParaRPr sz="2000" dirty="0">
              <a:solidFill>
                <a:srgbClr val="FF0000"/>
              </a:solidFill>
              <a:latin typeface="Times New Roman" panose="02020603050405020304"/>
              <a:cs typeface="Times New Roman" panose="02020603050405020304"/>
            </a:endParaRPr>
          </a:p>
          <a:p>
            <a:pPr algn="ctr">
              <a:spcBef>
                <a:spcPts val="560"/>
              </a:spcBef>
            </a:pPr>
            <a:r>
              <a:rPr sz="2000" spc="-3" dirty="0">
                <a:solidFill>
                  <a:srgbClr val="FF0000"/>
                </a:solidFill>
                <a:latin typeface="Times New Roman" panose="02020603050405020304"/>
                <a:cs typeface="Times New Roman" panose="02020603050405020304"/>
              </a:rPr>
              <a:t>Subject: Mastering Object-Orented Analysis </a:t>
            </a:r>
            <a:r>
              <a:rPr sz="2000" spc="-7" dirty="0">
                <a:solidFill>
                  <a:srgbClr val="FF0000"/>
                </a:solidFill>
                <a:latin typeface="Times New Roman" panose="02020603050405020304"/>
                <a:cs typeface="Times New Roman" panose="02020603050405020304"/>
              </a:rPr>
              <a:t>and</a:t>
            </a:r>
            <a:r>
              <a:rPr sz="2000" spc="27" dirty="0">
                <a:solidFill>
                  <a:srgbClr val="FF0000"/>
                </a:solidFill>
                <a:latin typeface="Times New Roman" panose="02020603050405020304"/>
                <a:cs typeface="Times New Roman" panose="02020603050405020304"/>
              </a:rPr>
              <a:t> </a:t>
            </a:r>
            <a:r>
              <a:rPr sz="2000" spc="-3" dirty="0">
                <a:solidFill>
                  <a:srgbClr val="FF0000"/>
                </a:solidFill>
                <a:latin typeface="Times New Roman" panose="02020603050405020304"/>
                <a:cs typeface="Times New Roman" panose="02020603050405020304"/>
              </a:rPr>
              <a:t>Design</a:t>
            </a:r>
            <a:endParaRPr sz="2000" dirty="0">
              <a:solidFill>
                <a:srgbClr val="FF0000"/>
              </a:solidFill>
              <a:latin typeface="Times New Roman" panose="02020603050405020304"/>
              <a:cs typeface="Times New Roman" panose="02020603050405020304"/>
            </a:endParaRPr>
          </a:p>
        </p:txBody>
      </p:sp>
      <p:sp>
        <p:nvSpPr>
          <p:cNvPr id="7" name="object 7"/>
          <p:cNvSpPr txBox="1"/>
          <p:nvPr/>
        </p:nvSpPr>
        <p:spPr>
          <a:xfrm>
            <a:off x="1562820" y="3646504"/>
            <a:ext cx="2416752" cy="588645"/>
          </a:xfrm>
          <a:prstGeom prst="rect">
            <a:avLst/>
          </a:prstGeom>
        </p:spPr>
        <p:txBody>
          <a:bodyPr vert="horz" wrap="square" lIns="0" tIns="0" rIns="0" bIns="0" rtlCol="0">
            <a:spAutoFit/>
          </a:bodyPr>
          <a:lstStyle/>
          <a:p>
            <a:pPr marL="8890"/>
            <a:r>
              <a:rPr sz="1600" spc="-3" dirty="0">
                <a:latin typeface="Times New Roman" panose="02020603050405020304"/>
                <a:cs typeface="Times New Roman" panose="02020603050405020304"/>
              </a:rPr>
              <a:t>Teacher:</a:t>
            </a:r>
            <a:endParaRPr sz="1600" dirty="0">
              <a:latin typeface="Times New Roman" panose="02020603050405020304"/>
              <a:cs typeface="Times New Roman" panose="02020603050405020304"/>
            </a:endParaRPr>
          </a:p>
          <a:p>
            <a:pPr marL="320040">
              <a:spcBef>
                <a:spcPts val="795"/>
              </a:spcBef>
            </a:pPr>
            <a:r>
              <a:rPr sz="1600">
                <a:latin typeface="Times New Roman" panose="02020603050405020304"/>
                <a:cs typeface="Times New Roman" panose="02020603050405020304"/>
              </a:rPr>
              <a:t>Ths. Trần Lê Như Quỳnh</a:t>
            </a:r>
          </a:p>
        </p:txBody>
      </p:sp>
      <p:sp>
        <p:nvSpPr>
          <p:cNvPr id="8" name="object 7"/>
          <p:cNvSpPr txBox="1"/>
          <p:nvPr/>
        </p:nvSpPr>
        <p:spPr>
          <a:xfrm>
            <a:off x="5911401" y="3646504"/>
            <a:ext cx="4842458" cy="1706880"/>
          </a:xfrm>
          <a:prstGeom prst="rect">
            <a:avLst/>
          </a:prstGeom>
        </p:spPr>
        <p:txBody>
          <a:bodyPr vert="horz" wrap="square" lIns="0" tIns="0" rIns="0" bIns="0" rtlCol="0">
            <a:spAutoFit/>
          </a:bodyPr>
          <a:lstStyle/>
          <a:p>
            <a:pPr marL="8890"/>
            <a:r>
              <a:rPr lang="en-GB" sz="1600" spc="-3" dirty="0" smtClean="0">
                <a:latin typeface="Times New Roman" panose="02020603050405020304"/>
                <a:cs typeface="Times New Roman" panose="02020603050405020304"/>
              </a:rPr>
              <a:t>Student</a:t>
            </a:r>
            <a:r>
              <a:rPr sz="1600" spc="-3" dirty="0" smtClean="0">
                <a:latin typeface="Times New Roman" panose="02020603050405020304"/>
                <a:cs typeface="Times New Roman" panose="02020603050405020304"/>
              </a:rPr>
              <a:t>:</a:t>
            </a:r>
            <a:r>
              <a:rPr lang="en-GB" sz="1600" spc="-3" dirty="0" smtClean="0">
                <a:latin typeface="Times New Roman" panose="02020603050405020304"/>
                <a:cs typeface="Times New Roman" panose="02020603050405020304"/>
              </a:rPr>
              <a:t/>
            </a:r>
            <a:br>
              <a:rPr lang="en-GB" sz="1600" spc="-3" dirty="0" smtClean="0">
                <a:latin typeface="Times New Roman" panose="02020603050405020304"/>
                <a:cs typeface="Times New Roman" panose="02020603050405020304"/>
              </a:rPr>
            </a:br>
            <a:r>
              <a:rPr lang="en-GB" sz="1600" spc="-3" dirty="0" smtClean="0">
                <a:latin typeface="Times New Roman" panose="02020603050405020304"/>
                <a:cs typeface="Times New Roman" panose="02020603050405020304"/>
              </a:rPr>
              <a:t>	</a:t>
            </a:r>
            <a:r>
              <a:rPr lang="en-US" altLang="en-GB" sz="1600" spc="-3" dirty="0" smtClean="0">
                <a:latin typeface="Times New Roman" panose="02020603050405020304"/>
                <a:cs typeface="Times New Roman" panose="02020603050405020304"/>
              </a:rPr>
              <a:t>Đàm Quang Khoa	</a:t>
            </a:r>
            <a:r>
              <a:rPr lang="en-GB" sz="1600" spc="-7" dirty="0" smtClean="0">
                <a:latin typeface="Times New Roman" panose="02020603050405020304"/>
                <a:cs typeface="Times New Roman" panose="02020603050405020304"/>
              </a:rPr>
              <a:t> 	15130077 </a:t>
            </a:r>
          </a:p>
          <a:p>
            <a:pPr marL="8890"/>
            <a:r>
              <a:rPr lang="en-GB" sz="1600" spc="-7" dirty="0">
                <a:latin typeface="Times New Roman" panose="02020603050405020304"/>
                <a:cs typeface="Times New Roman" panose="02020603050405020304"/>
              </a:rPr>
              <a:t>	</a:t>
            </a:r>
            <a:r>
              <a:rPr lang="en-GB" sz="1600" dirty="0" err="1" smtClean="0">
                <a:latin typeface="Times New Roman" panose="02020603050405020304"/>
                <a:cs typeface="Times New Roman" panose="02020603050405020304"/>
              </a:rPr>
              <a:t>Ngô</a:t>
            </a:r>
            <a:r>
              <a:rPr lang="en-GB" sz="1600" dirty="0" smtClean="0">
                <a:latin typeface="Times New Roman" panose="02020603050405020304"/>
                <a:cs typeface="Times New Roman" panose="02020603050405020304"/>
              </a:rPr>
              <a:t> </a:t>
            </a:r>
            <a:r>
              <a:rPr lang="en-GB" sz="1600" dirty="0" err="1" smtClean="0">
                <a:latin typeface="Times New Roman" panose="02020603050405020304"/>
                <a:cs typeface="Times New Roman" panose="02020603050405020304"/>
              </a:rPr>
              <a:t>Duy</a:t>
            </a:r>
            <a:r>
              <a:rPr lang="en-GB" sz="1600" dirty="0" smtClean="0">
                <a:latin typeface="Times New Roman" panose="02020603050405020304"/>
                <a:cs typeface="Times New Roman" panose="02020603050405020304"/>
              </a:rPr>
              <a:t> </a:t>
            </a:r>
            <a:r>
              <a:rPr lang="en-GB" sz="1600" dirty="0" err="1" smtClean="0">
                <a:latin typeface="Times New Roman" panose="02020603050405020304"/>
                <a:cs typeface="Times New Roman" panose="02020603050405020304"/>
              </a:rPr>
              <a:t>Phúc</a:t>
            </a:r>
            <a:r>
              <a:rPr lang="en-GB" sz="1600" dirty="0" smtClean="0">
                <a:latin typeface="Times New Roman" panose="02020603050405020304"/>
                <a:cs typeface="Times New Roman" panose="02020603050405020304"/>
              </a:rPr>
              <a:t> 		15130140</a:t>
            </a:r>
          </a:p>
          <a:p>
            <a:pPr fontAlgn="t"/>
            <a:r>
              <a:rPr lang="en-GB" sz="1600" dirty="0" smtClean="0"/>
              <a:t>	</a:t>
            </a:r>
            <a:r>
              <a:rPr lang="en-GB" sz="1600" dirty="0" err="1"/>
              <a:t>Đoàn</a:t>
            </a:r>
            <a:r>
              <a:rPr lang="en-GB" sz="1600" dirty="0"/>
              <a:t> Minh </a:t>
            </a:r>
            <a:r>
              <a:rPr lang="en-GB" sz="1600" dirty="0" err="1"/>
              <a:t>Tuấn</a:t>
            </a:r>
            <a:r>
              <a:rPr lang="en-GB" sz="1600" dirty="0" smtClean="0"/>
              <a:t>		14120198</a:t>
            </a:r>
          </a:p>
          <a:p>
            <a:pPr fontAlgn="t"/>
            <a:r>
              <a:rPr lang="en-GB" sz="1600" dirty="0" smtClean="0"/>
              <a:t>	</a:t>
            </a:r>
            <a:r>
              <a:rPr lang="en-GB" sz="1600" dirty="0" err="1"/>
              <a:t>Nguyễn</a:t>
            </a:r>
            <a:r>
              <a:rPr lang="en-GB" sz="1600" dirty="0"/>
              <a:t> </a:t>
            </a:r>
            <a:r>
              <a:rPr lang="en-GB" sz="1600" dirty="0" err="1"/>
              <a:t>Thị</a:t>
            </a:r>
            <a:r>
              <a:rPr lang="en-GB" sz="1600" dirty="0"/>
              <a:t> </a:t>
            </a:r>
            <a:r>
              <a:rPr lang="en-GB" sz="1600" dirty="0" err="1"/>
              <a:t>Anh</a:t>
            </a:r>
            <a:r>
              <a:rPr lang="en-GB" sz="1600" dirty="0"/>
              <a:t> </a:t>
            </a:r>
            <a:r>
              <a:rPr lang="en-GB" sz="1600" dirty="0" err="1"/>
              <a:t>Đình</a:t>
            </a:r>
            <a:r>
              <a:rPr lang="en-GB" sz="1600" dirty="0" smtClean="0"/>
              <a:t>		15130033</a:t>
            </a:r>
          </a:p>
          <a:p>
            <a:pPr fontAlgn="t"/>
            <a:r>
              <a:rPr lang="en-GB" sz="1600" dirty="0" smtClean="0"/>
              <a:t>	</a:t>
            </a:r>
            <a:r>
              <a:rPr lang="en-GB" sz="1600" dirty="0" err="1"/>
              <a:t>Nguyễn</a:t>
            </a:r>
            <a:r>
              <a:rPr lang="en-GB" sz="1600" dirty="0"/>
              <a:t> </a:t>
            </a:r>
            <a:r>
              <a:rPr lang="en-GB" sz="1600" dirty="0" err="1"/>
              <a:t>Thị</a:t>
            </a:r>
            <a:r>
              <a:rPr lang="en-GB" sz="1600" dirty="0"/>
              <a:t> </a:t>
            </a:r>
            <a:r>
              <a:rPr lang="en-GB" sz="1600" dirty="0" err="1"/>
              <a:t>Hồng</a:t>
            </a:r>
            <a:r>
              <a:rPr lang="en-GB" sz="1600" dirty="0"/>
              <a:t> </a:t>
            </a:r>
            <a:r>
              <a:rPr lang="en-GB" sz="1600" dirty="0" err="1"/>
              <a:t>Sơn</a:t>
            </a:r>
            <a:r>
              <a:rPr lang="en-GB" sz="1600" dirty="0" smtClean="0"/>
              <a:t>		15130157	</a:t>
            </a:r>
          </a:p>
          <a:p>
            <a:pPr fontAlgn="t"/>
            <a:r>
              <a:rPr lang="en-US" altLang="en-GB" sz="1600" dirty="0" smtClean="0"/>
              <a:t>	</a:t>
            </a:r>
            <a:r>
              <a:rPr lang="en-GB" sz="1600" dirty="0" err="1"/>
              <a:t>Lê</a:t>
            </a:r>
            <a:r>
              <a:rPr lang="en-GB" sz="1600" dirty="0"/>
              <a:t> </a:t>
            </a:r>
            <a:r>
              <a:rPr lang="en-GB" sz="1600" dirty="0" err="1"/>
              <a:t>Hiếu</a:t>
            </a:r>
            <a:r>
              <a:rPr lang="en-GB" sz="1600" dirty="0"/>
              <a:t> </a:t>
            </a:r>
            <a:r>
              <a:rPr lang="en-GB" sz="1600" dirty="0" err="1"/>
              <a:t>Nghĩa</a:t>
            </a:r>
            <a:r>
              <a:rPr lang="en-GB" sz="1600" dirty="0" smtClean="0"/>
              <a:t>		14130111</a:t>
            </a:r>
            <a:endParaRPr lang="en-GB" sz="1600" dirty="0"/>
          </a:p>
        </p:txBody>
      </p:sp>
      <p:sp>
        <p:nvSpPr>
          <p:cNvPr id="9" name="object 5"/>
          <p:cNvSpPr txBox="1"/>
          <p:nvPr/>
        </p:nvSpPr>
        <p:spPr>
          <a:xfrm>
            <a:off x="4682498" y="6211517"/>
            <a:ext cx="3778141" cy="184666"/>
          </a:xfrm>
          <a:prstGeom prst="rect">
            <a:avLst/>
          </a:prstGeom>
        </p:spPr>
        <p:txBody>
          <a:bodyPr vert="horz" wrap="square" lIns="0" tIns="0" rIns="0" bIns="0" rtlCol="0">
            <a:spAutoFit/>
          </a:bodyPr>
          <a:lstStyle/>
          <a:p>
            <a:pPr marL="8890"/>
            <a:r>
              <a:rPr sz="1200" spc="-3" dirty="0">
                <a:latin typeface="Times New Roman" panose="02020603050405020304"/>
                <a:cs typeface="Times New Roman" panose="02020603050405020304"/>
              </a:rPr>
              <a:t>Ho Chi Minh city, November, </a:t>
            </a:r>
            <a:r>
              <a:rPr sz="1200" spc="3" dirty="0">
                <a:latin typeface="Times New Roman" panose="02020603050405020304"/>
                <a:cs typeface="Times New Roman" panose="02020603050405020304"/>
              </a:rPr>
              <a:t>15</a:t>
            </a:r>
            <a:r>
              <a:rPr sz="1200" spc="5" baseline="31000" dirty="0">
                <a:latin typeface="Times New Roman" panose="02020603050405020304"/>
                <a:cs typeface="Times New Roman" panose="02020603050405020304"/>
              </a:rPr>
              <a:t>th</a:t>
            </a:r>
            <a:r>
              <a:rPr sz="1200" spc="112" baseline="31000" dirty="0">
                <a:latin typeface="Times New Roman" panose="02020603050405020304"/>
                <a:cs typeface="Times New Roman" panose="02020603050405020304"/>
              </a:rPr>
              <a:t> </a:t>
            </a:r>
            <a:r>
              <a:rPr sz="1200" spc="-3" dirty="0">
                <a:latin typeface="Times New Roman" panose="02020603050405020304"/>
                <a:cs typeface="Times New Roman" panose="02020603050405020304"/>
              </a:rPr>
              <a:t>2016</a:t>
            </a:r>
            <a:endParaRPr sz="1200" dirty="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3487615" cy="408598"/>
          </a:xfrm>
        </p:spPr>
        <p:txBody>
          <a:bodyPr>
            <a:noAutofit/>
          </a:bodyPr>
          <a:lstStyle/>
          <a:p>
            <a:r>
              <a:rPr lang="en-GB" sz="2000" b="1" dirty="0" err="1" smtClean="0">
                <a:solidFill>
                  <a:schemeClr val="tx2"/>
                </a:solidFill>
                <a:latin typeface="Times New Roman" panose="02020603050405020304" pitchFamily="18" charset="0"/>
                <a:cs typeface="Times New Roman" panose="02020603050405020304" pitchFamily="18" charset="0"/>
              </a:rPr>
              <a:t>I.Mô</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tả</a:t>
            </a:r>
            <a:r>
              <a:rPr lang="en-GB" sz="2000" b="1" dirty="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phát</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biểu</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bài</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toán</a:t>
            </a:r>
            <a:endParaRPr lang="en-US"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5093" y="879230"/>
            <a:ext cx="10357338" cy="5978769"/>
          </a:xfrm>
        </p:spPr>
        <p:txBody>
          <a:bodyPr>
            <a:noAutofit/>
          </a:bodyPr>
          <a:lstStyle/>
          <a:p>
            <a:pPr>
              <a:lnSpc>
                <a:spcPct val="100000"/>
              </a:lnSpc>
            </a:pPr>
            <a:r>
              <a:rPr lang="en-US" altLang="en-US" sz="1200" dirty="0">
                <a:latin typeface="Segoe UI" pitchFamily="34" charset="0"/>
              </a:rPr>
              <a:t>&gt;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endParaRPr lang="en-US" altLang="en-US" sz="1200" dirty="0">
              <a:latin typeface="Segoe UI" pitchFamily="34" charset="0"/>
            </a:endParaRPr>
          </a:p>
          <a:p>
            <a:pPr>
              <a:lnSpc>
                <a:spcPct val="100000"/>
              </a:lnSpc>
            </a:pPr>
            <a:r>
              <a:rPr lang="en-US" altLang="en-US" sz="1200" dirty="0">
                <a:latin typeface="Segoe UI" pitchFamily="34" charset="0"/>
              </a:rPr>
              <a:t>❖    </a:t>
            </a:r>
            <a:r>
              <a:rPr lang="en-US" altLang="en-US" sz="1200" dirty="0" err="1">
                <a:latin typeface="Segoe UI" pitchFamily="34" charset="0"/>
              </a:rPr>
              <a:t>Lưu</a:t>
            </a:r>
            <a:r>
              <a:rPr lang="en-US" altLang="en-US" sz="1200" dirty="0">
                <a:latin typeface="Segoe UI" pitchFamily="34" charset="0"/>
              </a:rPr>
              <a:t> </a:t>
            </a:r>
            <a:r>
              <a:rPr lang="en-US" altLang="en-US" sz="1200" dirty="0" err="1">
                <a:latin typeface="Segoe UI" pitchFamily="34" charset="0"/>
              </a:rPr>
              <a:t>trữ</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hoạt</a:t>
            </a:r>
            <a:r>
              <a:rPr lang="en-US" altLang="en-US" sz="1200" dirty="0">
                <a:latin typeface="Segoe UI" pitchFamily="34" charset="0"/>
              </a:rPr>
              <a:t> </a:t>
            </a:r>
            <a:r>
              <a:rPr lang="en-US" altLang="en-US" sz="1200" dirty="0" err="1">
                <a:latin typeface="Segoe UI" pitchFamily="34" charset="0"/>
              </a:rPr>
              <a:t>động</a:t>
            </a:r>
            <a:r>
              <a:rPr lang="en-US" altLang="en-US" sz="1200" dirty="0">
                <a:latin typeface="Segoe UI" pitchFamily="34" charset="0"/>
              </a:rPr>
              <a:t> </a:t>
            </a:r>
            <a:r>
              <a:rPr lang="en-US" altLang="en-US" sz="1200" dirty="0" err="1">
                <a:latin typeface="Segoe UI" pitchFamily="34" charset="0"/>
              </a:rPr>
              <a:t>gắn</a:t>
            </a:r>
            <a:r>
              <a:rPr lang="en-US" altLang="en-US" sz="1200" dirty="0">
                <a:latin typeface="Segoe UI" pitchFamily="34" charset="0"/>
              </a:rPr>
              <a:t> </a:t>
            </a:r>
            <a:r>
              <a:rPr lang="en-US" altLang="en-US" sz="1200" dirty="0" err="1">
                <a:latin typeface="Segoe UI" pitchFamily="34" charset="0"/>
              </a:rPr>
              <a:t>với</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công</a:t>
            </a:r>
            <a:r>
              <a:rPr lang="en-US" altLang="en-US" sz="1200" dirty="0">
                <a:latin typeface="Segoe UI" pitchFamily="34" charset="0"/>
              </a:rPr>
              <a:t> ty. </a:t>
            </a:r>
            <a:r>
              <a:rPr lang="en-US" altLang="en-US" sz="1200" dirty="0" err="1">
                <a:latin typeface="Segoe UI" pitchFamily="34" charset="0"/>
              </a:rPr>
              <a:t>Mọi</a:t>
            </a:r>
            <a:r>
              <a:rPr lang="en-US" altLang="en-US" sz="1200" dirty="0">
                <a:latin typeface="Segoe UI" pitchFamily="34" charset="0"/>
              </a:rPr>
              <a:t> </a:t>
            </a:r>
            <a:r>
              <a:rPr lang="en-US" altLang="en-US" sz="1200" dirty="0" err="1">
                <a:latin typeface="Segoe UI" pitchFamily="34" charset="0"/>
              </a:rPr>
              <a:t>hoạt</a:t>
            </a:r>
            <a:r>
              <a:rPr lang="en-US" altLang="en-US" sz="1200" dirty="0">
                <a:latin typeface="Segoe UI" pitchFamily="34" charset="0"/>
              </a:rPr>
              <a:t> </a:t>
            </a:r>
            <a:r>
              <a:rPr lang="en-US" altLang="en-US" sz="1200" dirty="0" err="1">
                <a:latin typeface="Segoe UI" pitchFamily="34" charset="0"/>
              </a:rPr>
              <a:t>động</a:t>
            </a:r>
            <a:r>
              <a:rPr lang="en-US" altLang="en-US" sz="1200" dirty="0">
                <a:latin typeface="Segoe UI" pitchFamily="34" charset="0"/>
              </a:rPr>
              <a:t> </a:t>
            </a:r>
            <a:r>
              <a:rPr lang="en-US" altLang="en-US" sz="1200" dirty="0" err="1">
                <a:latin typeface="Segoe UI" pitchFamily="34" charset="0"/>
              </a:rPr>
              <a:t>gắn</a:t>
            </a:r>
            <a:r>
              <a:rPr lang="en-US" altLang="en-US" sz="1200" dirty="0">
                <a:latin typeface="Segoe UI" pitchFamily="34" charset="0"/>
              </a:rPr>
              <a:t> </a:t>
            </a:r>
            <a:r>
              <a:rPr lang="en-US" altLang="en-US" sz="1200" dirty="0" err="1">
                <a:latin typeface="Segoe UI" pitchFamily="34" charset="0"/>
              </a:rPr>
              <a:t>với</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đơn</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đều</a:t>
            </a:r>
            <a:r>
              <a:rPr lang="en-US" altLang="en-US" sz="1200" dirty="0">
                <a:latin typeface="Segoe UI" pitchFamily="34" charset="0"/>
              </a:rPr>
              <a:t>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thể</a:t>
            </a:r>
            <a:r>
              <a:rPr lang="en-US" altLang="en-US" sz="1200" dirty="0">
                <a:latin typeface="Segoe UI" pitchFamily="34" charset="0"/>
              </a:rPr>
              <a:t> </a:t>
            </a:r>
            <a:r>
              <a:rPr lang="en-US" altLang="en-US" sz="1200" dirty="0" err="1">
                <a:latin typeface="Segoe UI" pitchFamily="34" charset="0"/>
              </a:rPr>
              <a:t>thực</a:t>
            </a:r>
            <a:r>
              <a:rPr lang="en-US" altLang="en-US" sz="1200" dirty="0">
                <a:latin typeface="Segoe UI" pitchFamily="34" charset="0"/>
              </a:rPr>
              <a:t> </a:t>
            </a:r>
            <a:r>
              <a:rPr lang="en-US" altLang="en-US" sz="1200" dirty="0" err="1">
                <a:latin typeface="Segoe UI" pitchFamily="34" charset="0"/>
              </a:rPr>
              <a:t>hiện</a:t>
            </a:r>
            <a:r>
              <a:rPr lang="en-US" altLang="en-US" sz="1200" dirty="0">
                <a:latin typeface="Segoe UI" pitchFamily="34" charset="0"/>
              </a:rPr>
              <a:t> </a:t>
            </a:r>
            <a:r>
              <a:rPr lang="en-US" altLang="en-US" sz="1200" dirty="0" err="1">
                <a:latin typeface="Segoe UI" pitchFamily="34" charset="0"/>
              </a:rPr>
              <a:t>từ</a:t>
            </a:r>
            <a:r>
              <a:rPr lang="en-US" altLang="en-US" sz="1200" dirty="0">
                <a:latin typeface="Segoe UI" pitchFamily="34" charset="0"/>
              </a:rPr>
              <a:t> </a:t>
            </a:r>
            <a:r>
              <a:rPr lang="en-US" altLang="en-US" sz="1200" dirty="0" err="1">
                <a:latin typeface="Segoe UI" pitchFamily="34" charset="0"/>
              </a:rPr>
              <a:t>xa</a:t>
            </a:r>
            <a:r>
              <a:rPr lang="en-US" altLang="en-US" sz="1200" dirty="0">
                <a:latin typeface="Segoe UI" pitchFamily="34" charset="0"/>
              </a:rPr>
              <a:t>, </a:t>
            </a:r>
            <a:r>
              <a:rPr lang="en-US" altLang="en-US" sz="1200" dirty="0" err="1">
                <a:latin typeface="Segoe UI" pitchFamily="34" charset="0"/>
              </a:rPr>
              <a:t>không</a:t>
            </a:r>
            <a:r>
              <a:rPr lang="en-US" altLang="en-US" sz="1200" dirty="0">
                <a:latin typeface="Segoe UI" pitchFamily="34" charset="0"/>
              </a:rPr>
              <a:t> </a:t>
            </a:r>
            <a:r>
              <a:rPr lang="en-US" altLang="en-US" sz="1200" dirty="0" err="1">
                <a:latin typeface="Segoe UI" pitchFamily="34" charset="0"/>
              </a:rPr>
              <a:t>phụ</a:t>
            </a:r>
            <a:r>
              <a:rPr lang="en-US" altLang="en-US" sz="1200" dirty="0">
                <a:latin typeface="Segoe UI" pitchFamily="34" charset="0"/>
              </a:rPr>
              <a:t> </a:t>
            </a:r>
            <a:r>
              <a:rPr lang="en-US" altLang="en-US" sz="1200" dirty="0" err="1">
                <a:latin typeface="Segoe UI" pitchFamily="34" charset="0"/>
              </a:rPr>
              <a:t>thuộc</a:t>
            </a:r>
            <a:r>
              <a:rPr lang="en-US" altLang="en-US" sz="1200" dirty="0">
                <a:latin typeface="Segoe UI" pitchFamily="34" charset="0"/>
              </a:rPr>
              <a:t> </a:t>
            </a:r>
            <a:r>
              <a:rPr lang="en-US" altLang="en-US" sz="1200" dirty="0" err="1">
                <a:latin typeface="Segoe UI" pitchFamily="34" charset="0"/>
              </a:rPr>
              <a:t>vào</a:t>
            </a:r>
            <a:r>
              <a:rPr lang="en-US" altLang="en-US" sz="1200" dirty="0">
                <a:latin typeface="Segoe UI" pitchFamily="34" charset="0"/>
              </a:rPr>
              <a:t> </a:t>
            </a:r>
            <a:r>
              <a:rPr lang="en-US" altLang="en-US" sz="1200" dirty="0" err="1">
                <a:latin typeface="Segoe UI" pitchFamily="34" charset="0"/>
              </a:rPr>
              <a:t>vị</a:t>
            </a:r>
            <a:r>
              <a:rPr lang="en-US" altLang="en-US" sz="1200" dirty="0">
                <a:latin typeface="Segoe UI" pitchFamily="34" charset="0"/>
              </a:rPr>
              <a:t> </a:t>
            </a:r>
            <a:r>
              <a:rPr lang="en-US" altLang="en-US" sz="1200" dirty="0" err="1">
                <a:latin typeface="Segoe UI" pitchFamily="34" charset="0"/>
              </a:rPr>
              <a:t>trí</a:t>
            </a:r>
            <a:r>
              <a:rPr lang="en-US" altLang="en-US" sz="1200" dirty="0">
                <a:latin typeface="Segoe UI" pitchFamily="34" charset="0"/>
              </a:rPr>
              <a:t> </a:t>
            </a:r>
            <a:r>
              <a:rPr lang="en-US" altLang="en-US" sz="1200" dirty="0" err="1">
                <a:latin typeface="Segoe UI" pitchFamily="34" charset="0"/>
              </a:rPr>
              <a:t>địa</a:t>
            </a:r>
            <a:r>
              <a:rPr lang="en-US" altLang="en-US" sz="1200" dirty="0">
                <a:latin typeface="Segoe UI" pitchFamily="34" charset="0"/>
              </a:rPr>
              <a:t> </a:t>
            </a:r>
            <a:r>
              <a:rPr lang="en-US" altLang="en-US" sz="1200" dirty="0" err="1">
                <a:latin typeface="Segoe UI" pitchFamily="34" charset="0"/>
              </a:rPr>
              <a:t>lý</a:t>
            </a:r>
            <a:r>
              <a:rPr lang="en-US" altLang="en-US" sz="1200" dirty="0">
                <a:latin typeface="Segoe UI" pitchFamily="34" charset="0"/>
              </a:rPr>
              <a:t>.</a:t>
            </a:r>
          </a:p>
          <a:p>
            <a:pPr>
              <a:lnSpc>
                <a:spcPct val="100000"/>
              </a:lnSpc>
            </a:pPr>
            <a:r>
              <a:rPr lang="en-US" altLang="en-US" sz="1200" dirty="0">
                <a:latin typeface="Segoe UI" pitchFamily="34" charset="0"/>
              </a:rPr>
              <a:t>&gt;    </a:t>
            </a:r>
            <a:r>
              <a:rPr lang="en-US" altLang="en-US" sz="1200" dirty="0" err="1">
                <a:latin typeface="Segoe UI" pitchFamily="34" charset="0"/>
              </a:rPr>
              <a:t>Thống</a:t>
            </a:r>
            <a:r>
              <a:rPr lang="en-US" altLang="en-US" sz="1200" dirty="0">
                <a:latin typeface="Segoe UI" pitchFamily="34" charset="0"/>
              </a:rPr>
              <a:t> </a:t>
            </a:r>
            <a:r>
              <a:rPr lang="en-US" altLang="en-US" sz="1200" dirty="0" err="1">
                <a:latin typeface="Segoe UI" pitchFamily="34" charset="0"/>
              </a:rPr>
              <a:t>kê</a:t>
            </a:r>
            <a:r>
              <a:rPr lang="en-US" altLang="en-US" sz="1200" dirty="0">
                <a:latin typeface="Segoe UI" pitchFamily="34" charset="0"/>
              </a:rPr>
              <a:t> chi </a:t>
            </a:r>
            <a:r>
              <a:rPr lang="en-US" altLang="en-US" sz="1200" dirty="0" err="1">
                <a:latin typeface="Segoe UI" pitchFamily="34" charset="0"/>
              </a:rPr>
              <a:t>tiết</a:t>
            </a:r>
            <a:r>
              <a:rPr lang="en-US" altLang="en-US" sz="1200" dirty="0">
                <a:latin typeface="Segoe UI" pitchFamily="34" charset="0"/>
              </a:rPr>
              <a:t> </a:t>
            </a:r>
            <a:r>
              <a:rPr lang="en-US" altLang="en-US" sz="1200" dirty="0" err="1">
                <a:latin typeface="Segoe UI" pitchFamily="34" charset="0"/>
              </a:rPr>
              <a:t>cụ</a:t>
            </a:r>
            <a:r>
              <a:rPr lang="en-US" altLang="en-US" sz="1200" dirty="0">
                <a:latin typeface="Segoe UI" pitchFamily="34" charset="0"/>
              </a:rPr>
              <a:t> </a:t>
            </a:r>
            <a:r>
              <a:rPr lang="en-US" altLang="en-US" sz="1200" dirty="0" err="1">
                <a:latin typeface="Segoe UI" pitchFamily="34" charset="0"/>
              </a:rPr>
              <a:t>thể</a:t>
            </a:r>
            <a:r>
              <a:rPr lang="en-US" altLang="en-US" sz="1200" dirty="0">
                <a:latin typeface="Segoe UI" pitchFamily="34" charset="0"/>
              </a:rPr>
              <a:t> ,</a:t>
            </a:r>
            <a:r>
              <a:rPr lang="en-US" altLang="en-US" sz="1200" dirty="0" err="1">
                <a:latin typeface="Segoe UI" pitchFamily="34" charset="0"/>
              </a:rPr>
              <a:t>chính</a:t>
            </a:r>
            <a:r>
              <a:rPr lang="en-US" altLang="en-US" sz="1200" dirty="0">
                <a:latin typeface="Segoe UI" pitchFamily="34" charset="0"/>
              </a:rPr>
              <a:t> </a:t>
            </a:r>
            <a:r>
              <a:rPr lang="en-US" altLang="en-US" sz="1200" dirty="0" err="1">
                <a:latin typeface="Segoe UI" pitchFamily="34" charset="0"/>
              </a:rPr>
              <a:t>xác</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nhanh</a:t>
            </a:r>
            <a:r>
              <a:rPr lang="en-US" altLang="en-US" sz="1200" dirty="0">
                <a:latin typeface="Segoe UI" pitchFamily="34" charset="0"/>
              </a:rPr>
              <a:t> </a:t>
            </a:r>
            <a:r>
              <a:rPr lang="en-US" altLang="en-US" sz="1200" dirty="0" err="1">
                <a:latin typeface="Segoe UI" pitchFamily="34" charset="0"/>
              </a:rPr>
              <a:t>chóng</a:t>
            </a:r>
            <a:endParaRPr lang="en-US" altLang="en-US" sz="1200" dirty="0">
              <a:latin typeface="Segoe UI" pitchFamily="34" charset="0"/>
            </a:endParaRPr>
          </a:p>
          <a:p>
            <a:pPr>
              <a:lnSpc>
                <a:spcPct val="100000"/>
              </a:lnSpc>
            </a:pPr>
            <a:r>
              <a:rPr lang="en-US" altLang="en-US" sz="1200" dirty="0">
                <a:latin typeface="Segoe UI" pitchFamily="34" charset="0"/>
              </a:rPr>
              <a:t>❖    </a:t>
            </a:r>
            <a:r>
              <a:rPr lang="en-US" altLang="en-US" sz="1200" dirty="0" err="1">
                <a:latin typeface="Segoe UI" pitchFamily="34" charset="0"/>
              </a:rPr>
              <a:t>Thống</a:t>
            </a:r>
            <a:r>
              <a:rPr lang="en-US" altLang="en-US" sz="1200" dirty="0">
                <a:latin typeface="Segoe UI" pitchFamily="34" charset="0"/>
              </a:rPr>
              <a:t> </a:t>
            </a:r>
            <a:r>
              <a:rPr lang="en-US" altLang="en-US" sz="1200" dirty="0" err="1">
                <a:latin typeface="Segoe UI" pitchFamily="34" charset="0"/>
              </a:rPr>
              <a:t>kê</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mặt</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nào</a:t>
            </a:r>
            <a:r>
              <a:rPr lang="en-US" altLang="en-US" sz="1200" dirty="0">
                <a:latin typeface="Segoe UI" pitchFamily="34" charset="0"/>
              </a:rPr>
              <a:t> </a:t>
            </a:r>
            <a:r>
              <a:rPr lang="en-US" altLang="en-US" sz="1200" dirty="0" err="1">
                <a:latin typeface="Segoe UI" pitchFamily="34" charset="0"/>
              </a:rPr>
              <a:t>bán</a:t>
            </a:r>
            <a:r>
              <a:rPr lang="en-US" altLang="en-US" sz="1200" dirty="0">
                <a:latin typeface="Segoe UI" pitchFamily="34" charset="0"/>
              </a:rPr>
              <a:t> </a:t>
            </a:r>
            <a:r>
              <a:rPr lang="en-US" altLang="en-US" sz="1200" dirty="0" err="1">
                <a:latin typeface="Segoe UI" pitchFamily="34" charset="0"/>
              </a:rPr>
              <a:t>hết</a:t>
            </a:r>
            <a:r>
              <a:rPr lang="en-US" altLang="en-US" sz="1200" dirty="0">
                <a:latin typeface="Segoe UI" pitchFamily="34" charset="0"/>
              </a:rPr>
              <a:t> ,</a:t>
            </a:r>
            <a:r>
              <a:rPr lang="en-US" altLang="en-US" sz="1200" dirty="0" err="1">
                <a:latin typeface="Segoe UI" pitchFamily="34" charset="0"/>
              </a:rPr>
              <a:t>mặt</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nào</a:t>
            </a:r>
            <a:r>
              <a:rPr lang="en-US" altLang="en-US" sz="1200" dirty="0">
                <a:latin typeface="Segoe UI" pitchFamily="34" charset="0"/>
              </a:rPr>
              <a:t> </a:t>
            </a:r>
            <a:r>
              <a:rPr lang="en-US" altLang="en-US" sz="1200" dirty="0" err="1">
                <a:latin typeface="Segoe UI" pitchFamily="34" charset="0"/>
              </a:rPr>
              <a:t>bán</a:t>
            </a:r>
            <a:r>
              <a:rPr lang="en-US" altLang="en-US" sz="1200" dirty="0">
                <a:latin typeface="Segoe UI" pitchFamily="34" charset="0"/>
              </a:rPr>
              <a:t> </a:t>
            </a:r>
            <a:r>
              <a:rPr lang="en-US" altLang="en-US" sz="1200" dirty="0" err="1">
                <a:latin typeface="Segoe UI" pitchFamily="34" charset="0"/>
              </a:rPr>
              <a:t>chạy</a:t>
            </a:r>
            <a:r>
              <a:rPr lang="en-US" altLang="en-US" sz="1200" dirty="0">
                <a:latin typeface="Segoe UI" pitchFamily="34" charset="0"/>
              </a:rPr>
              <a:t> ,</a:t>
            </a:r>
            <a:r>
              <a:rPr lang="en-US" altLang="en-US" sz="1200" dirty="0" err="1">
                <a:latin typeface="Segoe UI" pitchFamily="34" charset="0"/>
              </a:rPr>
              <a:t>mặt</a:t>
            </a:r>
            <a:endParaRPr lang="en-US" altLang="en-US" sz="1200" dirty="0">
              <a:latin typeface="Segoe UI" pitchFamily="34" charset="0"/>
            </a:endParaRPr>
          </a:p>
          <a:p>
            <a:pPr>
              <a:lnSpc>
                <a:spcPct val="100000"/>
              </a:lnSpc>
            </a:pP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nào</a:t>
            </a:r>
            <a:r>
              <a:rPr lang="en-US" altLang="en-US" sz="1200" dirty="0">
                <a:latin typeface="Segoe UI" pitchFamily="34" charset="0"/>
              </a:rPr>
              <a:t> </a:t>
            </a:r>
            <a:r>
              <a:rPr lang="en-US" altLang="en-US" sz="1200" dirty="0" err="1">
                <a:latin typeface="Segoe UI" pitchFamily="34" charset="0"/>
              </a:rPr>
              <a:t>tồn</a:t>
            </a:r>
            <a:r>
              <a:rPr lang="en-US" altLang="en-US" sz="1200" dirty="0">
                <a:latin typeface="Segoe UI" pitchFamily="34" charset="0"/>
              </a:rPr>
              <a:t> </a:t>
            </a:r>
            <a:r>
              <a:rPr lang="en-US" altLang="en-US" sz="1200" dirty="0" err="1">
                <a:latin typeface="Segoe UI" pitchFamily="34" charset="0"/>
              </a:rPr>
              <a:t>kho</a:t>
            </a:r>
            <a:r>
              <a:rPr lang="en-US" altLang="en-US" sz="1200" dirty="0">
                <a:latin typeface="Segoe UI" pitchFamily="34" charset="0"/>
              </a:rPr>
              <a:t> ,</a:t>
            </a:r>
            <a:r>
              <a:rPr lang="en-US" altLang="en-US" sz="1200" dirty="0" err="1">
                <a:latin typeface="Segoe UI" pitchFamily="34" charset="0"/>
              </a:rPr>
              <a:t>mặt</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nào</a:t>
            </a:r>
            <a:r>
              <a:rPr lang="en-US" altLang="en-US" sz="1200" dirty="0">
                <a:latin typeface="Segoe UI" pitchFamily="34" charset="0"/>
              </a:rPr>
              <a:t> </a:t>
            </a:r>
            <a:r>
              <a:rPr lang="en-US" altLang="en-US" sz="1200" dirty="0" err="1">
                <a:latin typeface="Segoe UI" pitchFamily="34" charset="0"/>
              </a:rPr>
              <a:t>cần</a:t>
            </a:r>
            <a:r>
              <a:rPr lang="en-US" altLang="en-US" sz="1200" dirty="0">
                <a:latin typeface="Segoe UI" pitchFamily="34" charset="0"/>
              </a:rPr>
              <a:t> </a:t>
            </a:r>
            <a:r>
              <a:rPr lang="en-US" altLang="en-US" sz="1200" dirty="0" err="1">
                <a:latin typeface="Segoe UI" pitchFamily="34" charset="0"/>
              </a:rPr>
              <a:t>chỉnh</a:t>
            </a:r>
            <a:r>
              <a:rPr lang="en-US" altLang="en-US" sz="1200" dirty="0">
                <a:latin typeface="Segoe UI" pitchFamily="34" charset="0"/>
              </a:rPr>
              <a:t> </a:t>
            </a:r>
            <a:r>
              <a:rPr lang="en-US" altLang="en-US" sz="1200" dirty="0" err="1">
                <a:latin typeface="Segoe UI" pitchFamily="34" charset="0"/>
              </a:rPr>
              <a:t>sửa</a:t>
            </a:r>
            <a:r>
              <a:rPr lang="en-US" altLang="en-US" sz="1200" dirty="0" smtClean="0">
                <a:latin typeface="Segoe UI" pitchFamily="34" charset="0"/>
              </a:rPr>
              <a:t>......</a:t>
            </a:r>
          </a:p>
          <a:p>
            <a:pPr>
              <a:lnSpc>
                <a:spcPct val="100000"/>
              </a:lnSpc>
            </a:pPr>
            <a:r>
              <a:rPr lang="en-US" altLang="en-US" sz="1200" dirty="0">
                <a:latin typeface="Segoe UI" pitchFamily="34" charset="0"/>
              </a:rPr>
              <a:t>❖    </a:t>
            </a:r>
            <a:r>
              <a:rPr lang="en-US" altLang="en-US" sz="1200" dirty="0" err="1">
                <a:latin typeface="Segoe UI" pitchFamily="34" charset="0"/>
              </a:rPr>
              <a:t>Tổng</a:t>
            </a:r>
            <a:r>
              <a:rPr lang="en-US" altLang="en-US" sz="1200" dirty="0">
                <a:latin typeface="Segoe UI" pitchFamily="34" charset="0"/>
              </a:rPr>
              <a:t> </a:t>
            </a:r>
            <a:r>
              <a:rPr lang="en-US" altLang="en-US" sz="1200" dirty="0" err="1">
                <a:latin typeface="Segoe UI" pitchFamily="34" charset="0"/>
              </a:rPr>
              <a:t>hợp</a:t>
            </a:r>
            <a:r>
              <a:rPr lang="en-US" altLang="en-US" sz="1200" dirty="0">
                <a:latin typeface="Segoe UI" pitchFamily="34" charset="0"/>
              </a:rPr>
              <a:t> </a:t>
            </a:r>
            <a:r>
              <a:rPr lang="en-US" altLang="en-US" sz="1200" dirty="0" err="1">
                <a:latin typeface="Segoe UI" pitchFamily="34" charset="0"/>
              </a:rPr>
              <a:t>thu</a:t>
            </a:r>
            <a:r>
              <a:rPr lang="en-US" altLang="en-US" sz="1200" dirty="0">
                <a:latin typeface="Segoe UI" pitchFamily="34" charset="0"/>
              </a:rPr>
              <a:t> chi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ngày</a:t>
            </a:r>
            <a:r>
              <a:rPr lang="en-US" altLang="en-US" sz="1200" dirty="0">
                <a:latin typeface="Segoe UI" pitchFamily="34" charset="0"/>
              </a:rPr>
              <a:t> ,</a:t>
            </a:r>
            <a:r>
              <a:rPr lang="en-US" altLang="en-US" sz="1200" dirty="0" err="1">
                <a:latin typeface="Segoe UI" pitchFamily="34" charset="0"/>
              </a:rPr>
              <a:t>tháng</a:t>
            </a:r>
            <a:r>
              <a:rPr lang="en-US" altLang="en-US" sz="1200" dirty="0">
                <a:latin typeface="Segoe UI" pitchFamily="34" charset="0"/>
              </a:rPr>
              <a:t> ,</a:t>
            </a:r>
            <a:r>
              <a:rPr lang="en-US" altLang="en-US" sz="1200" dirty="0" err="1">
                <a:latin typeface="Segoe UI" pitchFamily="34" charset="0"/>
              </a:rPr>
              <a:t>năm</a:t>
            </a:r>
            <a:r>
              <a:rPr lang="en-US" altLang="en-US" sz="1200" dirty="0">
                <a:latin typeface="Segoe UI" pitchFamily="34" charset="0"/>
              </a:rPr>
              <a:t> </a:t>
            </a:r>
            <a:r>
              <a:rPr lang="en-US" altLang="en-US" sz="1200" dirty="0" err="1">
                <a:latin typeface="Segoe UI" pitchFamily="34" charset="0"/>
              </a:rPr>
              <a:t>cho</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nhà</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endParaRPr lang="en-US" altLang="en-US" sz="1200" dirty="0">
              <a:latin typeface="Segoe UI" pitchFamily="34" charset="0"/>
            </a:endParaRPr>
          </a:p>
          <a:p>
            <a:pPr>
              <a:lnSpc>
                <a:spcPct val="100000"/>
              </a:lnSpc>
            </a:pPr>
            <a:r>
              <a:rPr lang="en-US" altLang="en-US" sz="1200" dirty="0">
                <a:latin typeface="Segoe UI" pitchFamily="34" charset="0"/>
              </a:rPr>
              <a:t>,</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chính</a:t>
            </a:r>
            <a:r>
              <a:rPr lang="en-US" altLang="en-US" sz="1200" dirty="0">
                <a:latin typeface="Segoe UI" pitchFamily="34" charset="0"/>
              </a:rPr>
              <a:t> </a:t>
            </a:r>
            <a:r>
              <a:rPr lang="en-US" altLang="en-US" sz="1200" dirty="0" err="1">
                <a:latin typeface="Segoe UI" pitchFamily="34" charset="0"/>
              </a:rPr>
              <a:t>bản</a:t>
            </a:r>
            <a:r>
              <a:rPr lang="en-US" altLang="en-US" sz="1200" dirty="0">
                <a:latin typeface="Segoe UI" pitchFamily="34" charset="0"/>
              </a:rPr>
              <a:t> </a:t>
            </a:r>
            <a:r>
              <a:rPr lang="en-US" altLang="en-US" sz="1200" dirty="0" err="1">
                <a:latin typeface="Segoe UI" pitchFamily="34" charset="0"/>
              </a:rPr>
              <a:t>thân</a:t>
            </a:r>
            <a:r>
              <a:rPr lang="en-US" altLang="en-US" sz="1200" dirty="0">
                <a:latin typeface="Segoe UI" pitchFamily="34" charset="0"/>
              </a:rPr>
              <a:t> </a:t>
            </a:r>
            <a:r>
              <a:rPr lang="en-US" altLang="en-US" sz="1200" dirty="0" err="1">
                <a:latin typeface="Segoe UI" pitchFamily="34" charset="0"/>
              </a:rPr>
              <a:t>công</a:t>
            </a:r>
            <a:r>
              <a:rPr lang="en-US" altLang="en-US" sz="1200" dirty="0">
                <a:latin typeface="Segoe UI" pitchFamily="34" charset="0"/>
              </a:rPr>
              <a:t> ty.....</a:t>
            </a:r>
          </a:p>
          <a:p>
            <a:pPr>
              <a:lnSpc>
                <a:spcPct val="100000"/>
              </a:lnSpc>
              <a:spcAft>
                <a:spcPts val="213"/>
              </a:spcAft>
            </a:pPr>
            <a:r>
              <a:rPr lang="en-US" altLang="en-US" sz="1200" dirty="0">
                <a:latin typeface="Segoe UI" pitchFamily="34" charset="0"/>
              </a:rPr>
              <a:t>❖    </a:t>
            </a:r>
            <a:r>
              <a:rPr lang="en-US" altLang="en-US" sz="1200" dirty="0" err="1">
                <a:latin typeface="Segoe UI" pitchFamily="34" charset="0"/>
              </a:rPr>
              <a:t>Tổng</a:t>
            </a:r>
            <a:r>
              <a:rPr lang="en-US" altLang="en-US" sz="1200" dirty="0">
                <a:latin typeface="Segoe UI" pitchFamily="34" charset="0"/>
              </a:rPr>
              <a:t> </a:t>
            </a:r>
            <a:r>
              <a:rPr lang="en-US" altLang="en-US" sz="1200" dirty="0" err="1">
                <a:latin typeface="Segoe UI" pitchFamily="34" charset="0"/>
              </a:rPr>
              <a:t>hợp</a:t>
            </a:r>
            <a:r>
              <a:rPr lang="en-US" altLang="en-US" sz="1200" dirty="0">
                <a:latin typeface="Segoe UI" pitchFamily="34" charset="0"/>
              </a:rPr>
              <a:t> </a:t>
            </a:r>
            <a:r>
              <a:rPr lang="en-US" altLang="en-US" sz="1200" dirty="0" err="1">
                <a:latin typeface="Segoe UI" pitchFamily="34" charset="0"/>
              </a:rPr>
              <a:t>lưu</a:t>
            </a:r>
            <a:r>
              <a:rPr lang="en-US" altLang="en-US" sz="1200" dirty="0">
                <a:latin typeface="Segoe UI" pitchFamily="34" charset="0"/>
              </a:rPr>
              <a:t> </a:t>
            </a:r>
            <a:r>
              <a:rPr lang="en-US" altLang="en-US" sz="1200" dirty="0" err="1">
                <a:latin typeface="Segoe UI" pitchFamily="34" charset="0"/>
              </a:rPr>
              <a:t>trữ</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ý </a:t>
            </a:r>
            <a:r>
              <a:rPr lang="en-US" altLang="en-US" sz="1200" dirty="0" err="1">
                <a:latin typeface="Segoe UI" pitchFamily="34" charset="0"/>
              </a:rPr>
              <a:t>kiến</a:t>
            </a:r>
            <a:r>
              <a:rPr lang="en-US" altLang="en-US" sz="1200" dirty="0">
                <a:latin typeface="Segoe UI" pitchFamily="34" charset="0"/>
              </a:rPr>
              <a:t>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nhà</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r>
              <a:rPr lang="en-US" altLang="en-US" sz="1200" dirty="0">
                <a:latin typeface="Segoe UI" pitchFamily="34" charset="0"/>
              </a:rPr>
              <a:t> </a:t>
            </a:r>
            <a:r>
              <a:rPr lang="en-US" altLang="en-US" sz="1200" dirty="0" err="1">
                <a:latin typeface="Segoe UI" pitchFamily="34" charset="0"/>
              </a:rPr>
              <a:t>để</a:t>
            </a:r>
            <a:r>
              <a:rPr lang="en-US" altLang="en-US" sz="1200" dirty="0">
                <a:latin typeface="Segoe UI" pitchFamily="34" charset="0"/>
              </a:rPr>
              <a:t> </a:t>
            </a:r>
            <a:r>
              <a:rPr lang="en-US" altLang="en-US" sz="1200" dirty="0" err="1">
                <a:latin typeface="Segoe UI" pitchFamily="34" charset="0"/>
              </a:rPr>
              <a:t>đáp</a:t>
            </a:r>
            <a:r>
              <a:rPr lang="en-US" altLang="en-US" sz="1200" dirty="0">
                <a:latin typeface="Segoe UI" pitchFamily="34" charset="0"/>
              </a:rPr>
              <a:t> </a:t>
            </a:r>
            <a:r>
              <a:rPr lang="en-US" altLang="en-US" sz="1200" dirty="0" err="1">
                <a:latin typeface="Segoe UI" pitchFamily="34" charset="0"/>
              </a:rPr>
              <a:t>ứng</a:t>
            </a:r>
            <a:r>
              <a:rPr lang="en-US" altLang="en-US" sz="1200" dirty="0">
                <a:latin typeface="Segoe UI" pitchFamily="34" charset="0"/>
              </a:rPr>
              <a:t> </a:t>
            </a:r>
            <a:r>
              <a:rPr lang="en-US" altLang="en-US" sz="1200" dirty="0" err="1">
                <a:latin typeface="Segoe UI" pitchFamily="34" charset="0"/>
              </a:rPr>
              <a:t>trả</a:t>
            </a:r>
            <a:r>
              <a:rPr lang="en-US" altLang="en-US" sz="1200" dirty="0">
                <a:latin typeface="Segoe UI" pitchFamily="34" charset="0"/>
              </a:rPr>
              <a:t> </a:t>
            </a:r>
            <a:r>
              <a:rPr lang="en-US" altLang="en-US" sz="1200" dirty="0" err="1">
                <a:latin typeface="Segoe UI" pitchFamily="34" charset="0"/>
              </a:rPr>
              <a:t>lời</a:t>
            </a:r>
            <a:r>
              <a:rPr lang="en-US" altLang="en-US" sz="1200" dirty="0">
                <a:latin typeface="Segoe UI" pitchFamily="34" charset="0"/>
              </a:rPr>
              <a:t> </a:t>
            </a:r>
            <a:r>
              <a:rPr lang="en-US" altLang="en-US" sz="1200" dirty="0" err="1">
                <a:latin typeface="Segoe UI" pitchFamily="34" charset="0"/>
              </a:rPr>
              <a:t>một</a:t>
            </a:r>
            <a:r>
              <a:rPr lang="en-US" altLang="en-US" sz="1200" dirty="0">
                <a:latin typeface="Segoe UI" pitchFamily="34" charset="0"/>
              </a:rPr>
              <a:t> </a:t>
            </a:r>
            <a:r>
              <a:rPr lang="en-US" altLang="en-US" sz="1200" dirty="0" err="1">
                <a:latin typeface="Segoe UI" pitchFamily="34" charset="0"/>
              </a:rPr>
              <a:t>cách</a:t>
            </a:r>
            <a:r>
              <a:rPr lang="en-US" altLang="en-US" sz="1200" dirty="0">
                <a:latin typeface="Segoe UI" pitchFamily="34" charset="0"/>
              </a:rPr>
              <a:t> </a:t>
            </a:r>
            <a:r>
              <a:rPr lang="en-US" altLang="en-US" sz="1200" dirty="0" err="1">
                <a:latin typeface="Segoe UI" pitchFamily="34" charset="0"/>
              </a:rPr>
              <a:t>nhanh</a:t>
            </a:r>
            <a:r>
              <a:rPr lang="en-US" altLang="en-US" sz="1200" dirty="0">
                <a:latin typeface="Segoe UI" pitchFamily="34" charset="0"/>
              </a:rPr>
              <a:t> </a:t>
            </a:r>
            <a:r>
              <a:rPr lang="en-US" altLang="en-US" sz="1200" dirty="0" err="1">
                <a:latin typeface="Segoe UI" pitchFamily="34" charset="0"/>
              </a:rPr>
              <a:t>chóng</a:t>
            </a:r>
            <a:r>
              <a:rPr lang="en-US" altLang="en-US" sz="1200" dirty="0">
                <a:latin typeface="Segoe UI" pitchFamily="34" charset="0"/>
              </a:rPr>
              <a:t> ,</a:t>
            </a:r>
            <a:r>
              <a:rPr lang="en-US" altLang="en-US" sz="1200" dirty="0" err="1">
                <a:latin typeface="Segoe UI" pitchFamily="34" charset="0"/>
              </a:rPr>
              <a:t>chính</a:t>
            </a:r>
            <a:r>
              <a:rPr lang="en-US" altLang="en-US" sz="1200" dirty="0">
                <a:latin typeface="Segoe UI" pitchFamily="34" charset="0"/>
              </a:rPr>
              <a:t> </a:t>
            </a:r>
            <a:r>
              <a:rPr lang="en-US" altLang="en-US" sz="1200" dirty="0" err="1">
                <a:latin typeface="Segoe UI" pitchFamily="34" charset="0"/>
              </a:rPr>
              <a:t>xác</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ân</a:t>
            </a:r>
            <a:r>
              <a:rPr lang="en-US" altLang="en-US" sz="1200" dirty="0">
                <a:latin typeface="Segoe UI" pitchFamily="34" charset="0"/>
              </a:rPr>
              <a:t> </a:t>
            </a:r>
            <a:r>
              <a:rPr lang="en-US" altLang="en-US" sz="1200" dirty="0" err="1">
                <a:latin typeface="Segoe UI" pitchFamily="34" charset="0"/>
              </a:rPr>
              <a:t>cần</a:t>
            </a:r>
            <a:r>
              <a:rPr lang="en-US" altLang="en-US" sz="1200" dirty="0">
                <a:latin typeface="Segoe UI" pitchFamily="34" charset="0"/>
              </a:rPr>
              <a:t>.</a:t>
            </a:r>
          </a:p>
          <a:p>
            <a:pPr>
              <a:lnSpc>
                <a:spcPct val="100000"/>
              </a:lnSpc>
              <a:spcAft>
                <a:spcPts val="625"/>
              </a:spcAft>
            </a:pPr>
            <a:r>
              <a:rPr lang="en-US" altLang="en-US" sz="1400" b="1" dirty="0">
                <a:latin typeface="Segoe UI" pitchFamily="34" charset="0"/>
              </a:rPr>
              <a:t>•    </a:t>
            </a:r>
            <a:r>
              <a:rPr lang="en-US" altLang="en-US" sz="1400" b="1" dirty="0" err="1">
                <a:latin typeface="Segoe UI" pitchFamily="34" charset="0"/>
              </a:rPr>
              <a:t>Yêu</a:t>
            </a:r>
            <a:r>
              <a:rPr lang="en-US" altLang="en-US" sz="1400" b="1" dirty="0">
                <a:latin typeface="Segoe UI" pitchFamily="34" charset="0"/>
              </a:rPr>
              <a:t> </a:t>
            </a:r>
            <a:r>
              <a:rPr lang="en-US" altLang="en-US" sz="1400" b="1" dirty="0" err="1">
                <a:latin typeface="Segoe UI" pitchFamily="34" charset="0"/>
              </a:rPr>
              <a:t>cầu</a:t>
            </a:r>
            <a:r>
              <a:rPr lang="en-US" altLang="en-US" sz="1400" b="1" dirty="0">
                <a:latin typeface="Segoe UI" pitchFamily="34" charset="0"/>
              </a:rPr>
              <a:t> </a:t>
            </a:r>
            <a:r>
              <a:rPr lang="en-US" altLang="en-US" sz="1400" b="1" dirty="0" err="1">
                <a:latin typeface="Segoe UI" pitchFamily="34" charset="0"/>
              </a:rPr>
              <a:t>của</a:t>
            </a:r>
            <a:r>
              <a:rPr lang="en-US" altLang="en-US" sz="1400" b="1" dirty="0">
                <a:latin typeface="Segoe UI" pitchFamily="34" charset="0"/>
              </a:rPr>
              <a:t> </a:t>
            </a:r>
            <a:r>
              <a:rPr lang="en-US" altLang="en-US" sz="1400" b="1" dirty="0" err="1">
                <a:latin typeface="Segoe UI" pitchFamily="34" charset="0"/>
              </a:rPr>
              <a:t>nhân</a:t>
            </a:r>
            <a:r>
              <a:rPr lang="en-US" altLang="en-US" sz="1400" b="1" dirty="0">
                <a:latin typeface="Segoe UI" pitchFamily="34" charset="0"/>
              </a:rPr>
              <a:t> </a:t>
            </a:r>
            <a:r>
              <a:rPr lang="en-US" altLang="en-US" sz="1400" b="1" dirty="0" err="1">
                <a:latin typeface="Segoe UI" pitchFamily="34" charset="0"/>
              </a:rPr>
              <a:t>viên</a:t>
            </a:r>
            <a:endParaRPr lang="en-US" altLang="en-US" sz="1400" b="1" dirty="0">
              <a:latin typeface="Segoe UI" pitchFamily="34" charset="0"/>
            </a:endParaRPr>
          </a:p>
          <a:p>
            <a:pPr>
              <a:lnSpc>
                <a:spcPct val="100000"/>
              </a:lnSpc>
              <a:spcAft>
                <a:spcPts val="625"/>
              </a:spcAft>
            </a:pPr>
            <a:r>
              <a:rPr lang="en-US" altLang="en-US" sz="1200" dirty="0">
                <a:latin typeface="Segoe UI" pitchFamily="34" charset="0"/>
              </a:rPr>
              <a:t>^ </a:t>
            </a:r>
            <a:r>
              <a:rPr lang="en-US" altLang="en-US" sz="1200" dirty="0" err="1">
                <a:latin typeface="Segoe UI" pitchFamily="34" charset="0"/>
              </a:rPr>
              <a:t>Xem</a:t>
            </a:r>
            <a:r>
              <a:rPr lang="en-US" altLang="en-US" sz="1200" dirty="0">
                <a:latin typeface="Segoe UI" pitchFamily="34" charset="0"/>
              </a:rPr>
              <a:t> </a:t>
            </a:r>
            <a:r>
              <a:rPr lang="en-US" altLang="en-US" sz="1200" dirty="0" err="1">
                <a:latin typeface="Segoe UI" pitchFamily="34" charset="0"/>
              </a:rPr>
              <a:t>báo</a:t>
            </a:r>
            <a:r>
              <a:rPr lang="en-US" altLang="en-US" sz="1200" dirty="0">
                <a:latin typeface="Segoe UI" pitchFamily="34" charset="0"/>
              </a:rPr>
              <a:t> </a:t>
            </a:r>
            <a:r>
              <a:rPr lang="en-US" altLang="en-US" sz="1200" dirty="0" err="1">
                <a:latin typeface="Segoe UI" pitchFamily="34" charset="0"/>
              </a:rPr>
              <a:t>cáo</a:t>
            </a:r>
            <a:r>
              <a:rPr lang="en-US" altLang="en-US" sz="1200" dirty="0">
                <a:latin typeface="Segoe UI" pitchFamily="34" charset="0"/>
              </a:rPr>
              <a:t> ,</a:t>
            </a:r>
            <a:r>
              <a:rPr lang="en-US" altLang="en-US" sz="1200" dirty="0" err="1">
                <a:latin typeface="Segoe UI" pitchFamily="34" charset="0"/>
              </a:rPr>
              <a:t>thống</a:t>
            </a:r>
            <a:r>
              <a:rPr lang="en-US" altLang="en-US" sz="1200" dirty="0">
                <a:latin typeface="Segoe UI" pitchFamily="34" charset="0"/>
              </a:rPr>
              <a:t> </a:t>
            </a:r>
            <a:r>
              <a:rPr lang="en-US" altLang="en-US" sz="1200" dirty="0" err="1">
                <a:latin typeface="Segoe UI" pitchFamily="34" charset="0"/>
              </a:rPr>
              <a:t>kê</a:t>
            </a:r>
            <a:r>
              <a:rPr lang="en-US" altLang="en-US" sz="1200" dirty="0">
                <a:latin typeface="Segoe UI" pitchFamily="34" charset="0"/>
              </a:rPr>
              <a:t> ,</a:t>
            </a:r>
            <a:r>
              <a:rPr lang="en-US" altLang="en-US" sz="1200" dirty="0" err="1">
                <a:latin typeface="Segoe UI" pitchFamily="34" charset="0"/>
              </a:rPr>
              <a:t>đơn</a:t>
            </a:r>
            <a:r>
              <a:rPr lang="en-US" altLang="en-US" sz="1200" dirty="0">
                <a:latin typeface="Segoe UI" pitchFamily="34" charset="0"/>
              </a:rPr>
              <a:t> </a:t>
            </a:r>
            <a:r>
              <a:rPr lang="en-US" altLang="en-US" sz="1200" dirty="0" err="1">
                <a:latin typeface="Segoe UI" pitchFamily="34" charset="0"/>
              </a:rPr>
              <a:t>đặt</a:t>
            </a:r>
            <a:r>
              <a:rPr lang="en-US" altLang="en-US" sz="1200" dirty="0">
                <a:latin typeface="Segoe UI" pitchFamily="34" charset="0"/>
              </a:rPr>
              <a:t> </a:t>
            </a:r>
            <a:r>
              <a:rPr lang="en-US" altLang="en-US" sz="1200" dirty="0" err="1">
                <a:latin typeface="Segoe UI" pitchFamily="34" charset="0"/>
              </a:rPr>
              <a:t>hàng</a:t>
            </a:r>
            <a:endParaRPr lang="en-US" altLang="en-US" sz="1200" dirty="0">
              <a:latin typeface="Segoe UI" pitchFamily="34" charset="0"/>
            </a:endParaRPr>
          </a:p>
          <a:p>
            <a:pPr>
              <a:lnSpc>
                <a:spcPct val="100000"/>
              </a:lnSpc>
            </a:pPr>
            <a:r>
              <a:rPr lang="en-US" altLang="en-US" sz="1200" dirty="0">
                <a:latin typeface="Segoe UI" pitchFamily="34" charset="0"/>
              </a:rPr>
              <a:t>^ </a:t>
            </a:r>
            <a:r>
              <a:rPr lang="en-US" altLang="en-US" sz="1200" dirty="0" err="1">
                <a:latin typeface="Segoe UI" pitchFamily="34" charset="0"/>
              </a:rPr>
              <a:t>Nhận</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phản</a:t>
            </a:r>
            <a:r>
              <a:rPr lang="en-US" altLang="en-US" sz="1200" dirty="0">
                <a:latin typeface="Segoe UI" pitchFamily="34" charset="0"/>
              </a:rPr>
              <a:t> </a:t>
            </a:r>
            <a:r>
              <a:rPr lang="en-US" altLang="en-US" sz="1200" dirty="0" err="1">
                <a:latin typeface="Segoe UI" pitchFamily="34" charset="0"/>
              </a:rPr>
              <a:t>hồi</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về</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thái</a:t>
            </a:r>
            <a:r>
              <a:rPr lang="en-US" altLang="en-US" sz="1200" dirty="0">
                <a:latin typeface="Segoe UI" pitchFamily="34" charset="0"/>
              </a:rPr>
              <a:t> </a:t>
            </a:r>
            <a:r>
              <a:rPr lang="en-US" altLang="en-US" sz="1200" dirty="0" err="1">
                <a:latin typeface="Segoe UI" pitchFamily="34" charset="0"/>
              </a:rPr>
              <a:t>độ</a:t>
            </a:r>
            <a:r>
              <a:rPr lang="en-US" altLang="en-US" sz="1200" dirty="0">
                <a:latin typeface="Segoe UI" pitchFamily="34" charset="0"/>
              </a:rPr>
              <a:t> </a:t>
            </a:r>
            <a:r>
              <a:rPr lang="en-US" altLang="en-US" sz="1200" dirty="0" err="1">
                <a:latin typeface="Segoe UI" pitchFamily="34" charset="0"/>
              </a:rPr>
              <a:t>phục</a:t>
            </a:r>
            <a:r>
              <a:rPr lang="en-US" altLang="en-US" sz="1200" dirty="0">
                <a:latin typeface="Segoe UI" pitchFamily="34" charset="0"/>
              </a:rPr>
              <a:t> </a:t>
            </a:r>
            <a:r>
              <a:rPr lang="en-US" altLang="en-US" sz="1200" dirty="0" err="1">
                <a:latin typeface="Segoe UI" pitchFamily="34" charset="0"/>
              </a:rPr>
              <a:t>vụ</a:t>
            </a:r>
            <a:r>
              <a:rPr lang="en-US" altLang="en-US" sz="1200" dirty="0">
                <a:latin typeface="Segoe UI" pitchFamily="34" charset="0"/>
              </a:rPr>
              <a:t>.</a:t>
            </a:r>
          </a:p>
          <a:p>
            <a:pPr>
              <a:lnSpc>
                <a:spcPct val="100000"/>
              </a:lnSpc>
              <a:spcAft>
                <a:spcPts val="625"/>
              </a:spcAft>
            </a:pPr>
            <a:r>
              <a:rPr lang="en-US" altLang="en-US" sz="1200" dirty="0">
                <a:latin typeface="Segoe UI" pitchFamily="34" charset="0"/>
              </a:rPr>
              <a: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khác</a:t>
            </a:r>
            <a:r>
              <a:rPr lang="en-US" altLang="en-US" sz="1200" dirty="0">
                <a:latin typeface="Segoe UI" pitchFamily="34" charset="0"/>
              </a:rPr>
              <a:t> :</a:t>
            </a:r>
            <a:r>
              <a:rPr lang="en-US" altLang="en-US" sz="1200" dirty="0" err="1">
                <a:latin typeface="Segoe UI" pitchFamily="34" charset="0"/>
              </a:rPr>
              <a:t>khuyến</a:t>
            </a:r>
            <a:r>
              <a:rPr lang="en-US" altLang="en-US" sz="1200" dirty="0">
                <a:latin typeface="Segoe UI" pitchFamily="34" charset="0"/>
              </a:rPr>
              <a:t> </a:t>
            </a:r>
            <a:r>
              <a:rPr lang="en-US" altLang="en-US" sz="1200" dirty="0" err="1">
                <a:latin typeface="Segoe UI" pitchFamily="34" charset="0"/>
              </a:rPr>
              <a:t>mãi</a:t>
            </a:r>
            <a:r>
              <a:rPr lang="en-US" altLang="en-US" sz="1200" dirty="0">
                <a:latin typeface="Segoe UI" pitchFamily="34" charset="0"/>
              </a:rPr>
              <a:t> ,tin </a:t>
            </a:r>
            <a:r>
              <a:rPr lang="en-US" altLang="en-US" sz="1200" dirty="0" err="1">
                <a:latin typeface="Segoe UI" pitchFamily="34" charset="0"/>
              </a:rPr>
              <a:t>tức</a:t>
            </a:r>
            <a:r>
              <a:rPr lang="en-US" altLang="en-US" sz="1200" dirty="0">
                <a:latin typeface="Segoe UI" pitchFamily="34" charset="0"/>
              </a:rPr>
              <a:t> </a:t>
            </a:r>
            <a:r>
              <a:rPr lang="en-US" altLang="en-US" sz="1200" dirty="0" err="1">
                <a:latin typeface="Segoe UI" pitchFamily="34" charset="0"/>
              </a:rPr>
              <a:t>về</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p>
          <a:p>
            <a:pPr>
              <a:lnSpc>
                <a:spcPct val="100000"/>
              </a:lnSpc>
              <a:spcAft>
                <a:spcPts val="625"/>
              </a:spcAft>
            </a:pPr>
            <a:r>
              <a:rPr lang="en-US" altLang="en-US" sz="1400" b="1" dirty="0">
                <a:latin typeface="Segoe UI" pitchFamily="34" charset="0"/>
              </a:rPr>
              <a:t>•    </a:t>
            </a:r>
            <a:r>
              <a:rPr lang="en-US" altLang="en-US" sz="1400" b="1" dirty="0" err="1">
                <a:latin typeface="Segoe UI" pitchFamily="34" charset="0"/>
              </a:rPr>
              <a:t>Yêu</a:t>
            </a:r>
            <a:r>
              <a:rPr lang="en-US" altLang="en-US" sz="1400" b="1" dirty="0">
                <a:latin typeface="Segoe UI" pitchFamily="34" charset="0"/>
              </a:rPr>
              <a:t> </a:t>
            </a:r>
            <a:r>
              <a:rPr lang="en-US" altLang="en-US" sz="1400" b="1" dirty="0" err="1">
                <a:latin typeface="Segoe UI" pitchFamily="34" charset="0"/>
              </a:rPr>
              <a:t>cầu</a:t>
            </a:r>
            <a:r>
              <a:rPr lang="en-US" altLang="en-US" sz="1400" b="1" dirty="0">
                <a:latin typeface="Segoe UI" pitchFamily="34" charset="0"/>
              </a:rPr>
              <a:t> </a:t>
            </a:r>
            <a:r>
              <a:rPr lang="en-US" altLang="en-US" sz="1400" b="1" dirty="0" err="1">
                <a:latin typeface="Segoe UI" pitchFamily="34" charset="0"/>
              </a:rPr>
              <a:t>của</a:t>
            </a:r>
            <a:r>
              <a:rPr lang="en-US" altLang="en-US" sz="1400" b="1" dirty="0">
                <a:latin typeface="Segoe UI" pitchFamily="34" charset="0"/>
              </a:rPr>
              <a:t> </a:t>
            </a:r>
            <a:r>
              <a:rPr lang="en-US" altLang="en-US" sz="1400" b="1" dirty="0" err="1">
                <a:latin typeface="Segoe UI" pitchFamily="34" charset="0"/>
              </a:rPr>
              <a:t>nhà</a:t>
            </a:r>
            <a:r>
              <a:rPr lang="en-US" altLang="en-US" sz="1400" b="1" dirty="0">
                <a:latin typeface="Segoe UI" pitchFamily="34" charset="0"/>
              </a:rPr>
              <a:t> </a:t>
            </a:r>
            <a:r>
              <a:rPr lang="en-US" altLang="en-US" sz="1400" b="1" dirty="0" err="1">
                <a:latin typeface="Segoe UI" pitchFamily="34" charset="0"/>
              </a:rPr>
              <a:t>cung</a:t>
            </a:r>
            <a:r>
              <a:rPr lang="en-US" altLang="en-US" sz="1400" b="1" dirty="0">
                <a:latin typeface="Segoe UI" pitchFamily="34" charset="0"/>
              </a:rPr>
              <a:t> </a:t>
            </a:r>
            <a:r>
              <a:rPr lang="en-US" altLang="en-US" sz="1400" b="1" dirty="0" err="1">
                <a:latin typeface="Segoe UI" pitchFamily="34" charset="0"/>
              </a:rPr>
              <a:t>cấp</a:t>
            </a:r>
            <a:endParaRPr lang="en-US" altLang="en-US" sz="1400" b="1" dirty="0">
              <a:latin typeface="Segoe UI" pitchFamily="34" charset="0"/>
            </a:endParaRPr>
          </a:p>
          <a:p>
            <a:pPr>
              <a:lnSpc>
                <a:spcPct val="100000"/>
              </a:lnSpc>
            </a:pPr>
            <a:r>
              <a:rPr lang="en-US" altLang="en-US" sz="1200" dirty="0">
                <a:latin typeface="Segoe UI" pitchFamily="34" charset="0"/>
              </a:rPr>
              <a: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doanh</a:t>
            </a:r>
            <a:r>
              <a:rPr lang="en-US" altLang="en-US" sz="1200" dirty="0">
                <a:latin typeface="Segoe UI" pitchFamily="34" charset="0"/>
              </a:rPr>
              <a:t> </a:t>
            </a:r>
            <a:r>
              <a:rPr lang="en-US" altLang="en-US" sz="1200" dirty="0" err="1">
                <a:latin typeface="Segoe UI" pitchFamily="34" charset="0"/>
              </a:rPr>
              <a:t>thu</a:t>
            </a:r>
            <a:r>
              <a:rPr lang="en-US" altLang="en-US" sz="1200" dirty="0">
                <a:latin typeface="Segoe UI" pitchFamily="34" charset="0"/>
              </a:rPr>
              <a:t>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từng</a:t>
            </a:r>
            <a:r>
              <a:rPr lang="en-US" altLang="en-US" sz="1200" dirty="0">
                <a:latin typeface="Segoe UI" pitchFamily="34" charset="0"/>
              </a:rPr>
              <a:t> </a:t>
            </a:r>
            <a:r>
              <a:rPr lang="en-US" altLang="en-US" sz="1200" dirty="0" err="1">
                <a:latin typeface="Segoe UI" pitchFamily="34" charset="0"/>
              </a:rPr>
              <a:t>loại</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từng</a:t>
            </a:r>
            <a:r>
              <a:rPr lang="en-US" altLang="en-US" sz="1200" dirty="0">
                <a:latin typeface="Segoe UI" pitchFamily="34" charset="0"/>
              </a:rPr>
              <a:t> </a:t>
            </a:r>
            <a:r>
              <a:rPr lang="en-US" altLang="en-US" sz="1200" dirty="0" err="1">
                <a:latin typeface="Segoe UI" pitchFamily="34" charset="0"/>
              </a:rPr>
              <a:t>ngày</a:t>
            </a:r>
            <a:r>
              <a:rPr lang="en-US" altLang="en-US" sz="1200" dirty="0">
                <a:latin typeface="Segoe UI" pitchFamily="34" charset="0"/>
              </a:rPr>
              <a:t> ,</a:t>
            </a:r>
            <a:r>
              <a:rPr lang="en-US" altLang="en-US" sz="1200" dirty="0" err="1">
                <a:latin typeface="Segoe UI" pitchFamily="34" charset="0"/>
              </a:rPr>
              <a:t>tháng</a:t>
            </a:r>
            <a:r>
              <a:rPr lang="en-US" altLang="en-US" sz="1200" dirty="0">
                <a:latin typeface="Segoe UI" pitchFamily="34" charset="0"/>
              </a:rPr>
              <a:t> ,</a:t>
            </a:r>
            <a:r>
              <a:rPr lang="en-US" altLang="en-US" sz="1200" dirty="0" err="1">
                <a:latin typeface="Segoe UI" pitchFamily="34" charset="0"/>
              </a:rPr>
              <a:t>năm</a:t>
            </a:r>
            <a:r>
              <a:rPr lang="en-US" altLang="en-US" sz="1200" dirty="0">
                <a:latin typeface="Segoe UI" pitchFamily="34" charset="0"/>
              </a:rPr>
              <a:t> ^ </a:t>
            </a:r>
            <a:r>
              <a:rPr lang="en-US" altLang="en-US" sz="1200" dirty="0" err="1">
                <a:latin typeface="Segoe UI" pitchFamily="34" charset="0"/>
              </a:rPr>
              <a:t>Dễ</a:t>
            </a:r>
            <a:r>
              <a:rPr lang="en-US" altLang="en-US" sz="1200" dirty="0">
                <a:latin typeface="Segoe UI" pitchFamily="34" charset="0"/>
              </a:rPr>
              <a:t> </a:t>
            </a:r>
            <a:r>
              <a:rPr lang="en-US" altLang="en-US" sz="1200" dirty="0" err="1">
                <a:latin typeface="Segoe UI" pitchFamily="34" charset="0"/>
              </a:rPr>
              <a:t>dàng</a:t>
            </a:r>
            <a:r>
              <a:rPr lang="en-US" altLang="en-US" sz="1200" dirty="0">
                <a:latin typeface="Segoe UI" pitchFamily="34" charset="0"/>
              </a:rPr>
              <a:t> </a:t>
            </a:r>
            <a:r>
              <a:rPr lang="en-US" altLang="en-US" sz="1200" dirty="0" err="1">
                <a:latin typeface="Segoe UI" pitchFamily="34" charset="0"/>
              </a:rPr>
              <a:t>nắm</a:t>
            </a:r>
            <a:r>
              <a:rPr lang="en-US" altLang="en-US" sz="1200" dirty="0">
                <a:latin typeface="Segoe UI" pitchFamily="34" charset="0"/>
              </a:rPr>
              <a:t> </a:t>
            </a:r>
            <a:r>
              <a:rPr lang="en-US" altLang="en-US" sz="1200" dirty="0" err="1">
                <a:latin typeface="Segoe UI" pitchFamily="34" charset="0"/>
              </a:rPr>
              <a:t>bắt</a:t>
            </a:r>
            <a:r>
              <a:rPr lang="en-US" altLang="en-US" sz="1200" dirty="0">
                <a:latin typeface="Segoe UI" pitchFamily="34" charset="0"/>
              </a:rPr>
              <a:t> </a:t>
            </a:r>
            <a:r>
              <a:rPr lang="en-US" altLang="en-US" sz="1200" dirty="0" err="1">
                <a:latin typeface="Segoe UI" pitchFamily="34" charset="0"/>
              </a:rPr>
              <a:t>được</a:t>
            </a:r>
            <a:r>
              <a:rPr lang="en-US" altLang="en-US" sz="1200" dirty="0">
                <a:latin typeface="Segoe UI" pitchFamily="34" charset="0"/>
              </a:rPr>
              <a:t> </a:t>
            </a:r>
            <a:r>
              <a:rPr lang="en-US" altLang="en-US" sz="1200" dirty="0" err="1">
                <a:latin typeface="Segoe UI" pitchFamily="34" charset="0"/>
              </a:rPr>
              <a:t>mặt</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nào</a:t>
            </a:r>
            <a:r>
              <a:rPr lang="en-US" altLang="en-US" sz="1200" dirty="0">
                <a:latin typeface="Segoe UI" pitchFamily="34" charset="0"/>
              </a:rPr>
              <a:t> </a:t>
            </a:r>
            <a:r>
              <a:rPr lang="en-US" altLang="en-US" sz="1200" dirty="0" err="1">
                <a:latin typeface="Segoe UI" pitchFamily="34" charset="0"/>
              </a:rPr>
              <a:t>bán</a:t>
            </a:r>
            <a:r>
              <a:rPr lang="en-US" altLang="en-US" sz="1200" dirty="0">
                <a:latin typeface="Segoe UI" pitchFamily="34" charset="0"/>
              </a:rPr>
              <a:t> </a:t>
            </a:r>
            <a:r>
              <a:rPr lang="en-US" altLang="en-US" sz="1200" dirty="0" err="1">
                <a:latin typeface="Segoe UI" pitchFamily="34" charset="0"/>
              </a:rPr>
              <a:t>chạy</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tồn</a:t>
            </a:r>
            <a:r>
              <a:rPr lang="en-US" altLang="en-US" sz="1200" dirty="0">
                <a:latin typeface="Segoe UI" pitchFamily="34" charset="0"/>
              </a:rPr>
              <a:t> </a:t>
            </a:r>
            <a:r>
              <a:rPr lang="en-US" altLang="en-US" sz="1200" dirty="0" err="1">
                <a:latin typeface="Segoe UI" pitchFamily="34" charset="0"/>
              </a:rPr>
              <a:t>kho</a:t>
            </a:r>
            <a:r>
              <a:rPr lang="en-US" altLang="en-US" sz="1200" dirty="0">
                <a:latin typeface="Segoe UI" pitchFamily="34" charset="0"/>
              </a:rPr>
              <a:t> ,</a:t>
            </a:r>
            <a:r>
              <a:rPr lang="en-US" altLang="en-US" sz="1200" dirty="0" err="1">
                <a:latin typeface="Segoe UI" pitchFamily="34" charset="0"/>
              </a:rPr>
              <a:t>mặt</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hư</a:t>
            </a:r>
            <a:r>
              <a:rPr lang="en-US" altLang="en-US" sz="1200" dirty="0">
                <a:latin typeface="Segoe UI" pitchFamily="34" charset="0"/>
              </a:rPr>
              <a:t> ,.....</a:t>
            </a:r>
          </a:p>
          <a:p>
            <a:pPr>
              <a:lnSpc>
                <a:spcPct val="100000"/>
              </a:lnSpc>
              <a:spcAft>
                <a:spcPts val="213"/>
              </a:spcAft>
            </a:pPr>
            <a:r>
              <a:rPr lang="en-US" altLang="en-US" sz="1200" dirty="0">
                <a:latin typeface="Segoe UI" pitchFamily="34" charset="0"/>
              </a:rPr>
              <a:t>^ </a:t>
            </a:r>
            <a:r>
              <a:rPr lang="en-US" altLang="en-US" sz="1200" dirty="0" err="1">
                <a:latin typeface="Segoe UI" pitchFamily="34" charset="0"/>
              </a:rPr>
              <a:t>Nắm</a:t>
            </a:r>
            <a:r>
              <a:rPr lang="en-US" altLang="en-US" sz="1200" dirty="0">
                <a:latin typeface="Segoe UI" pitchFamily="34" charset="0"/>
              </a:rPr>
              <a:t> </a:t>
            </a:r>
            <a:r>
              <a:rPr lang="en-US" altLang="en-US" sz="1200" dirty="0" err="1">
                <a:latin typeface="Segoe UI" pitchFamily="34" charset="0"/>
              </a:rPr>
              <a:t>bắt</a:t>
            </a:r>
            <a:r>
              <a:rPr lang="en-US" altLang="en-US" sz="1200" dirty="0">
                <a:latin typeface="Segoe UI" pitchFamily="34" charset="0"/>
              </a:rPr>
              <a:t> </a:t>
            </a:r>
            <a:r>
              <a:rPr lang="en-US" altLang="en-US" sz="1200" dirty="0" err="1">
                <a:latin typeface="Segoe UI" pitchFamily="34" charset="0"/>
              </a:rPr>
              <a:t>yêu</a:t>
            </a:r>
            <a:r>
              <a:rPr lang="en-US" altLang="en-US" sz="1200" dirty="0">
                <a:latin typeface="Segoe UI" pitchFamily="34" charset="0"/>
              </a:rPr>
              <a:t> </a:t>
            </a:r>
            <a:r>
              <a:rPr lang="en-US" altLang="en-US" sz="1200" dirty="0" err="1">
                <a:latin typeface="Segoe UI" pitchFamily="34" charset="0"/>
              </a:rPr>
              <a:t>cầu</a:t>
            </a:r>
            <a:r>
              <a:rPr lang="en-US" altLang="en-US" sz="1200" dirty="0">
                <a:latin typeface="Segoe UI" pitchFamily="34" charset="0"/>
              </a:rPr>
              <a:t>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qua </a:t>
            </a:r>
            <a:r>
              <a:rPr lang="en-US" altLang="en-US" sz="1200" dirty="0" err="1">
                <a:latin typeface="Segoe UI" pitchFamily="34" charset="0"/>
              </a:rPr>
              <a:t>việc</a:t>
            </a:r>
            <a:r>
              <a:rPr lang="en-US" altLang="en-US" sz="1200" dirty="0">
                <a:latin typeface="Segoe UI" pitchFamily="34" charset="0"/>
              </a:rPr>
              <a:t> </a:t>
            </a:r>
            <a:r>
              <a:rPr lang="en-US" altLang="en-US" sz="1200" dirty="0" err="1">
                <a:latin typeface="Segoe UI" pitchFamily="34" charset="0"/>
              </a:rPr>
              <a:t>đánh</a:t>
            </a:r>
            <a:r>
              <a:rPr lang="en-US" altLang="en-US" sz="1200" dirty="0">
                <a:latin typeface="Segoe UI" pitchFamily="34" charset="0"/>
              </a:rPr>
              <a:t> </a:t>
            </a:r>
            <a:r>
              <a:rPr lang="en-US" altLang="en-US" sz="1200" dirty="0" err="1">
                <a:latin typeface="Segoe UI" pitchFamily="34" charset="0"/>
              </a:rPr>
              <a:t>giá</a:t>
            </a:r>
            <a:r>
              <a:rPr lang="en-US" altLang="en-US" sz="1200" dirty="0">
                <a:latin typeface="Segoe UI" pitchFamily="34" charset="0"/>
              </a:rPr>
              <a:t> chi </a:t>
            </a:r>
            <a:r>
              <a:rPr lang="en-US" altLang="en-US" sz="1200" dirty="0" err="1">
                <a:latin typeface="Segoe UI" pitchFamily="34" charset="0"/>
              </a:rPr>
              <a:t>tiết</a:t>
            </a:r>
            <a:r>
              <a:rPr lang="en-US" altLang="en-US" sz="1200" dirty="0">
                <a:latin typeface="Segoe UI" pitchFamily="34" charset="0"/>
              </a:rPr>
              <a:t> </a:t>
            </a:r>
            <a:r>
              <a:rPr lang="en-US" altLang="en-US" sz="1200" dirty="0" err="1">
                <a:latin typeface="Segoe UI" pitchFamily="34" charset="0"/>
              </a:rPr>
              <a:t>về</a:t>
            </a:r>
            <a:r>
              <a:rPr lang="en-US" altLang="en-US" sz="1200" dirty="0">
                <a:latin typeface="Segoe UI" pitchFamily="34" charset="0"/>
              </a:rPr>
              <a:t> </a:t>
            </a:r>
            <a:r>
              <a:rPr lang="en-US" altLang="en-US" sz="1200" dirty="0" err="1">
                <a:latin typeface="Segoe UI" pitchFamily="34" charset="0"/>
              </a:rPr>
              <a:t>từng</a:t>
            </a:r>
            <a:r>
              <a:rPr lang="en-US" altLang="en-US" sz="1200" dirty="0">
                <a:latin typeface="Segoe UI" pitchFamily="34" charset="0"/>
              </a:rPr>
              <a:t> </a:t>
            </a:r>
            <a:r>
              <a:rPr lang="en-US" altLang="en-US" sz="1200" dirty="0" err="1">
                <a:latin typeface="Segoe UI" pitchFamily="34" charset="0"/>
              </a:rPr>
              <a:t>mặt</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như</a:t>
            </a:r>
            <a:r>
              <a:rPr lang="en-US" altLang="en-US" sz="1200" dirty="0">
                <a:latin typeface="Segoe UI" pitchFamily="34" charset="0"/>
              </a:rPr>
              <a:t> </a:t>
            </a:r>
            <a:r>
              <a:rPr lang="en-US" altLang="en-US" sz="1200" dirty="0" err="1">
                <a:latin typeface="Segoe UI" pitchFamily="34" charset="0"/>
              </a:rPr>
              <a:t>độ</a:t>
            </a:r>
            <a:r>
              <a:rPr lang="en-US" altLang="en-US" sz="1200" dirty="0">
                <a:latin typeface="Segoe UI" pitchFamily="34" charset="0"/>
              </a:rPr>
              <a:t> </a:t>
            </a:r>
            <a:r>
              <a:rPr lang="en-US" altLang="en-US" sz="1200" dirty="0" err="1">
                <a:latin typeface="Segoe UI" pitchFamily="34" charset="0"/>
              </a:rPr>
              <a:t>bền</a:t>
            </a:r>
            <a:r>
              <a:rPr lang="en-US" altLang="en-US" sz="1200" dirty="0">
                <a:latin typeface="Segoe UI" pitchFamily="34" charset="0"/>
              </a:rPr>
              <a:t> ,</a:t>
            </a:r>
            <a:r>
              <a:rPr lang="en-US" altLang="en-US" sz="1200" dirty="0" err="1">
                <a:latin typeface="Segoe UI" pitchFamily="34" charset="0"/>
              </a:rPr>
              <a:t>nhu</a:t>
            </a:r>
            <a:r>
              <a:rPr lang="en-US" altLang="en-US" sz="1200" dirty="0">
                <a:latin typeface="Segoe UI" pitchFamily="34" charset="0"/>
              </a:rPr>
              <a:t> </a:t>
            </a:r>
            <a:r>
              <a:rPr lang="en-US" altLang="en-US" sz="1200" dirty="0" err="1">
                <a:latin typeface="Segoe UI" pitchFamily="34" charset="0"/>
              </a:rPr>
              <a:t>cầu</a:t>
            </a:r>
            <a:r>
              <a:rPr lang="en-US" altLang="en-US" sz="1200" dirty="0">
                <a:latin typeface="Segoe UI" pitchFamily="34" charset="0"/>
              </a:rPr>
              <a:t> ,</a:t>
            </a:r>
            <a:r>
              <a:rPr lang="en-US" altLang="en-US" sz="1200" dirty="0" err="1">
                <a:latin typeface="Segoe UI" pitchFamily="34" charset="0"/>
              </a:rPr>
              <a:t>tiện</a:t>
            </a:r>
            <a:r>
              <a:rPr lang="en-US" altLang="en-US" sz="1200" dirty="0">
                <a:latin typeface="Segoe UI" pitchFamily="34" charset="0"/>
              </a:rPr>
              <a:t> </a:t>
            </a:r>
            <a:r>
              <a:rPr lang="en-US" altLang="en-US" sz="1200" dirty="0" err="1">
                <a:latin typeface="Segoe UI" pitchFamily="34" charset="0"/>
              </a:rPr>
              <a:t>ích</a:t>
            </a:r>
            <a:r>
              <a:rPr lang="en-US" altLang="en-US" sz="1200" dirty="0">
                <a:latin typeface="Segoe UI" pitchFamily="34" charset="0"/>
              </a:rPr>
              <a:t> ,.....</a:t>
            </a:r>
          </a:p>
          <a:p>
            <a:pPr>
              <a:lnSpc>
                <a:spcPct val="100000"/>
              </a:lnSpc>
            </a:pPr>
            <a:endParaRPr lang="en-US" altLang="en-US" sz="1200" dirty="0">
              <a:latin typeface="Segoe UI" pitchFamily="34" charset="0"/>
            </a:endParaRPr>
          </a:p>
        </p:txBody>
      </p:sp>
    </p:spTree>
    <p:extLst>
      <p:ext uri="{BB962C8B-B14F-4D97-AF65-F5344CB8AC3E}">
        <p14:creationId xmlns:p14="http://schemas.microsoft.com/office/powerpoint/2010/main" val="391056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3487615" cy="408598"/>
          </a:xfrm>
        </p:spPr>
        <p:txBody>
          <a:bodyPr>
            <a:noAutofit/>
          </a:bodyPr>
          <a:lstStyle/>
          <a:p>
            <a:r>
              <a:rPr lang="en-GB" sz="2000" b="1" dirty="0" err="1" smtClean="0">
                <a:solidFill>
                  <a:schemeClr val="tx2"/>
                </a:solidFill>
                <a:latin typeface="Times New Roman" panose="02020603050405020304" pitchFamily="18" charset="0"/>
                <a:cs typeface="Times New Roman" panose="02020603050405020304" pitchFamily="18" charset="0"/>
              </a:rPr>
              <a:t>I.Mô</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tả</a:t>
            </a:r>
            <a:r>
              <a:rPr lang="en-GB" sz="2000" b="1" dirty="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phát</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biểu</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bài</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toán</a:t>
            </a:r>
            <a:endParaRPr lang="en-US"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5093" y="879230"/>
            <a:ext cx="10357338" cy="6986955"/>
          </a:xfrm>
        </p:spPr>
        <p:txBody>
          <a:bodyPr>
            <a:noAutofit/>
          </a:bodyPr>
          <a:lstStyle/>
          <a:p>
            <a:pPr>
              <a:lnSpc>
                <a:spcPct val="100000"/>
              </a:lnSpc>
            </a:pPr>
            <a:r>
              <a:rPr lang="en-US" altLang="en-US" sz="1200" b="1" dirty="0">
                <a:latin typeface="Segoe UI" pitchFamily="34" charset="0"/>
              </a:rPr>
              <a:t>2.Thiết </a:t>
            </a:r>
            <a:r>
              <a:rPr lang="en-US" altLang="en-US" sz="1200" b="1" dirty="0" err="1">
                <a:latin typeface="Segoe UI" pitchFamily="34" charset="0"/>
              </a:rPr>
              <a:t>kế</a:t>
            </a:r>
            <a:r>
              <a:rPr lang="en-US" altLang="en-US" sz="1200" b="1" dirty="0">
                <a:latin typeface="Segoe UI" pitchFamily="34" charset="0"/>
              </a:rPr>
              <a:t> </a:t>
            </a:r>
            <a:r>
              <a:rPr lang="en-US" altLang="en-US" sz="1200" b="1" dirty="0" err="1">
                <a:latin typeface="Segoe UI" pitchFamily="34" charset="0"/>
              </a:rPr>
              <a:t>hệ</a:t>
            </a:r>
            <a:r>
              <a:rPr lang="en-US" altLang="en-US" sz="1200" b="1" dirty="0">
                <a:latin typeface="Segoe UI" pitchFamily="34" charset="0"/>
              </a:rPr>
              <a:t> </a:t>
            </a:r>
            <a:r>
              <a:rPr lang="en-US" altLang="en-US" sz="1200" b="1" dirty="0" err="1">
                <a:latin typeface="Segoe UI" pitchFamily="34" charset="0"/>
              </a:rPr>
              <a:t>thống</a:t>
            </a:r>
            <a:r>
              <a:rPr lang="en-US" altLang="en-US" sz="1200" b="1" dirty="0">
                <a:latin typeface="Segoe UI" pitchFamily="34" charset="0"/>
              </a:rPr>
              <a:t> • </a:t>
            </a:r>
            <a:r>
              <a:rPr lang="en-US" altLang="en-US" sz="1200" b="1" dirty="0" err="1">
                <a:latin typeface="Segoe UI" pitchFamily="34" charset="0"/>
              </a:rPr>
              <a:t>Khách</a:t>
            </a:r>
            <a:r>
              <a:rPr lang="en-US" altLang="en-US" sz="1200" b="1" dirty="0">
                <a:latin typeface="Segoe UI" pitchFamily="34" charset="0"/>
              </a:rPr>
              <a:t> </a:t>
            </a:r>
            <a:r>
              <a:rPr lang="en-US" altLang="en-US" sz="1200" b="1" dirty="0" err="1">
                <a:latin typeface="Segoe UI" pitchFamily="34" charset="0"/>
              </a:rPr>
              <a:t>hàng</a:t>
            </a:r>
            <a:endParaRPr lang="en-US" altLang="en-US" sz="1200" b="1" dirty="0">
              <a:latin typeface="Segoe UI" pitchFamily="34" charset="0"/>
            </a:endParaRPr>
          </a:p>
          <a:p>
            <a:pPr>
              <a:lnSpc>
                <a:spcPct val="100000"/>
              </a:lnSpc>
            </a:pPr>
            <a:r>
              <a:rPr lang="en-US" altLang="en-US" sz="1200" b="1" dirty="0" err="1">
                <a:latin typeface="Segoe UI" pitchFamily="34" charset="0"/>
              </a:rPr>
              <a:t>Có</a:t>
            </a:r>
            <a:r>
              <a:rPr lang="en-US" altLang="en-US" sz="1200" b="1" dirty="0">
                <a:latin typeface="Segoe UI" pitchFamily="34" charset="0"/>
              </a:rPr>
              <a:t> </a:t>
            </a:r>
            <a:r>
              <a:rPr lang="en-US" altLang="en-US" sz="1200" b="1" dirty="0" err="1">
                <a:latin typeface="Segoe UI" pitchFamily="34" charset="0"/>
              </a:rPr>
              <a:t>các</a:t>
            </a:r>
            <a:r>
              <a:rPr lang="en-US" altLang="en-US" sz="1200" b="1" dirty="0">
                <a:latin typeface="Segoe UI" pitchFamily="34" charset="0"/>
              </a:rPr>
              <a:t> </a:t>
            </a:r>
            <a:r>
              <a:rPr lang="en-US" altLang="en-US" sz="1200" b="1" dirty="0" err="1">
                <a:latin typeface="Segoe UI" pitchFamily="34" charset="0"/>
              </a:rPr>
              <a:t>Usecase</a:t>
            </a:r>
            <a:r>
              <a:rPr lang="en-US" altLang="en-US" sz="1200" b="1" dirty="0">
                <a:latin typeface="Segoe UI" pitchFamily="34" charset="0"/>
              </a:rPr>
              <a:t> </a:t>
            </a:r>
            <a:r>
              <a:rPr lang="en-US" altLang="en-US" sz="1200" b="1" dirty="0" err="1">
                <a:latin typeface="Segoe UI" pitchFamily="34" charset="0"/>
              </a:rPr>
              <a:t>chính</a:t>
            </a:r>
            <a:r>
              <a:rPr lang="en-US" altLang="en-US" sz="1200" b="1" dirty="0">
                <a:latin typeface="Segoe UI" pitchFamily="34" charset="0"/>
              </a:rPr>
              <a:t> </a:t>
            </a:r>
            <a:r>
              <a:rPr lang="en-US" altLang="en-US" sz="1200" b="1" dirty="0" err="1">
                <a:latin typeface="Segoe UI" pitchFamily="34" charset="0"/>
              </a:rPr>
              <a:t>như</a:t>
            </a:r>
            <a:r>
              <a:rPr lang="en-US" altLang="en-US" sz="1200" b="1" dirty="0">
                <a:latin typeface="Segoe UI" pitchFamily="34" charset="0"/>
              </a:rPr>
              <a:t> :</a:t>
            </a:r>
          </a:p>
          <a:p>
            <a:pPr>
              <a:lnSpc>
                <a:spcPct val="100000"/>
              </a:lnSpc>
            </a:pPr>
            <a:r>
              <a:rPr lang="en-US" altLang="en-US" sz="1100" dirty="0">
                <a:latin typeface="Segoe UI" pitchFamily="34" charset="0"/>
              </a:rPr>
              <a:t>^ </a:t>
            </a:r>
            <a:r>
              <a:rPr lang="en-US" altLang="en-US" sz="1100" dirty="0" err="1">
                <a:latin typeface="Segoe UI" pitchFamily="34" charset="0"/>
              </a:rPr>
              <a:t>Đăng</a:t>
            </a:r>
            <a:r>
              <a:rPr lang="en-US" altLang="en-US" sz="1100" dirty="0">
                <a:latin typeface="Segoe UI" pitchFamily="34" charset="0"/>
              </a:rPr>
              <a:t> </a:t>
            </a:r>
            <a:r>
              <a:rPr lang="en-US" altLang="en-US" sz="1100" dirty="0" err="1">
                <a:latin typeface="Segoe UI" pitchFamily="34" charset="0"/>
              </a:rPr>
              <a:t>kí</a:t>
            </a:r>
            <a:r>
              <a:rPr lang="en-US" altLang="en-US" sz="1100" dirty="0">
                <a:latin typeface="Segoe UI" pitchFamily="34" charset="0"/>
              </a:rPr>
              <a:t> ,</a:t>
            </a:r>
            <a:r>
              <a:rPr lang="en-US" altLang="en-US" sz="1100" dirty="0" err="1">
                <a:latin typeface="Segoe UI" pitchFamily="34" charset="0"/>
              </a:rPr>
              <a:t>đăng</a:t>
            </a:r>
            <a:r>
              <a:rPr lang="en-US" altLang="en-US" sz="1100" dirty="0">
                <a:latin typeface="Segoe UI" pitchFamily="34" charset="0"/>
              </a:rPr>
              <a:t> </a:t>
            </a:r>
            <a:r>
              <a:rPr lang="en-US" altLang="en-US" sz="1100" dirty="0" err="1">
                <a:latin typeface="Segoe UI" pitchFamily="34" charset="0"/>
              </a:rPr>
              <a:t>nhập</a:t>
            </a:r>
            <a:r>
              <a:rPr lang="en-US" altLang="en-US" sz="1100" dirty="0">
                <a:latin typeface="Segoe UI" pitchFamily="34" charset="0"/>
              </a:rPr>
              <a:t> ^ </a:t>
            </a:r>
            <a:r>
              <a:rPr lang="en-US" altLang="en-US" sz="1100" dirty="0" err="1">
                <a:latin typeface="Segoe UI" pitchFamily="34" charset="0"/>
              </a:rPr>
              <a:t>Tìm</a:t>
            </a:r>
            <a:r>
              <a:rPr lang="en-US" altLang="en-US" sz="1100" dirty="0">
                <a:latin typeface="Segoe UI" pitchFamily="34" charset="0"/>
              </a:rPr>
              <a:t> </a:t>
            </a:r>
            <a:r>
              <a:rPr lang="en-US" altLang="en-US" sz="1100" dirty="0" err="1">
                <a:latin typeface="Segoe UI" pitchFamily="34" charset="0"/>
              </a:rPr>
              <a:t>kiếm</a:t>
            </a:r>
            <a:r>
              <a:rPr lang="en-US" altLang="en-US" sz="1100" dirty="0">
                <a:latin typeface="Segoe UI" pitchFamily="34" charset="0"/>
              </a:rPr>
              <a:t> </a:t>
            </a:r>
            <a:r>
              <a:rPr lang="en-US" altLang="en-US" sz="1100" dirty="0" err="1">
                <a:latin typeface="Segoe UI" pitchFamily="34" charset="0"/>
              </a:rPr>
              <a:t>sản</a:t>
            </a:r>
            <a:r>
              <a:rPr lang="en-US" altLang="en-US" sz="1100" dirty="0">
                <a:latin typeface="Segoe UI" pitchFamily="34" charset="0"/>
              </a:rPr>
              <a:t> </a:t>
            </a:r>
            <a:r>
              <a:rPr lang="en-US" altLang="en-US" sz="1100" dirty="0" err="1">
                <a:latin typeface="Segoe UI" pitchFamily="34" charset="0"/>
              </a:rPr>
              <a:t>phẩm</a:t>
            </a:r>
            <a:endParaRPr lang="en-US" altLang="en-US" sz="1100" dirty="0">
              <a:latin typeface="Segoe UI" pitchFamily="34" charset="0"/>
            </a:endParaRPr>
          </a:p>
          <a:p>
            <a:pPr>
              <a:lnSpc>
                <a:spcPct val="100000"/>
              </a:lnSpc>
            </a:pPr>
            <a:r>
              <a:rPr lang="en-US" altLang="en-US" sz="1200" dirty="0">
                <a:latin typeface="Segoe UI" pitchFamily="34" charset="0"/>
              </a:rPr>
              <a:t>o </a:t>
            </a:r>
            <a:r>
              <a:rPr lang="en-US" altLang="en-US" sz="1100" dirty="0" err="1">
                <a:latin typeface="Segoe UI" pitchFamily="34" charset="0"/>
              </a:rPr>
              <a:t>Tìm</a:t>
            </a:r>
            <a:r>
              <a:rPr lang="en-US" altLang="en-US" sz="1100" dirty="0">
                <a:latin typeface="Segoe UI" pitchFamily="34" charset="0"/>
              </a:rPr>
              <a:t> </a:t>
            </a:r>
            <a:r>
              <a:rPr lang="en-US" altLang="en-US" sz="1100" dirty="0" err="1">
                <a:latin typeface="Segoe UI" pitchFamily="34" charset="0"/>
              </a:rPr>
              <a:t>kiếm</a:t>
            </a:r>
            <a:r>
              <a:rPr lang="en-US" altLang="en-US" sz="1100" dirty="0">
                <a:latin typeface="Segoe UI" pitchFamily="34" charset="0"/>
              </a:rPr>
              <a:t> </a:t>
            </a:r>
            <a:r>
              <a:rPr lang="en-US" altLang="en-US" sz="1100" dirty="0" err="1">
                <a:latin typeface="Segoe UI" pitchFamily="34" charset="0"/>
              </a:rPr>
              <a:t>theo</a:t>
            </a:r>
            <a:r>
              <a:rPr lang="en-US" altLang="en-US" sz="1100" dirty="0">
                <a:latin typeface="Segoe UI" pitchFamily="34" charset="0"/>
              </a:rPr>
              <a:t> </a:t>
            </a:r>
            <a:r>
              <a:rPr lang="en-US" altLang="en-US" sz="1100" dirty="0" err="1">
                <a:latin typeface="Segoe UI" pitchFamily="34" charset="0"/>
              </a:rPr>
              <a:t>tên</a:t>
            </a:r>
            <a:r>
              <a:rPr lang="en-US" altLang="en-US" sz="1100" dirty="0">
                <a:latin typeface="Segoe UI" pitchFamily="34" charset="0"/>
              </a:rPr>
              <a:t> </a:t>
            </a:r>
            <a:r>
              <a:rPr lang="en-US" altLang="en-US" sz="1100" dirty="0" err="1">
                <a:latin typeface="Segoe UI" pitchFamily="34" charset="0"/>
              </a:rPr>
              <a:t>sản</a:t>
            </a:r>
            <a:r>
              <a:rPr lang="en-US" altLang="en-US" sz="1100" dirty="0">
                <a:latin typeface="Segoe UI" pitchFamily="34" charset="0"/>
              </a:rPr>
              <a:t> </a:t>
            </a:r>
            <a:r>
              <a:rPr lang="en-US" altLang="en-US" sz="1100" dirty="0" err="1">
                <a:latin typeface="Segoe UI" pitchFamily="34" charset="0"/>
              </a:rPr>
              <a:t>phẩm</a:t>
            </a:r>
            <a:r>
              <a:rPr lang="en-US" altLang="en-US" sz="1100" dirty="0">
                <a:latin typeface="Segoe UI" pitchFamily="34" charset="0"/>
              </a:rPr>
              <a:t> </a:t>
            </a:r>
            <a:r>
              <a:rPr lang="en-US" altLang="en-US" sz="1200" dirty="0">
                <a:latin typeface="Segoe UI" pitchFamily="34" charset="0"/>
              </a:rPr>
              <a:t>o </a:t>
            </a:r>
            <a:r>
              <a:rPr lang="en-US" altLang="en-US" sz="1100" dirty="0" err="1">
                <a:latin typeface="Segoe UI" pitchFamily="34" charset="0"/>
              </a:rPr>
              <a:t>Tìm</a:t>
            </a:r>
            <a:r>
              <a:rPr lang="en-US" altLang="en-US" sz="1100" dirty="0">
                <a:latin typeface="Segoe UI" pitchFamily="34" charset="0"/>
              </a:rPr>
              <a:t> </a:t>
            </a:r>
            <a:r>
              <a:rPr lang="en-US" altLang="en-US" sz="1100" dirty="0" err="1">
                <a:latin typeface="Segoe UI" pitchFamily="34" charset="0"/>
              </a:rPr>
              <a:t>kiếm</a:t>
            </a:r>
            <a:r>
              <a:rPr lang="en-US" altLang="en-US" sz="1100" dirty="0">
                <a:latin typeface="Segoe UI" pitchFamily="34" charset="0"/>
              </a:rPr>
              <a:t> </a:t>
            </a:r>
            <a:r>
              <a:rPr lang="en-US" altLang="en-US" sz="1100" dirty="0" err="1">
                <a:latin typeface="Segoe UI" pitchFamily="34" charset="0"/>
              </a:rPr>
              <a:t>theo</a:t>
            </a:r>
            <a:r>
              <a:rPr lang="en-US" altLang="en-US" sz="1100" dirty="0">
                <a:latin typeface="Segoe UI" pitchFamily="34" charset="0"/>
              </a:rPr>
              <a:t> </a:t>
            </a:r>
            <a:r>
              <a:rPr lang="en-US" altLang="en-US" sz="1100" dirty="0" err="1">
                <a:latin typeface="Segoe UI" pitchFamily="34" charset="0"/>
              </a:rPr>
              <a:t>mức</a:t>
            </a:r>
            <a:r>
              <a:rPr lang="en-US" altLang="en-US" sz="1100" dirty="0">
                <a:latin typeface="Segoe UI" pitchFamily="34" charset="0"/>
              </a:rPr>
              <a:t> </a:t>
            </a:r>
            <a:r>
              <a:rPr lang="en-US" altLang="en-US" sz="1100" dirty="0" err="1">
                <a:latin typeface="Segoe UI" pitchFamily="34" charset="0"/>
              </a:rPr>
              <a:t>giá</a:t>
            </a:r>
            <a:r>
              <a:rPr lang="en-US" altLang="en-US" sz="1100" dirty="0">
                <a:latin typeface="Segoe UI" pitchFamily="34" charset="0"/>
              </a:rPr>
              <a:t> </a:t>
            </a:r>
            <a:r>
              <a:rPr lang="en-US" altLang="en-US" sz="1200" dirty="0">
                <a:latin typeface="Segoe UI" pitchFamily="34" charset="0"/>
              </a:rPr>
              <a:t>o </a:t>
            </a:r>
            <a:r>
              <a:rPr lang="en-US" altLang="en-US" sz="1100" dirty="0" err="1">
                <a:latin typeface="Segoe UI" pitchFamily="34" charset="0"/>
              </a:rPr>
              <a:t>Tìm</a:t>
            </a:r>
            <a:r>
              <a:rPr lang="en-US" altLang="en-US" sz="1100" dirty="0">
                <a:latin typeface="Segoe UI" pitchFamily="34" charset="0"/>
              </a:rPr>
              <a:t> </a:t>
            </a:r>
            <a:r>
              <a:rPr lang="en-US" altLang="en-US" sz="1100" dirty="0" err="1">
                <a:latin typeface="Segoe UI" pitchFamily="34" charset="0"/>
              </a:rPr>
              <a:t>kiếm</a:t>
            </a:r>
            <a:r>
              <a:rPr lang="en-US" altLang="en-US" sz="1100" dirty="0">
                <a:latin typeface="Segoe UI" pitchFamily="34" charset="0"/>
              </a:rPr>
              <a:t> </a:t>
            </a:r>
            <a:r>
              <a:rPr lang="en-US" altLang="en-US" sz="1100" dirty="0" err="1">
                <a:latin typeface="Segoe UI" pitchFamily="34" charset="0"/>
              </a:rPr>
              <a:t>theo</a:t>
            </a:r>
            <a:r>
              <a:rPr lang="en-US" altLang="en-US" sz="1100" dirty="0">
                <a:latin typeface="Segoe UI" pitchFamily="34" charset="0"/>
              </a:rPr>
              <a:t> </a:t>
            </a:r>
            <a:r>
              <a:rPr lang="en-US" altLang="en-US" sz="1100" dirty="0" err="1">
                <a:latin typeface="Segoe UI" pitchFamily="34" charset="0"/>
              </a:rPr>
              <a:t>nhà</a:t>
            </a:r>
            <a:r>
              <a:rPr lang="en-US" altLang="en-US" sz="1100" dirty="0">
                <a:latin typeface="Segoe UI" pitchFamily="34" charset="0"/>
              </a:rPr>
              <a:t> </a:t>
            </a:r>
            <a:r>
              <a:rPr lang="en-US" altLang="en-US" sz="1100" dirty="0" err="1">
                <a:latin typeface="Segoe UI" pitchFamily="34" charset="0"/>
              </a:rPr>
              <a:t>cung</a:t>
            </a:r>
            <a:r>
              <a:rPr lang="en-US" altLang="en-US" sz="1100" dirty="0">
                <a:latin typeface="Segoe UI" pitchFamily="34" charset="0"/>
              </a:rPr>
              <a:t> </a:t>
            </a:r>
            <a:r>
              <a:rPr lang="en-US" altLang="en-US" sz="1100" dirty="0" err="1">
                <a:latin typeface="Segoe UI" pitchFamily="34" charset="0"/>
              </a:rPr>
              <a:t>cấp</a:t>
            </a:r>
            <a:r>
              <a:rPr lang="en-US" altLang="en-US" sz="1100" dirty="0">
                <a:latin typeface="Segoe UI" pitchFamily="34" charset="0"/>
              </a:rPr>
              <a:t> ^ </a:t>
            </a:r>
            <a:r>
              <a:rPr lang="en-US" altLang="en-US" sz="1100" dirty="0" err="1">
                <a:latin typeface="Segoe UI" pitchFamily="34" charset="0"/>
              </a:rPr>
              <a:t>Đặt</a:t>
            </a:r>
            <a:r>
              <a:rPr lang="en-US" altLang="en-US" sz="1100" dirty="0">
                <a:latin typeface="Segoe UI" pitchFamily="34" charset="0"/>
              </a:rPr>
              <a:t> </a:t>
            </a:r>
            <a:r>
              <a:rPr lang="en-US" altLang="en-US" sz="1100" dirty="0" err="1">
                <a:latin typeface="Segoe UI" pitchFamily="34" charset="0"/>
              </a:rPr>
              <a:t>hàng</a:t>
            </a:r>
            <a:endParaRPr lang="en-US" altLang="en-US" sz="1100" dirty="0">
              <a:latin typeface="Segoe UI" pitchFamily="34" charset="0"/>
            </a:endParaRPr>
          </a:p>
          <a:p>
            <a:pPr>
              <a:lnSpc>
                <a:spcPct val="100000"/>
              </a:lnSpc>
            </a:pPr>
            <a:r>
              <a:rPr lang="en-US" altLang="en-US" sz="1100" dirty="0">
                <a:latin typeface="Segoe UI" pitchFamily="34" charset="0"/>
              </a:rPr>
              <a:t>^ </a:t>
            </a:r>
            <a:r>
              <a:rPr lang="en-US" altLang="en-US" sz="1100" dirty="0" err="1">
                <a:latin typeface="Segoe UI" pitchFamily="34" charset="0"/>
              </a:rPr>
              <a:t>Xem</a:t>
            </a:r>
            <a:r>
              <a:rPr lang="en-US" altLang="en-US" sz="1100" dirty="0">
                <a:latin typeface="Segoe UI" pitchFamily="34" charset="0"/>
              </a:rPr>
              <a:t> chi </a:t>
            </a:r>
            <a:r>
              <a:rPr lang="en-US" altLang="en-US" sz="1100" dirty="0" err="1">
                <a:latin typeface="Segoe UI" pitchFamily="34" charset="0"/>
              </a:rPr>
              <a:t>tiết</a:t>
            </a:r>
            <a:r>
              <a:rPr lang="en-US" altLang="en-US" sz="1100" dirty="0">
                <a:latin typeface="Segoe UI" pitchFamily="34" charset="0"/>
              </a:rPr>
              <a:t> </a:t>
            </a:r>
            <a:r>
              <a:rPr lang="en-US" altLang="en-US" sz="1100" dirty="0" err="1">
                <a:latin typeface="Segoe UI" pitchFamily="34" charset="0"/>
              </a:rPr>
              <a:t>sản</a:t>
            </a:r>
            <a:r>
              <a:rPr lang="en-US" altLang="en-US" sz="1100" dirty="0">
                <a:latin typeface="Segoe UI" pitchFamily="34" charset="0"/>
              </a:rPr>
              <a:t> </a:t>
            </a:r>
            <a:r>
              <a:rPr lang="en-US" altLang="en-US" sz="1100" dirty="0" err="1">
                <a:latin typeface="Segoe UI" pitchFamily="34" charset="0"/>
              </a:rPr>
              <a:t>phẩm</a:t>
            </a:r>
            <a:r>
              <a:rPr lang="en-US" altLang="en-US" sz="1100" dirty="0">
                <a:latin typeface="Segoe UI" pitchFamily="34" charset="0"/>
              </a:rPr>
              <a:t> ^ </a:t>
            </a:r>
            <a:r>
              <a:rPr lang="en-US" altLang="en-US" sz="1100" dirty="0" err="1">
                <a:latin typeface="Segoe UI" pitchFamily="34" charset="0"/>
              </a:rPr>
              <a:t>Xem</a:t>
            </a:r>
            <a:r>
              <a:rPr lang="en-US" altLang="en-US" sz="1100" dirty="0">
                <a:latin typeface="Segoe UI" pitchFamily="34" charset="0"/>
              </a:rPr>
              <a:t> </a:t>
            </a:r>
            <a:r>
              <a:rPr lang="en-US" altLang="en-US" sz="1100" dirty="0" err="1">
                <a:latin typeface="Segoe UI" pitchFamily="34" charset="0"/>
              </a:rPr>
              <a:t>thông</a:t>
            </a:r>
            <a:r>
              <a:rPr lang="en-US" altLang="en-US" sz="1100" dirty="0">
                <a:latin typeface="Segoe UI" pitchFamily="34" charset="0"/>
              </a:rPr>
              <a:t> tin </a:t>
            </a:r>
            <a:r>
              <a:rPr lang="en-US" altLang="en-US" sz="1100" dirty="0" err="1">
                <a:latin typeface="Segoe UI" pitchFamily="34" charset="0"/>
              </a:rPr>
              <a:t>cá</a:t>
            </a:r>
            <a:r>
              <a:rPr lang="en-US" altLang="en-US" sz="1100" dirty="0">
                <a:latin typeface="Segoe UI" pitchFamily="34" charset="0"/>
              </a:rPr>
              <a:t> </a:t>
            </a:r>
            <a:r>
              <a:rPr lang="en-US" altLang="en-US" sz="1100" dirty="0" err="1">
                <a:latin typeface="Segoe UI" pitchFamily="34" charset="0"/>
              </a:rPr>
              <a:t>nhân</a:t>
            </a:r>
            <a:r>
              <a:rPr lang="en-US" altLang="en-US" sz="1100" dirty="0">
                <a:latin typeface="Segoe UI" pitchFamily="34" charset="0"/>
              </a:rPr>
              <a:t> ,</a:t>
            </a:r>
            <a:r>
              <a:rPr lang="en-US" altLang="en-US" sz="1100" dirty="0" err="1">
                <a:latin typeface="Segoe UI" pitchFamily="34" charset="0"/>
              </a:rPr>
              <a:t>chỉnh</a:t>
            </a:r>
            <a:r>
              <a:rPr lang="en-US" altLang="en-US" sz="1100" dirty="0">
                <a:latin typeface="Segoe UI" pitchFamily="34" charset="0"/>
              </a:rPr>
              <a:t> </a:t>
            </a:r>
            <a:r>
              <a:rPr lang="en-US" altLang="en-US" sz="1100" dirty="0" err="1">
                <a:latin typeface="Segoe UI" pitchFamily="34" charset="0"/>
              </a:rPr>
              <a:t>sửa</a:t>
            </a:r>
            <a:r>
              <a:rPr lang="en-US" altLang="en-US" sz="1100" dirty="0">
                <a:latin typeface="Segoe UI" pitchFamily="34" charset="0"/>
              </a:rPr>
              <a:t> ,</a:t>
            </a:r>
            <a:r>
              <a:rPr lang="en-US" altLang="en-US" sz="1100" dirty="0" err="1">
                <a:latin typeface="Segoe UI" pitchFamily="34" charset="0"/>
              </a:rPr>
              <a:t>lịch</a:t>
            </a:r>
            <a:r>
              <a:rPr lang="en-US" altLang="en-US" sz="1100" dirty="0">
                <a:latin typeface="Segoe UI" pitchFamily="34" charset="0"/>
              </a:rPr>
              <a:t> </a:t>
            </a:r>
            <a:r>
              <a:rPr lang="en-US" altLang="en-US" sz="1100" dirty="0" err="1">
                <a:latin typeface="Segoe UI" pitchFamily="34" charset="0"/>
              </a:rPr>
              <a:t>sử</a:t>
            </a:r>
            <a:r>
              <a:rPr lang="en-US" altLang="en-US" sz="1100" dirty="0">
                <a:latin typeface="Segoe UI" pitchFamily="34" charset="0"/>
              </a:rPr>
              <a:t> ^ </a:t>
            </a:r>
            <a:r>
              <a:rPr lang="en-US" altLang="en-US" sz="1100" dirty="0" err="1">
                <a:latin typeface="Segoe UI" pitchFamily="34" charset="0"/>
              </a:rPr>
              <a:t>Đổi</a:t>
            </a:r>
            <a:r>
              <a:rPr lang="en-US" altLang="en-US" sz="1100" dirty="0">
                <a:latin typeface="Segoe UI" pitchFamily="34" charset="0"/>
              </a:rPr>
              <a:t> </a:t>
            </a:r>
            <a:r>
              <a:rPr lang="en-US" altLang="en-US" sz="1100" dirty="0" err="1">
                <a:latin typeface="Segoe UI" pitchFamily="34" charset="0"/>
              </a:rPr>
              <a:t>trả</a:t>
            </a:r>
            <a:r>
              <a:rPr lang="en-US" altLang="en-US" sz="1100" dirty="0">
                <a:latin typeface="Segoe UI" pitchFamily="34" charset="0"/>
              </a:rPr>
              <a:t> </a:t>
            </a:r>
            <a:r>
              <a:rPr lang="en-US" altLang="en-US" sz="1100" dirty="0" err="1">
                <a:latin typeface="Segoe UI" pitchFamily="34" charset="0"/>
              </a:rPr>
              <a:t>sản</a:t>
            </a:r>
            <a:r>
              <a:rPr lang="en-US" altLang="en-US" sz="1100" dirty="0">
                <a:latin typeface="Segoe UI" pitchFamily="34" charset="0"/>
              </a:rPr>
              <a:t> </a:t>
            </a:r>
            <a:r>
              <a:rPr lang="en-US" altLang="en-US" sz="1100" dirty="0" err="1">
                <a:latin typeface="Segoe UI" pitchFamily="34" charset="0"/>
              </a:rPr>
              <a:t>phẩm</a:t>
            </a:r>
            <a:r>
              <a:rPr lang="en-US" altLang="en-US" sz="1100" dirty="0">
                <a:latin typeface="Segoe UI" pitchFamily="34" charset="0"/>
              </a:rPr>
              <a:t> ^ </a:t>
            </a:r>
            <a:r>
              <a:rPr lang="en-US" altLang="en-US" sz="1100" dirty="0" err="1">
                <a:latin typeface="Segoe UI" pitchFamily="34" charset="0"/>
              </a:rPr>
              <a:t>Sản</a:t>
            </a:r>
            <a:r>
              <a:rPr lang="en-US" altLang="en-US" sz="1100" dirty="0">
                <a:latin typeface="Segoe UI" pitchFamily="34" charset="0"/>
              </a:rPr>
              <a:t> </a:t>
            </a:r>
            <a:r>
              <a:rPr lang="en-US" altLang="en-US" sz="1100" dirty="0" err="1">
                <a:latin typeface="Segoe UI" pitchFamily="34" charset="0"/>
              </a:rPr>
              <a:t>phẩm</a:t>
            </a:r>
            <a:r>
              <a:rPr lang="en-US" altLang="en-US" sz="1100" dirty="0">
                <a:latin typeface="Segoe UI" pitchFamily="34" charset="0"/>
              </a:rPr>
              <a:t> </a:t>
            </a:r>
            <a:r>
              <a:rPr lang="en-US" altLang="en-US" sz="1100" dirty="0" err="1">
                <a:latin typeface="Segoe UI" pitchFamily="34" charset="0"/>
              </a:rPr>
              <a:t>yêu</a:t>
            </a:r>
            <a:r>
              <a:rPr lang="en-US" altLang="en-US" sz="1100" dirty="0">
                <a:latin typeface="Segoe UI" pitchFamily="34" charset="0"/>
              </a:rPr>
              <a:t> </a:t>
            </a:r>
            <a:r>
              <a:rPr lang="en-US" altLang="en-US" sz="1100" dirty="0" err="1">
                <a:latin typeface="Segoe UI" pitchFamily="34" charset="0"/>
              </a:rPr>
              <a:t>thích</a:t>
            </a:r>
            <a:r>
              <a:rPr lang="en-US" altLang="en-US" sz="1100" dirty="0">
                <a:latin typeface="Segoe UI" pitchFamily="34" charset="0"/>
              </a:rPr>
              <a:t> ^ </a:t>
            </a:r>
            <a:r>
              <a:rPr lang="en-US" altLang="en-US" sz="1100" dirty="0" err="1">
                <a:latin typeface="Segoe UI" pitchFamily="34" charset="0"/>
              </a:rPr>
              <a:t>Đăng</a:t>
            </a:r>
            <a:r>
              <a:rPr lang="en-US" altLang="en-US" sz="1100" dirty="0">
                <a:latin typeface="Segoe UI" pitchFamily="34" charset="0"/>
              </a:rPr>
              <a:t> </a:t>
            </a:r>
            <a:r>
              <a:rPr lang="en-US" altLang="en-US" sz="1100" dirty="0" err="1">
                <a:latin typeface="Segoe UI" pitchFamily="34" charset="0"/>
              </a:rPr>
              <a:t>kí</a:t>
            </a:r>
            <a:r>
              <a:rPr lang="en-US" altLang="en-US" sz="1100" dirty="0">
                <a:latin typeface="Segoe UI" pitchFamily="34" charset="0"/>
              </a:rPr>
              <a:t> </a:t>
            </a:r>
            <a:r>
              <a:rPr lang="en-US" altLang="en-US" sz="1100" dirty="0" err="1">
                <a:latin typeface="Segoe UI" pitchFamily="34" charset="0"/>
              </a:rPr>
              <a:t>làm</a:t>
            </a:r>
            <a:r>
              <a:rPr lang="en-US" altLang="en-US" sz="1100" dirty="0">
                <a:latin typeface="Segoe UI" pitchFamily="34" charset="0"/>
              </a:rPr>
              <a:t> </a:t>
            </a:r>
            <a:r>
              <a:rPr lang="en-US" altLang="en-US" sz="1100" dirty="0" err="1">
                <a:latin typeface="Segoe UI" pitchFamily="34" charset="0"/>
              </a:rPr>
              <a:t>nhà</a:t>
            </a:r>
            <a:r>
              <a:rPr lang="en-US" altLang="en-US" sz="1100" dirty="0">
                <a:latin typeface="Segoe UI" pitchFamily="34" charset="0"/>
              </a:rPr>
              <a:t> </a:t>
            </a:r>
            <a:r>
              <a:rPr lang="en-US" altLang="en-US" sz="1100" dirty="0" err="1">
                <a:latin typeface="Segoe UI" pitchFamily="34" charset="0"/>
              </a:rPr>
              <a:t>cung</a:t>
            </a:r>
            <a:r>
              <a:rPr lang="en-US" altLang="en-US" sz="1100" dirty="0">
                <a:latin typeface="Segoe UI" pitchFamily="34" charset="0"/>
              </a:rPr>
              <a:t> </a:t>
            </a:r>
            <a:r>
              <a:rPr lang="en-US" altLang="en-US" sz="1100" dirty="0" err="1" smtClean="0">
                <a:latin typeface="Segoe UI" pitchFamily="34" charset="0"/>
              </a:rPr>
              <a:t>cấp</a:t>
            </a:r>
            <a:endParaRPr lang="en-US" altLang="en-US" sz="1100" dirty="0" smtClean="0">
              <a:latin typeface="Segoe UI" pitchFamily="34" charset="0"/>
            </a:endParaRPr>
          </a:p>
          <a:p>
            <a:pPr>
              <a:lnSpc>
                <a:spcPct val="100000"/>
              </a:lnSpc>
            </a:pPr>
            <a:r>
              <a:rPr lang="en-US" altLang="en-US" sz="1100" b="1" dirty="0">
                <a:latin typeface="Segoe UI" pitchFamily="34" charset="0"/>
              </a:rPr>
              <a:t>• </a:t>
            </a:r>
            <a:r>
              <a:rPr lang="en-US" altLang="en-US" sz="1100" b="1" dirty="0" err="1">
                <a:latin typeface="Segoe UI" pitchFamily="34" charset="0"/>
              </a:rPr>
              <a:t>Nhân</a:t>
            </a:r>
            <a:r>
              <a:rPr lang="en-US" altLang="en-US" sz="1100" b="1" dirty="0">
                <a:latin typeface="Segoe UI" pitchFamily="34" charset="0"/>
              </a:rPr>
              <a:t> </a:t>
            </a:r>
            <a:r>
              <a:rPr lang="en-US" altLang="en-US" sz="1100" b="1" dirty="0" err="1">
                <a:latin typeface="Segoe UI" pitchFamily="34" charset="0"/>
              </a:rPr>
              <a:t>viên</a:t>
            </a:r>
            <a:endParaRPr lang="en-US" altLang="en-US" sz="1100" b="1" dirty="0">
              <a:latin typeface="Segoe UI" pitchFamily="34" charset="0"/>
            </a:endParaRPr>
          </a:p>
          <a:p>
            <a:pPr>
              <a:lnSpc>
                <a:spcPct val="100000"/>
              </a:lnSpc>
              <a:spcBef>
                <a:spcPts val="625"/>
              </a:spcBef>
              <a:spcAft>
                <a:spcPts val="625"/>
              </a:spcAft>
            </a:pPr>
            <a:r>
              <a:rPr lang="en-US" altLang="en-US" sz="1200" b="1" dirty="0" err="1">
                <a:latin typeface="Segoe UI" pitchFamily="34" charset="0"/>
              </a:rPr>
              <a:t>Có</a:t>
            </a:r>
            <a:r>
              <a:rPr lang="en-US" altLang="en-US" sz="1200" b="1" dirty="0">
                <a:latin typeface="Segoe UI" pitchFamily="34" charset="0"/>
              </a:rPr>
              <a:t> </a:t>
            </a:r>
            <a:r>
              <a:rPr lang="en-US" altLang="en-US" sz="1200" b="1" dirty="0" err="1">
                <a:latin typeface="Segoe UI" pitchFamily="34" charset="0"/>
              </a:rPr>
              <a:t>các</a:t>
            </a:r>
            <a:r>
              <a:rPr lang="en-US" altLang="en-US" sz="1200" b="1" dirty="0">
                <a:latin typeface="Segoe UI" pitchFamily="34" charset="0"/>
              </a:rPr>
              <a:t> </a:t>
            </a:r>
            <a:r>
              <a:rPr lang="en-US" altLang="en-US" sz="1200" b="1" dirty="0" err="1">
                <a:latin typeface="Segoe UI" pitchFamily="34" charset="0"/>
              </a:rPr>
              <a:t>Usecase</a:t>
            </a:r>
            <a:r>
              <a:rPr lang="en-US" altLang="en-US" sz="1200" b="1" dirty="0">
                <a:latin typeface="Segoe UI" pitchFamily="34" charset="0"/>
              </a:rPr>
              <a:t> </a:t>
            </a:r>
            <a:r>
              <a:rPr lang="en-US" altLang="en-US" sz="1200" b="1" dirty="0" err="1">
                <a:latin typeface="Segoe UI" pitchFamily="34" charset="0"/>
              </a:rPr>
              <a:t>chính</a:t>
            </a:r>
            <a:r>
              <a:rPr lang="en-US" altLang="en-US" sz="1200" b="1" dirty="0">
                <a:latin typeface="Segoe UI" pitchFamily="34" charset="0"/>
              </a:rPr>
              <a:t> </a:t>
            </a:r>
            <a:r>
              <a:rPr lang="en-US" altLang="en-US" sz="1200" b="1" dirty="0" err="1">
                <a:latin typeface="Segoe UI" pitchFamily="34" charset="0"/>
              </a:rPr>
              <a:t>sau</a:t>
            </a:r>
            <a:r>
              <a:rPr lang="en-US" altLang="en-US" sz="1200" b="1" dirty="0">
                <a:latin typeface="Segoe UI" pitchFamily="34" charset="0"/>
              </a:rPr>
              <a:t> :</a:t>
            </a:r>
          </a:p>
          <a:p>
            <a:pPr>
              <a:lnSpc>
                <a:spcPct val="100000"/>
              </a:lnSpc>
            </a:pPr>
            <a:r>
              <a:rPr lang="en-US" altLang="en-US" sz="1200" b="1" dirty="0">
                <a:latin typeface="Segoe UI" pitchFamily="34" charset="0"/>
              </a:rPr>
              <a:t>^ </a:t>
            </a:r>
            <a:r>
              <a:rPr lang="en-US" altLang="en-US" sz="1100" dirty="0" err="1">
                <a:latin typeface="Segoe UI" pitchFamily="34" charset="0"/>
              </a:rPr>
              <a:t>Xem</a:t>
            </a:r>
            <a:r>
              <a:rPr lang="en-US" altLang="en-US" sz="1100" dirty="0">
                <a:latin typeface="Segoe UI" pitchFamily="34" charset="0"/>
              </a:rPr>
              <a:t> ,</a:t>
            </a:r>
            <a:r>
              <a:rPr lang="en-US" altLang="en-US" sz="1100" dirty="0" err="1">
                <a:latin typeface="Segoe UI" pitchFamily="34" charset="0"/>
              </a:rPr>
              <a:t>tìm</a:t>
            </a:r>
            <a:r>
              <a:rPr lang="en-US" altLang="en-US" sz="1100" dirty="0">
                <a:latin typeface="Segoe UI" pitchFamily="34" charset="0"/>
              </a:rPr>
              <a:t> </a:t>
            </a:r>
            <a:r>
              <a:rPr lang="en-US" altLang="en-US" sz="1100" dirty="0" err="1">
                <a:latin typeface="Segoe UI" pitchFamily="34" charset="0"/>
              </a:rPr>
              <a:t>kiếm</a:t>
            </a:r>
            <a:r>
              <a:rPr lang="en-US" altLang="en-US" sz="1100" dirty="0">
                <a:latin typeface="Segoe UI" pitchFamily="34" charset="0"/>
              </a:rPr>
              <a:t> , </a:t>
            </a:r>
            <a:r>
              <a:rPr lang="en-US" altLang="en-US" sz="1100" dirty="0" err="1">
                <a:latin typeface="Segoe UI" pitchFamily="34" charset="0"/>
              </a:rPr>
              <a:t>xử</a:t>
            </a:r>
            <a:r>
              <a:rPr lang="en-US" altLang="en-US" sz="1100" dirty="0">
                <a:latin typeface="Segoe UI" pitchFamily="34" charset="0"/>
              </a:rPr>
              <a:t> </a:t>
            </a:r>
            <a:r>
              <a:rPr lang="en-US" altLang="en-US" sz="1100" dirty="0" err="1">
                <a:latin typeface="Segoe UI" pitchFamily="34" charset="0"/>
              </a:rPr>
              <a:t>lí</a:t>
            </a:r>
            <a:r>
              <a:rPr lang="en-US" altLang="en-US" sz="1100" dirty="0">
                <a:latin typeface="Segoe UI" pitchFamily="34" charset="0"/>
              </a:rPr>
              <a:t> </a:t>
            </a:r>
            <a:r>
              <a:rPr lang="en-US" altLang="en-US" sz="1100" dirty="0" err="1">
                <a:latin typeface="Segoe UI" pitchFamily="34" charset="0"/>
              </a:rPr>
              <a:t>đơn</a:t>
            </a:r>
            <a:r>
              <a:rPr lang="en-US" altLang="en-US" sz="1100" dirty="0">
                <a:latin typeface="Segoe UI" pitchFamily="34" charset="0"/>
              </a:rPr>
              <a:t> </a:t>
            </a:r>
            <a:r>
              <a:rPr lang="en-US" altLang="en-US" sz="1100" dirty="0" err="1">
                <a:latin typeface="Segoe UI" pitchFamily="34" charset="0"/>
              </a:rPr>
              <a:t>hàng</a:t>
            </a:r>
            <a:r>
              <a:rPr lang="en-US" altLang="en-US" sz="1100" dirty="0">
                <a:latin typeface="Segoe UI" pitchFamily="34" charset="0"/>
              </a:rPr>
              <a:t> </a:t>
            </a:r>
            <a:r>
              <a:rPr lang="en-US" altLang="en-US" sz="1100" dirty="0" err="1">
                <a:latin typeface="Segoe UI" pitchFamily="34" charset="0"/>
              </a:rPr>
              <a:t>của</a:t>
            </a:r>
            <a:r>
              <a:rPr lang="en-US" altLang="en-US" sz="1100" dirty="0">
                <a:latin typeface="Segoe UI" pitchFamily="34" charset="0"/>
              </a:rPr>
              <a:t> </a:t>
            </a:r>
            <a:r>
              <a:rPr lang="en-US" altLang="en-US" sz="1100" dirty="0" err="1">
                <a:latin typeface="Segoe UI" pitchFamily="34" charset="0"/>
              </a:rPr>
              <a:t>khách</a:t>
            </a:r>
            <a:r>
              <a:rPr lang="en-US" altLang="en-US" sz="1100" dirty="0">
                <a:latin typeface="Segoe UI" pitchFamily="34" charset="0"/>
              </a:rPr>
              <a:t> </a:t>
            </a:r>
            <a:r>
              <a:rPr lang="en-US" altLang="en-US" sz="1100" dirty="0" err="1">
                <a:latin typeface="Segoe UI" pitchFamily="34" charset="0"/>
              </a:rPr>
              <a:t>hàng</a:t>
            </a:r>
            <a:r>
              <a:rPr lang="en-US" altLang="en-US" sz="1100" dirty="0">
                <a:latin typeface="Segoe UI" pitchFamily="34" charset="0"/>
              </a:rPr>
              <a:t> </a:t>
            </a:r>
            <a:r>
              <a:rPr lang="en-US" altLang="en-US" sz="1200" b="1" dirty="0">
                <a:latin typeface="Segoe UI" pitchFamily="34" charset="0"/>
              </a:rPr>
              <a:t>^ </a:t>
            </a:r>
            <a:r>
              <a:rPr lang="en-US" altLang="en-US" sz="1100" dirty="0" err="1">
                <a:latin typeface="Segoe UI" pitchFamily="34" charset="0"/>
              </a:rPr>
              <a:t>Giải</a:t>
            </a:r>
            <a:r>
              <a:rPr lang="en-US" altLang="en-US" sz="1100" dirty="0">
                <a:latin typeface="Segoe UI" pitchFamily="34" charset="0"/>
              </a:rPr>
              <a:t> </a:t>
            </a:r>
            <a:r>
              <a:rPr lang="en-US" altLang="en-US" sz="1100" dirty="0" err="1">
                <a:latin typeface="Segoe UI" pitchFamily="34" charset="0"/>
              </a:rPr>
              <a:t>quyết</a:t>
            </a:r>
            <a:r>
              <a:rPr lang="en-US" altLang="en-US" sz="1100" dirty="0">
                <a:latin typeface="Segoe UI" pitchFamily="34" charset="0"/>
              </a:rPr>
              <a:t> </a:t>
            </a:r>
            <a:r>
              <a:rPr lang="en-US" altLang="en-US" sz="1100" dirty="0" err="1">
                <a:latin typeface="Segoe UI" pitchFamily="34" charset="0"/>
              </a:rPr>
              <a:t>thắc</a:t>
            </a:r>
            <a:r>
              <a:rPr lang="en-US" altLang="en-US" sz="1100" dirty="0">
                <a:latin typeface="Segoe UI" pitchFamily="34" charset="0"/>
              </a:rPr>
              <a:t> </a:t>
            </a:r>
            <a:r>
              <a:rPr lang="en-US" altLang="en-US" sz="1100" dirty="0" err="1">
                <a:latin typeface="Segoe UI" pitchFamily="34" charset="0"/>
              </a:rPr>
              <a:t>mắc</a:t>
            </a:r>
            <a:r>
              <a:rPr lang="en-US" altLang="en-US" sz="1100" dirty="0">
                <a:latin typeface="Segoe UI" pitchFamily="34" charset="0"/>
              </a:rPr>
              <a:t> </a:t>
            </a:r>
            <a:r>
              <a:rPr lang="en-US" altLang="en-US" sz="1200" b="1" dirty="0">
                <a:latin typeface="Segoe UI" pitchFamily="34" charset="0"/>
              </a:rPr>
              <a:t>^ </a:t>
            </a:r>
            <a:r>
              <a:rPr lang="en-US" altLang="en-US" sz="1100" dirty="0" err="1">
                <a:latin typeface="Segoe UI" pitchFamily="34" charset="0"/>
              </a:rPr>
              <a:t>Cập</a:t>
            </a:r>
            <a:r>
              <a:rPr lang="en-US" altLang="en-US" sz="1100" dirty="0">
                <a:latin typeface="Segoe UI" pitchFamily="34" charset="0"/>
              </a:rPr>
              <a:t> </a:t>
            </a:r>
            <a:r>
              <a:rPr lang="en-US" altLang="en-US" sz="1100" dirty="0" err="1">
                <a:latin typeface="Segoe UI" pitchFamily="34" charset="0"/>
              </a:rPr>
              <a:t>nhật</a:t>
            </a:r>
            <a:r>
              <a:rPr lang="en-US" altLang="en-US" sz="1100" dirty="0">
                <a:latin typeface="Segoe UI" pitchFamily="34" charset="0"/>
              </a:rPr>
              <a:t> </a:t>
            </a:r>
            <a:r>
              <a:rPr lang="en-US" altLang="en-US" sz="1100" dirty="0" err="1">
                <a:latin typeface="Segoe UI" pitchFamily="34" charset="0"/>
              </a:rPr>
              <a:t>thông</a:t>
            </a:r>
            <a:r>
              <a:rPr lang="en-US" altLang="en-US" sz="1100" dirty="0">
                <a:latin typeface="Segoe UI" pitchFamily="34" charset="0"/>
              </a:rPr>
              <a:t> tin </a:t>
            </a:r>
            <a:r>
              <a:rPr lang="en-US" altLang="en-US" sz="1100" dirty="0" err="1">
                <a:latin typeface="Segoe UI" pitchFamily="34" charset="0"/>
              </a:rPr>
              <a:t>khuyến</a:t>
            </a:r>
            <a:r>
              <a:rPr lang="en-US" altLang="en-US" sz="1100" dirty="0">
                <a:latin typeface="Segoe UI" pitchFamily="34" charset="0"/>
              </a:rPr>
              <a:t> </a:t>
            </a:r>
            <a:r>
              <a:rPr lang="en-US" altLang="en-US" sz="1100" dirty="0" err="1">
                <a:latin typeface="Segoe UI" pitchFamily="34" charset="0"/>
              </a:rPr>
              <a:t>mãi</a:t>
            </a:r>
            <a:r>
              <a:rPr lang="en-US" altLang="en-US" sz="1100" dirty="0">
                <a:latin typeface="Segoe UI" pitchFamily="34" charset="0"/>
              </a:rPr>
              <a:t> </a:t>
            </a:r>
            <a:r>
              <a:rPr lang="en-US" altLang="en-US" sz="1200" b="1" dirty="0">
                <a:latin typeface="Segoe UI" pitchFamily="34" charset="0"/>
              </a:rPr>
              <a:t>^ </a:t>
            </a:r>
            <a:r>
              <a:rPr lang="en-US" altLang="en-US" sz="1100" dirty="0" err="1">
                <a:latin typeface="Segoe UI" pitchFamily="34" charset="0"/>
              </a:rPr>
              <a:t>Đăng</a:t>
            </a:r>
            <a:r>
              <a:rPr lang="en-US" altLang="en-US" sz="1100" dirty="0">
                <a:latin typeface="Segoe UI" pitchFamily="34" charset="0"/>
              </a:rPr>
              <a:t> </a:t>
            </a:r>
            <a:r>
              <a:rPr lang="en-US" altLang="en-US" sz="1100" dirty="0" err="1">
                <a:latin typeface="Segoe UI" pitchFamily="34" charset="0"/>
              </a:rPr>
              <a:t>nhập</a:t>
            </a:r>
            <a:endParaRPr lang="en-US" altLang="en-US" sz="1100" dirty="0">
              <a:latin typeface="Segoe UI" pitchFamily="34" charset="0"/>
            </a:endParaRPr>
          </a:p>
          <a:p>
            <a:pPr>
              <a:lnSpc>
                <a:spcPct val="100000"/>
              </a:lnSpc>
            </a:pPr>
            <a:r>
              <a:rPr lang="en-US" altLang="en-US" sz="1200" b="1" dirty="0">
                <a:latin typeface="Segoe UI" pitchFamily="34" charset="0"/>
              </a:rPr>
              <a:t>^ </a:t>
            </a:r>
            <a:r>
              <a:rPr lang="en-US" altLang="en-US" sz="1100" dirty="0" err="1">
                <a:latin typeface="Segoe UI" pitchFamily="34" charset="0"/>
              </a:rPr>
              <a:t>Quản</a:t>
            </a:r>
            <a:r>
              <a:rPr lang="en-US" altLang="en-US" sz="1100" dirty="0">
                <a:latin typeface="Segoe UI" pitchFamily="34" charset="0"/>
              </a:rPr>
              <a:t> </a:t>
            </a:r>
            <a:r>
              <a:rPr lang="en-US" altLang="en-US" sz="1100" dirty="0" err="1">
                <a:latin typeface="Segoe UI" pitchFamily="34" charset="0"/>
              </a:rPr>
              <a:t>lí</a:t>
            </a:r>
            <a:r>
              <a:rPr lang="en-US" altLang="en-US" sz="1100" dirty="0">
                <a:latin typeface="Segoe UI" pitchFamily="34" charset="0"/>
              </a:rPr>
              <a:t> </a:t>
            </a:r>
            <a:r>
              <a:rPr lang="en-US" altLang="en-US" sz="1100" dirty="0" err="1">
                <a:latin typeface="Segoe UI" pitchFamily="34" charset="0"/>
              </a:rPr>
              <a:t>tài</a:t>
            </a:r>
            <a:r>
              <a:rPr lang="en-US" altLang="en-US" sz="1100" dirty="0">
                <a:latin typeface="Segoe UI" pitchFamily="34" charset="0"/>
              </a:rPr>
              <a:t> </a:t>
            </a:r>
            <a:r>
              <a:rPr lang="en-US" altLang="en-US" sz="1100" dirty="0" err="1">
                <a:latin typeface="Segoe UI" pitchFamily="34" charset="0"/>
              </a:rPr>
              <a:t>khoản</a:t>
            </a:r>
            <a:r>
              <a:rPr lang="en-US" altLang="en-US" sz="1100" dirty="0">
                <a:latin typeface="Segoe UI" pitchFamily="34" charset="0"/>
              </a:rPr>
              <a:t> </a:t>
            </a:r>
            <a:r>
              <a:rPr lang="en-US" altLang="en-US" sz="1100" dirty="0" err="1">
                <a:latin typeface="Segoe UI" pitchFamily="34" charset="0"/>
              </a:rPr>
              <a:t>khách</a:t>
            </a:r>
            <a:r>
              <a:rPr lang="en-US" altLang="en-US" sz="1100" dirty="0">
                <a:latin typeface="Segoe UI" pitchFamily="34" charset="0"/>
              </a:rPr>
              <a:t> </a:t>
            </a:r>
            <a:r>
              <a:rPr lang="en-US" altLang="en-US" sz="1100" dirty="0" err="1">
                <a:latin typeface="Segoe UI" pitchFamily="34" charset="0"/>
              </a:rPr>
              <a:t>hàng</a:t>
            </a:r>
            <a:r>
              <a:rPr lang="en-US" altLang="en-US" sz="1100" dirty="0">
                <a:latin typeface="Segoe UI" pitchFamily="34" charset="0"/>
              </a:rPr>
              <a:t>( </a:t>
            </a:r>
            <a:r>
              <a:rPr lang="en-US" altLang="en-US" sz="1100" dirty="0" err="1">
                <a:latin typeface="Segoe UI" pitchFamily="34" charset="0"/>
              </a:rPr>
              <a:t>xem</a:t>
            </a:r>
            <a:r>
              <a:rPr lang="en-US" altLang="en-US" sz="1100" dirty="0">
                <a:latin typeface="Segoe UI" pitchFamily="34" charset="0"/>
              </a:rPr>
              <a:t> </a:t>
            </a:r>
            <a:r>
              <a:rPr lang="en-US" altLang="en-US" sz="1100" dirty="0" err="1">
                <a:latin typeface="Segoe UI" pitchFamily="34" charset="0"/>
              </a:rPr>
              <a:t>lịch</a:t>
            </a:r>
            <a:r>
              <a:rPr lang="en-US" altLang="en-US" sz="1100" dirty="0">
                <a:latin typeface="Segoe UI" pitchFamily="34" charset="0"/>
              </a:rPr>
              <a:t> </a:t>
            </a:r>
            <a:r>
              <a:rPr lang="en-US" altLang="en-US" sz="1100" dirty="0" err="1">
                <a:latin typeface="Segoe UI" pitchFamily="34" charset="0"/>
              </a:rPr>
              <a:t>sử</a:t>
            </a:r>
            <a:r>
              <a:rPr lang="en-US" altLang="en-US" sz="1100" dirty="0">
                <a:latin typeface="Segoe UI" pitchFamily="34" charset="0"/>
              </a:rPr>
              <a:t>, </a:t>
            </a:r>
            <a:r>
              <a:rPr lang="en-US" altLang="en-US" sz="1100" dirty="0" err="1">
                <a:latin typeface="Segoe UI" pitchFamily="34" charset="0"/>
              </a:rPr>
              <a:t>thông</a:t>
            </a:r>
            <a:r>
              <a:rPr lang="en-US" altLang="en-US" sz="1100" dirty="0">
                <a:latin typeface="Segoe UI" pitchFamily="34" charset="0"/>
              </a:rPr>
              <a:t> tin </a:t>
            </a:r>
            <a:r>
              <a:rPr lang="en-US" altLang="en-US" sz="1100" dirty="0" err="1">
                <a:latin typeface="Segoe UI" pitchFamily="34" charset="0"/>
              </a:rPr>
              <a:t>khác</a:t>
            </a:r>
            <a:r>
              <a:rPr lang="en-US" altLang="en-US" sz="1100" dirty="0">
                <a:latin typeface="Segoe UI" pitchFamily="34" charset="0"/>
              </a:rPr>
              <a:t> </a:t>
            </a:r>
            <a:r>
              <a:rPr lang="en-US" altLang="en-US" sz="1100" dirty="0" err="1">
                <a:latin typeface="Segoe UI" pitchFamily="34" charset="0"/>
              </a:rPr>
              <a:t>hàng</a:t>
            </a:r>
            <a:r>
              <a:rPr lang="en-US" altLang="en-US" sz="1100" dirty="0">
                <a:latin typeface="Segoe UI" pitchFamily="34" charset="0"/>
              </a:rPr>
              <a:t>) </a:t>
            </a:r>
            <a:r>
              <a:rPr lang="en-US" altLang="en-US" sz="1200" b="1" dirty="0">
                <a:latin typeface="Segoe UI" pitchFamily="34" charset="0"/>
              </a:rPr>
              <a:t>^ </a:t>
            </a:r>
            <a:r>
              <a:rPr lang="en-US" altLang="en-US" sz="1100" dirty="0" err="1">
                <a:latin typeface="Segoe UI" pitchFamily="34" charset="0"/>
              </a:rPr>
              <a:t>Thống</a:t>
            </a:r>
            <a:r>
              <a:rPr lang="en-US" altLang="en-US" sz="1100" dirty="0">
                <a:latin typeface="Segoe UI" pitchFamily="34" charset="0"/>
              </a:rPr>
              <a:t> </a:t>
            </a:r>
            <a:r>
              <a:rPr lang="en-US" altLang="en-US" sz="1100" dirty="0" err="1">
                <a:latin typeface="Segoe UI" pitchFamily="34" charset="0"/>
              </a:rPr>
              <a:t>kê</a:t>
            </a:r>
            <a:r>
              <a:rPr lang="en-US" altLang="en-US" sz="1100" dirty="0">
                <a:latin typeface="Segoe UI" pitchFamily="34" charset="0"/>
              </a:rPr>
              <a:t> </a:t>
            </a:r>
            <a:r>
              <a:rPr lang="en-US" altLang="en-US" sz="1100" dirty="0" err="1">
                <a:latin typeface="Segoe UI" pitchFamily="34" charset="0"/>
              </a:rPr>
              <a:t>doanh</a:t>
            </a:r>
            <a:r>
              <a:rPr lang="en-US" altLang="en-US" sz="1100" dirty="0">
                <a:latin typeface="Segoe UI" pitchFamily="34" charset="0"/>
              </a:rPr>
              <a:t> </a:t>
            </a:r>
            <a:r>
              <a:rPr lang="en-US" altLang="en-US" sz="1100" dirty="0" err="1">
                <a:latin typeface="Segoe UI" pitchFamily="34" charset="0"/>
              </a:rPr>
              <a:t>thu</a:t>
            </a:r>
            <a:r>
              <a:rPr lang="en-US" altLang="en-US" sz="1100" dirty="0">
                <a:latin typeface="Segoe UI" pitchFamily="34" charset="0"/>
              </a:rPr>
              <a:t> </a:t>
            </a:r>
            <a:r>
              <a:rPr lang="en-US" altLang="en-US" sz="1100" dirty="0" err="1">
                <a:latin typeface="Segoe UI" pitchFamily="34" charset="0"/>
              </a:rPr>
              <a:t>theo</a:t>
            </a:r>
            <a:r>
              <a:rPr lang="en-US" altLang="en-US" sz="1100" dirty="0">
                <a:latin typeface="Segoe UI" pitchFamily="34" charset="0"/>
              </a:rPr>
              <a:t> </a:t>
            </a:r>
            <a:r>
              <a:rPr lang="en-US" altLang="en-US" sz="1100" dirty="0" err="1">
                <a:latin typeface="Segoe UI" pitchFamily="34" charset="0"/>
              </a:rPr>
              <a:t>ngày</a:t>
            </a:r>
            <a:endParaRPr lang="en-US" altLang="en-US" sz="1100" dirty="0">
              <a:latin typeface="Segoe UI" pitchFamily="34" charset="0"/>
            </a:endParaRPr>
          </a:p>
          <a:p>
            <a:pPr>
              <a:lnSpc>
                <a:spcPct val="100000"/>
              </a:lnSpc>
            </a:pPr>
            <a:r>
              <a:rPr lang="en-US" altLang="en-US" sz="1200" b="1" dirty="0">
                <a:latin typeface="Segoe UI" pitchFamily="34" charset="0"/>
              </a:rPr>
              <a:t>•    Admin</a:t>
            </a:r>
          </a:p>
          <a:p>
            <a:pPr>
              <a:lnSpc>
                <a:spcPct val="100000"/>
              </a:lnSpc>
            </a:pPr>
            <a:r>
              <a:rPr lang="en-US" altLang="en-US" sz="1200" b="1" dirty="0" err="1">
                <a:latin typeface="Segoe UI" pitchFamily="34" charset="0"/>
              </a:rPr>
              <a:t>Có</a:t>
            </a:r>
            <a:r>
              <a:rPr lang="en-US" altLang="en-US" sz="1200" b="1" dirty="0">
                <a:latin typeface="Segoe UI" pitchFamily="34" charset="0"/>
              </a:rPr>
              <a:t> </a:t>
            </a:r>
            <a:r>
              <a:rPr lang="en-US" altLang="en-US" sz="1200" b="1" dirty="0" err="1">
                <a:latin typeface="Segoe UI" pitchFamily="34" charset="0"/>
              </a:rPr>
              <a:t>các</a:t>
            </a:r>
            <a:r>
              <a:rPr lang="en-US" altLang="en-US" sz="1200" b="1" dirty="0">
                <a:latin typeface="Segoe UI" pitchFamily="34" charset="0"/>
              </a:rPr>
              <a:t> </a:t>
            </a:r>
            <a:r>
              <a:rPr lang="en-US" altLang="en-US" sz="1200" b="1" dirty="0" err="1">
                <a:latin typeface="Segoe UI" pitchFamily="34" charset="0"/>
              </a:rPr>
              <a:t>Usecase</a:t>
            </a:r>
            <a:r>
              <a:rPr lang="en-US" altLang="en-US" sz="1200" b="1" dirty="0">
                <a:latin typeface="Segoe UI" pitchFamily="34" charset="0"/>
              </a:rPr>
              <a:t> </a:t>
            </a:r>
            <a:r>
              <a:rPr lang="en-US" altLang="en-US" sz="1200" b="1" dirty="0" err="1">
                <a:latin typeface="Segoe UI" pitchFamily="34" charset="0"/>
              </a:rPr>
              <a:t>chính</a:t>
            </a:r>
            <a:r>
              <a:rPr lang="en-US" altLang="en-US" sz="1200" b="1" dirty="0">
                <a:latin typeface="Segoe UI" pitchFamily="34" charset="0"/>
              </a:rPr>
              <a:t> </a:t>
            </a:r>
            <a:r>
              <a:rPr lang="en-US" altLang="en-US" sz="1200" b="1" dirty="0" err="1">
                <a:latin typeface="Segoe UI" pitchFamily="34" charset="0"/>
              </a:rPr>
              <a:t>sau</a:t>
            </a:r>
            <a:r>
              <a:rPr lang="en-US" altLang="en-US" sz="1200" b="1" dirty="0">
                <a:latin typeface="Segoe UI" pitchFamily="34" charset="0"/>
              </a:rPr>
              <a:t>:</a:t>
            </a:r>
          </a:p>
          <a:p>
            <a:pPr>
              <a:lnSpc>
                <a:spcPct val="100000"/>
              </a:lnSpc>
            </a:pPr>
            <a:r>
              <a:rPr lang="en-US" altLang="en-US" sz="1200" b="1" dirty="0">
                <a:latin typeface="Segoe UI" pitchFamily="34" charset="0"/>
              </a:rPr>
              <a:t>&gt;    </a:t>
            </a:r>
            <a:r>
              <a:rPr lang="en-US" altLang="en-US" sz="1200" b="1" dirty="0" err="1">
                <a:latin typeface="Segoe UI" pitchFamily="34" charset="0"/>
              </a:rPr>
              <a:t>Quản</a:t>
            </a:r>
            <a:r>
              <a:rPr lang="en-US" altLang="en-US" sz="1200" b="1" dirty="0">
                <a:latin typeface="Segoe UI" pitchFamily="34" charset="0"/>
              </a:rPr>
              <a:t> </a:t>
            </a:r>
            <a:r>
              <a:rPr lang="en-US" altLang="en-US" sz="1200" b="1" dirty="0" err="1">
                <a:latin typeface="Segoe UI" pitchFamily="34" charset="0"/>
              </a:rPr>
              <a:t>lí</a:t>
            </a:r>
            <a:r>
              <a:rPr lang="en-US" altLang="en-US" sz="1200" b="1" dirty="0">
                <a:latin typeface="Segoe UI" pitchFamily="34" charset="0"/>
              </a:rPr>
              <a:t> </a:t>
            </a:r>
            <a:r>
              <a:rPr lang="en-US" altLang="en-US" sz="1200" b="1" dirty="0" err="1">
                <a:latin typeface="Segoe UI" pitchFamily="34" charset="0"/>
              </a:rPr>
              <a:t>nhân</a:t>
            </a:r>
            <a:r>
              <a:rPr lang="en-US" altLang="en-US" sz="1200" b="1" dirty="0">
                <a:latin typeface="Segoe UI" pitchFamily="34" charset="0"/>
              </a:rPr>
              <a:t> </a:t>
            </a:r>
            <a:r>
              <a:rPr lang="en-US" altLang="en-US" sz="1200" b="1" dirty="0" err="1">
                <a:latin typeface="Segoe UI" pitchFamily="34" charset="0"/>
              </a:rPr>
              <a:t>viên</a:t>
            </a:r>
            <a:endParaRPr lang="en-US" altLang="en-US" sz="1200" b="1" dirty="0">
              <a:latin typeface="Segoe UI" pitchFamily="34" charset="0"/>
            </a:endParaRPr>
          </a:p>
          <a:p>
            <a:pPr>
              <a:lnSpc>
                <a:spcPct val="100000"/>
              </a:lnSpc>
            </a:pPr>
            <a:r>
              <a:rPr lang="en-US" altLang="en-US" sz="1200" b="1" dirty="0">
                <a:latin typeface="Segoe UI" pitchFamily="34" charset="0"/>
              </a:rPr>
              <a:t>&gt;    </a:t>
            </a:r>
            <a:r>
              <a:rPr lang="en-US" altLang="en-US" sz="1200" b="1" dirty="0" err="1">
                <a:latin typeface="Segoe UI" pitchFamily="34" charset="0"/>
              </a:rPr>
              <a:t>Quản</a:t>
            </a:r>
            <a:r>
              <a:rPr lang="en-US" altLang="en-US" sz="1200" b="1" dirty="0">
                <a:latin typeface="Segoe UI" pitchFamily="34" charset="0"/>
              </a:rPr>
              <a:t> </a:t>
            </a:r>
            <a:r>
              <a:rPr lang="en-US" altLang="en-US" sz="1200" b="1" dirty="0" err="1">
                <a:latin typeface="Segoe UI" pitchFamily="34" charset="0"/>
              </a:rPr>
              <a:t>lí</a:t>
            </a:r>
            <a:r>
              <a:rPr lang="en-US" altLang="en-US" sz="1200" b="1" dirty="0">
                <a:latin typeface="Segoe UI" pitchFamily="34" charset="0"/>
              </a:rPr>
              <a:t> </a:t>
            </a:r>
            <a:r>
              <a:rPr lang="en-US" altLang="en-US" sz="1200" b="1" dirty="0" err="1">
                <a:latin typeface="Segoe UI" pitchFamily="34" charset="0"/>
              </a:rPr>
              <a:t>nhà</a:t>
            </a:r>
            <a:r>
              <a:rPr lang="en-US" altLang="en-US" sz="1200" b="1" dirty="0">
                <a:latin typeface="Segoe UI" pitchFamily="34" charset="0"/>
              </a:rPr>
              <a:t> </a:t>
            </a:r>
            <a:r>
              <a:rPr lang="en-US" altLang="en-US" sz="1200" b="1" dirty="0" err="1">
                <a:latin typeface="Segoe UI" pitchFamily="34" charset="0"/>
              </a:rPr>
              <a:t>cung</a:t>
            </a:r>
            <a:r>
              <a:rPr lang="en-US" altLang="en-US" sz="1200" b="1" dirty="0">
                <a:latin typeface="Segoe UI" pitchFamily="34" charset="0"/>
              </a:rPr>
              <a:t> </a:t>
            </a:r>
            <a:r>
              <a:rPr lang="en-US" altLang="en-US" sz="1200" b="1" dirty="0" err="1">
                <a:latin typeface="Segoe UI" pitchFamily="34" charset="0"/>
              </a:rPr>
              <a:t>cấp</a:t>
            </a:r>
            <a:r>
              <a:rPr lang="en-US" altLang="en-US" sz="1200" b="1" dirty="0">
                <a:latin typeface="Segoe UI" pitchFamily="34" charset="0"/>
              </a:rPr>
              <a:t>, </a:t>
            </a:r>
            <a:r>
              <a:rPr lang="en-US" altLang="en-US" sz="1200" b="1" dirty="0" err="1">
                <a:latin typeface="Segoe UI" pitchFamily="34" charset="0"/>
              </a:rPr>
              <a:t>khách</a:t>
            </a:r>
            <a:r>
              <a:rPr lang="en-US" altLang="en-US" sz="1200" b="1" dirty="0">
                <a:latin typeface="Segoe UI" pitchFamily="34" charset="0"/>
              </a:rPr>
              <a:t> </a:t>
            </a:r>
            <a:r>
              <a:rPr lang="en-US" altLang="en-US" sz="1200" b="1" dirty="0" err="1">
                <a:latin typeface="Segoe UI" pitchFamily="34" charset="0"/>
              </a:rPr>
              <a:t>hàng</a:t>
            </a:r>
            <a:endParaRPr lang="en-US" altLang="en-US" sz="1200" b="1" dirty="0">
              <a:latin typeface="Segoe UI" pitchFamily="34" charset="0"/>
            </a:endParaRPr>
          </a:p>
          <a:p>
            <a:pPr>
              <a:lnSpc>
                <a:spcPct val="100000"/>
              </a:lnSpc>
            </a:pPr>
            <a:r>
              <a:rPr lang="en-US" altLang="en-US" sz="1200" b="1" dirty="0">
                <a:latin typeface="Segoe UI" pitchFamily="34" charset="0"/>
              </a:rPr>
              <a:t>&gt;    </a:t>
            </a:r>
            <a:r>
              <a:rPr lang="en-US" altLang="en-US" sz="1200" b="1" dirty="0" err="1">
                <a:latin typeface="Segoe UI" pitchFamily="34" charset="0"/>
              </a:rPr>
              <a:t>Quản</a:t>
            </a:r>
            <a:r>
              <a:rPr lang="en-US" altLang="en-US" sz="1200" b="1" dirty="0">
                <a:latin typeface="Segoe UI" pitchFamily="34" charset="0"/>
              </a:rPr>
              <a:t> </a:t>
            </a:r>
            <a:r>
              <a:rPr lang="en-US" altLang="en-US" sz="1200" b="1" dirty="0" err="1">
                <a:latin typeface="Segoe UI" pitchFamily="34" charset="0"/>
              </a:rPr>
              <a:t>lí</a:t>
            </a:r>
            <a:r>
              <a:rPr lang="en-US" altLang="en-US" sz="1200" b="1" dirty="0">
                <a:latin typeface="Segoe UI" pitchFamily="34" charset="0"/>
              </a:rPr>
              <a:t> </a:t>
            </a:r>
            <a:r>
              <a:rPr lang="en-US" altLang="en-US" sz="1200" b="1" dirty="0" err="1">
                <a:latin typeface="Segoe UI" pitchFamily="34" charset="0"/>
              </a:rPr>
              <a:t>các</a:t>
            </a:r>
            <a:r>
              <a:rPr lang="en-US" altLang="en-US" sz="1200" b="1" dirty="0">
                <a:latin typeface="Segoe UI" pitchFamily="34" charset="0"/>
              </a:rPr>
              <a:t> </a:t>
            </a:r>
            <a:r>
              <a:rPr lang="en-US" altLang="en-US" sz="1200" b="1" dirty="0" err="1">
                <a:latin typeface="Segoe UI" pitchFamily="34" charset="0"/>
              </a:rPr>
              <a:t>chức</a:t>
            </a:r>
            <a:r>
              <a:rPr lang="en-US" altLang="en-US" sz="1200" b="1" dirty="0">
                <a:latin typeface="Segoe UI" pitchFamily="34" charset="0"/>
              </a:rPr>
              <a:t> </a:t>
            </a:r>
            <a:r>
              <a:rPr lang="en-US" altLang="en-US" sz="1200" b="1" dirty="0" err="1">
                <a:latin typeface="Segoe UI" pitchFamily="34" charset="0"/>
              </a:rPr>
              <a:t>năng</a:t>
            </a:r>
            <a:r>
              <a:rPr lang="en-US" altLang="en-US" sz="1200" b="1" dirty="0">
                <a:latin typeface="Segoe UI" pitchFamily="34" charset="0"/>
              </a:rPr>
              <a:t> </a:t>
            </a:r>
            <a:r>
              <a:rPr lang="en-US" altLang="en-US" sz="1200" b="1" dirty="0" err="1">
                <a:latin typeface="Segoe UI" pitchFamily="34" charset="0"/>
              </a:rPr>
              <a:t>hệ</a:t>
            </a:r>
            <a:r>
              <a:rPr lang="en-US" altLang="en-US" sz="1200" b="1" dirty="0">
                <a:latin typeface="Segoe UI" pitchFamily="34" charset="0"/>
              </a:rPr>
              <a:t> </a:t>
            </a:r>
            <a:r>
              <a:rPr lang="en-US" altLang="en-US" sz="1200" b="1" dirty="0" err="1">
                <a:latin typeface="Segoe UI" pitchFamily="34" charset="0"/>
              </a:rPr>
              <a:t>thống</a:t>
            </a:r>
            <a:endParaRPr lang="en-US" altLang="en-US" sz="1200" b="1" dirty="0">
              <a:latin typeface="Segoe UI" pitchFamily="34" charset="0"/>
            </a:endParaRPr>
          </a:p>
          <a:p>
            <a:pPr>
              <a:lnSpc>
                <a:spcPct val="100000"/>
              </a:lnSpc>
            </a:pPr>
            <a:r>
              <a:rPr lang="en-US" altLang="en-US" sz="1200" b="1" dirty="0">
                <a:latin typeface="Segoe UI" pitchFamily="34" charset="0"/>
              </a:rPr>
              <a:t>&gt;    </a:t>
            </a:r>
            <a:r>
              <a:rPr lang="en-US" altLang="en-US" sz="1200" b="1" dirty="0" err="1">
                <a:latin typeface="Segoe UI" pitchFamily="34" charset="0"/>
              </a:rPr>
              <a:t>Tạo</a:t>
            </a:r>
            <a:r>
              <a:rPr lang="en-US" altLang="en-US" sz="1200" b="1" dirty="0">
                <a:latin typeface="Segoe UI" pitchFamily="34" charset="0"/>
              </a:rPr>
              <a:t> </a:t>
            </a:r>
            <a:r>
              <a:rPr lang="en-US" altLang="en-US" sz="1200" b="1" dirty="0" err="1">
                <a:latin typeface="Segoe UI" pitchFamily="34" charset="0"/>
              </a:rPr>
              <a:t>phân</a:t>
            </a:r>
            <a:r>
              <a:rPr lang="en-US" altLang="en-US" sz="1200" b="1" dirty="0">
                <a:latin typeface="Segoe UI" pitchFamily="34" charset="0"/>
              </a:rPr>
              <a:t> </a:t>
            </a:r>
            <a:r>
              <a:rPr lang="en-US" altLang="en-US" sz="1200" b="1" dirty="0" err="1">
                <a:latin typeface="Segoe UI" pitchFamily="34" charset="0"/>
              </a:rPr>
              <a:t>quyền</a:t>
            </a:r>
            <a:r>
              <a:rPr lang="en-US" altLang="en-US" sz="1200" b="1" dirty="0">
                <a:latin typeface="Segoe UI" pitchFamily="34" charset="0"/>
              </a:rPr>
              <a:t> user</a:t>
            </a:r>
          </a:p>
          <a:p>
            <a:pPr>
              <a:lnSpc>
                <a:spcPct val="100000"/>
              </a:lnSpc>
            </a:pPr>
            <a:r>
              <a:rPr lang="en-US" altLang="en-US" sz="1200" b="1" dirty="0">
                <a:latin typeface="Segoe UI" pitchFamily="34" charset="0"/>
              </a:rPr>
              <a:t>&gt;    </a:t>
            </a:r>
            <a:r>
              <a:rPr lang="en-US" altLang="en-US" sz="1200" b="1" dirty="0" err="1">
                <a:latin typeface="Segoe UI" pitchFamily="34" charset="0"/>
              </a:rPr>
              <a:t>Đăng</a:t>
            </a:r>
            <a:r>
              <a:rPr lang="en-US" altLang="en-US" sz="1200" b="1" dirty="0">
                <a:latin typeface="Segoe UI" pitchFamily="34" charset="0"/>
              </a:rPr>
              <a:t> </a:t>
            </a:r>
            <a:r>
              <a:rPr lang="en-US" altLang="en-US" sz="1200" b="1" dirty="0" err="1">
                <a:latin typeface="Segoe UI" pitchFamily="34" charset="0"/>
              </a:rPr>
              <a:t>nhập</a:t>
            </a:r>
            <a:endParaRPr lang="en-US" altLang="en-US" sz="1200" b="1" dirty="0">
              <a:latin typeface="Segoe UI" pitchFamily="34" charset="0"/>
            </a:endParaRPr>
          </a:p>
          <a:p>
            <a:pPr>
              <a:lnSpc>
                <a:spcPct val="100000"/>
              </a:lnSpc>
            </a:pPr>
            <a:r>
              <a:rPr lang="en-US" altLang="en-US" sz="1200" b="1" dirty="0">
                <a:latin typeface="Segoe UI" pitchFamily="34" charset="0"/>
              </a:rPr>
              <a:t>&gt;    </a:t>
            </a:r>
            <a:r>
              <a:rPr lang="en-US" altLang="en-US" sz="1200" b="1" dirty="0" err="1">
                <a:latin typeface="Segoe UI" pitchFamily="34" charset="0"/>
              </a:rPr>
              <a:t>Có</a:t>
            </a:r>
            <a:r>
              <a:rPr lang="en-US" altLang="en-US" sz="1200" b="1" dirty="0">
                <a:latin typeface="Segoe UI" pitchFamily="34" charset="0"/>
              </a:rPr>
              <a:t> </a:t>
            </a:r>
            <a:r>
              <a:rPr lang="en-US" altLang="en-US" sz="1200" b="1" dirty="0" err="1">
                <a:latin typeface="Segoe UI" pitchFamily="34" charset="0"/>
              </a:rPr>
              <a:t>tất</a:t>
            </a:r>
            <a:r>
              <a:rPr lang="en-US" altLang="en-US" sz="1200" b="1" dirty="0">
                <a:latin typeface="Segoe UI" pitchFamily="34" charset="0"/>
              </a:rPr>
              <a:t> </a:t>
            </a:r>
            <a:r>
              <a:rPr lang="en-US" altLang="en-US" sz="1200" b="1" dirty="0" err="1">
                <a:latin typeface="Segoe UI" pitchFamily="34" charset="0"/>
              </a:rPr>
              <a:t>cả</a:t>
            </a:r>
            <a:r>
              <a:rPr lang="en-US" altLang="en-US" sz="1200" b="1" dirty="0">
                <a:latin typeface="Segoe UI" pitchFamily="34" charset="0"/>
              </a:rPr>
              <a:t> </a:t>
            </a:r>
            <a:r>
              <a:rPr lang="en-US" altLang="en-US" sz="1200" b="1" dirty="0" err="1">
                <a:latin typeface="Segoe UI" pitchFamily="34" charset="0"/>
              </a:rPr>
              <a:t>các</a:t>
            </a:r>
            <a:r>
              <a:rPr lang="en-US" altLang="en-US" sz="1200" b="1" dirty="0">
                <a:latin typeface="Segoe UI" pitchFamily="34" charset="0"/>
              </a:rPr>
              <a:t> </a:t>
            </a:r>
            <a:r>
              <a:rPr lang="en-US" altLang="en-US" sz="1200" b="1" dirty="0" err="1">
                <a:latin typeface="Segoe UI" pitchFamily="34" charset="0"/>
              </a:rPr>
              <a:t>chức</a:t>
            </a:r>
            <a:r>
              <a:rPr lang="en-US" altLang="en-US" sz="1200" b="1" dirty="0">
                <a:latin typeface="Segoe UI" pitchFamily="34" charset="0"/>
              </a:rPr>
              <a:t> </a:t>
            </a:r>
            <a:r>
              <a:rPr lang="en-US" altLang="en-US" sz="1200" b="1" dirty="0" err="1">
                <a:latin typeface="Segoe UI" pitchFamily="34" charset="0"/>
              </a:rPr>
              <a:t>năng</a:t>
            </a:r>
            <a:r>
              <a:rPr lang="en-US" altLang="en-US" sz="1200" b="1" dirty="0">
                <a:latin typeface="Segoe UI" pitchFamily="34" charset="0"/>
              </a:rPr>
              <a:t> </a:t>
            </a:r>
            <a:r>
              <a:rPr lang="en-US" altLang="en-US" sz="1200" b="1" dirty="0" err="1">
                <a:latin typeface="Segoe UI" pitchFamily="34" charset="0"/>
              </a:rPr>
              <a:t>của</a:t>
            </a:r>
            <a:r>
              <a:rPr lang="en-US" altLang="en-US" sz="1200" b="1" dirty="0">
                <a:latin typeface="Segoe UI" pitchFamily="34" charset="0"/>
              </a:rPr>
              <a:t> </a:t>
            </a:r>
            <a:r>
              <a:rPr lang="en-US" altLang="en-US" sz="1200" b="1" dirty="0" err="1">
                <a:latin typeface="Segoe UI" pitchFamily="34" charset="0"/>
              </a:rPr>
              <a:t>nhân</a:t>
            </a:r>
            <a:r>
              <a:rPr lang="en-US" altLang="en-US" sz="1200" b="1" dirty="0">
                <a:latin typeface="Segoe UI" pitchFamily="34" charset="0"/>
              </a:rPr>
              <a:t> </a:t>
            </a:r>
            <a:r>
              <a:rPr lang="en-US" altLang="en-US" sz="1200" b="1" dirty="0" err="1">
                <a:latin typeface="Segoe UI" pitchFamily="34" charset="0"/>
              </a:rPr>
              <a:t>viên</a:t>
            </a:r>
            <a:r>
              <a:rPr lang="en-US" altLang="en-US" sz="1200" b="1" dirty="0">
                <a:latin typeface="Segoe UI" pitchFamily="34" charset="0"/>
              </a:rPr>
              <a:t> .</a:t>
            </a:r>
          </a:p>
          <a:p>
            <a:pPr>
              <a:lnSpc>
                <a:spcPct val="100000"/>
              </a:lnSpc>
            </a:pPr>
            <a:r>
              <a:rPr lang="en-US" altLang="en-US" sz="1200" b="1" dirty="0">
                <a:latin typeface="Segoe UI" pitchFamily="34" charset="0"/>
              </a:rPr>
              <a:t>•    </a:t>
            </a:r>
            <a:r>
              <a:rPr lang="en-US" altLang="en-US" sz="1200" b="1" dirty="0" err="1">
                <a:latin typeface="Segoe UI" pitchFamily="34" charset="0"/>
              </a:rPr>
              <a:t>Nhà</a:t>
            </a:r>
            <a:r>
              <a:rPr lang="en-US" altLang="en-US" sz="1200" b="1" dirty="0">
                <a:latin typeface="Segoe UI" pitchFamily="34" charset="0"/>
              </a:rPr>
              <a:t> </a:t>
            </a:r>
            <a:r>
              <a:rPr lang="en-US" altLang="en-US" sz="1200" b="1" dirty="0" err="1">
                <a:latin typeface="Segoe UI" pitchFamily="34" charset="0"/>
              </a:rPr>
              <a:t>cung</a:t>
            </a:r>
            <a:r>
              <a:rPr lang="en-US" altLang="en-US" sz="1200" b="1" dirty="0">
                <a:latin typeface="Segoe UI" pitchFamily="34" charset="0"/>
              </a:rPr>
              <a:t> c </a:t>
            </a:r>
            <a:r>
              <a:rPr lang="en-US" altLang="en-US" sz="1200" b="1" dirty="0" err="1">
                <a:latin typeface="Segoe UI" pitchFamily="34" charset="0"/>
              </a:rPr>
              <a:t>ấp</a:t>
            </a:r>
            <a:endParaRPr lang="en-US" altLang="en-US" sz="1200" b="1" dirty="0">
              <a:latin typeface="Segoe UI" pitchFamily="34" charset="0"/>
            </a:endParaRPr>
          </a:p>
          <a:p>
            <a:pPr>
              <a:lnSpc>
                <a:spcPct val="100000"/>
              </a:lnSpc>
            </a:pPr>
            <a:endParaRPr lang="en-US" altLang="en-US" sz="1100" dirty="0">
              <a:latin typeface="Segoe UI" pitchFamily="34" charset="0"/>
            </a:endParaRPr>
          </a:p>
        </p:txBody>
      </p:sp>
    </p:spTree>
    <p:extLst>
      <p:ext uri="{BB962C8B-B14F-4D97-AF65-F5344CB8AC3E}">
        <p14:creationId xmlns:p14="http://schemas.microsoft.com/office/powerpoint/2010/main" val="3821938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3487615" cy="408598"/>
          </a:xfrm>
        </p:spPr>
        <p:txBody>
          <a:bodyPr>
            <a:noAutofit/>
          </a:bodyPr>
          <a:lstStyle/>
          <a:p>
            <a:r>
              <a:rPr lang="en-GB" sz="2000" b="1" dirty="0" err="1" smtClean="0">
                <a:solidFill>
                  <a:schemeClr val="tx2"/>
                </a:solidFill>
                <a:latin typeface="Times New Roman" panose="02020603050405020304" pitchFamily="18" charset="0"/>
                <a:cs typeface="Times New Roman" panose="02020603050405020304" pitchFamily="18" charset="0"/>
              </a:rPr>
              <a:t>I.Mô</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tả</a:t>
            </a:r>
            <a:r>
              <a:rPr lang="en-GB" sz="2000" b="1" dirty="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phát</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biểu</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bài</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toán</a:t>
            </a:r>
            <a:endParaRPr lang="en-US"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5093" y="879230"/>
            <a:ext cx="10357338" cy="6986955"/>
          </a:xfrm>
        </p:spPr>
        <p:txBody>
          <a:bodyPr>
            <a:noAutofit/>
          </a:bodyPr>
          <a:lstStyle/>
          <a:p>
            <a:pPr>
              <a:lnSpc>
                <a:spcPct val="100000"/>
              </a:lnSpc>
            </a:pPr>
            <a:r>
              <a:rPr lang="en-US" altLang="en-US" sz="1200" b="1" dirty="0" err="1">
                <a:latin typeface="Segoe UI" pitchFamily="34" charset="0"/>
              </a:rPr>
              <a:t>Có</a:t>
            </a:r>
            <a:r>
              <a:rPr lang="en-US" altLang="en-US" sz="1200" b="1" dirty="0">
                <a:latin typeface="Segoe UI" pitchFamily="34" charset="0"/>
              </a:rPr>
              <a:t> </a:t>
            </a:r>
            <a:r>
              <a:rPr lang="en-US" altLang="en-US" sz="1200" b="1" dirty="0" err="1">
                <a:latin typeface="Segoe UI" pitchFamily="34" charset="0"/>
              </a:rPr>
              <a:t>các</a:t>
            </a:r>
            <a:r>
              <a:rPr lang="en-US" altLang="en-US" sz="1200" b="1" dirty="0">
                <a:latin typeface="Segoe UI" pitchFamily="34" charset="0"/>
              </a:rPr>
              <a:t> </a:t>
            </a:r>
            <a:r>
              <a:rPr lang="en-US" altLang="en-US" sz="1200" b="1" dirty="0" err="1">
                <a:latin typeface="Segoe UI" pitchFamily="34" charset="0"/>
              </a:rPr>
              <a:t>Usecase</a:t>
            </a:r>
            <a:r>
              <a:rPr lang="en-US" altLang="en-US" sz="1200" b="1" dirty="0">
                <a:latin typeface="Segoe UI" pitchFamily="34" charset="0"/>
              </a:rPr>
              <a:t> </a:t>
            </a:r>
            <a:r>
              <a:rPr lang="en-US" altLang="en-US" sz="1200" b="1" dirty="0" err="1">
                <a:latin typeface="Segoe UI" pitchFamily="34" charset="0"/>
              </a:rPr>
              <a:t>chính</a:t>
            </a:r>
            <a:r>
              <a:rPr lang="en-US" altLang="en-US" sz="1200" b="1" dirty="0">
                <a:latin typeface="Segoe UI" pitchFamily="34" charset="0"/>
              </a:rPr>
              <a:t> </a:t>
            </a:r>
            <a:r>
              <a:rPr lang="en-US" altLang="en-US" sz="1200" b="1" dirty="0" err="1">
                <a:latin typeface="Segoe UI" pitchFamily="34" charset="0"/>
              </a:rPr>
              <a:t>sau</a:t>
            </a:r>
            <a:r>
              <a:rPr lang="en-US" altLang="en-US" sz="1200" b="1" dirty="0">
                <a:latin typeface="Segoe UI" pitchFamily="34" charset="0"/>
              </a:rPr>
              <a:t>:</a:t>
            </a:r>
          </a:p>
          <a:p>
            <a:pPr>
              <a:lnSpc>
                <a:spcPct val="100000"/>
              </a:lnSpc>
            </a:pPr>
            <a:r>
              <a:rPr lang="en-US" altLang="en-US" sz="1200" b="1" dirty="0">
                <a:latin typeface="Segoe UI" pitchFamily="34" charset="0"/>
              </a:rPr>
              <a:t>&gt;    </a:t>
            </a:r>
            <a:r>
              <a:rPr lang="en-US" altLang="en-US" sz="1200" b="1" dirty="0" err="1">
                <a:latin typeface="Segoe UI" pitchFamily="34" charset="0"/>
              </a:rPr>
              <a:t>Có</a:t>
            </a:r>
            <a:r>
              <a:rPr lang="en-US" altLang="en-US" sz="1200" b="1" dirty="0">
                <a:latin typeface="Segoe UI" pitchFamily="34" charset="0"/>
              </a:rPr>
              <a:t> </a:t>
            </a:r>
            <a:r>
              <a:rPr lang="en-US" altLang="en-US" sz="1200" b="1" dirty="0" err="1">
                <a:latin typeface="Segoe UI" pitchFamily="34" charset="0"/>
              </a:rPr>
              <a:t>các</a:t>
            </a:r>
            <a:r>
              <a:rPr lang="en-US" altLang="en-US" sz="1200" b="1" dirty="0">
                <a:latin typeface="Segoe UI" pitchFamily="34" charset="0"/>
              </a:rPr>
              <a:t> </a:t>
            </a:r>
            <a:r>
              <a:rPr lang="en-US" altLang="en-US" sz="1200" b="1" dirty="0" err="1">
                <a:latin typeface="Segoe UI" pitchFamily="34" charset="0"/>
              </a:rPr>
              <a:t>chức</a:t>
            </a:r>
            <a:r>
              <a:rPr lang="en-US" altLang="en-US" sz="1200" b="1" dirty="0">
                <a:latin typeface="Segoe UI" pitchFamily="34" charset="0"/>
              </a:rPr>
              <a:t> </a:t>
            </a:r>
            <a:r>
              <a:rPr lang="en-US" altLang="en-US" sz="1200" b="1" dirty="0" err="1">
                <a:latin typeface="Segoe UI" pitchFamily="34" charset="0"/>
              </a:rPr>
              <a:t>năng</a:t>
            </a:r>
            <a:r>
              <a:rPr lang="en-US" altLang="en-US" sz="1200" b="1" dirty="0">
                <a:latin typeface="Segoe UI" pitchFamily="34" charset="0"/>
              </a:rPr>
              <a:t> </a:t>
            </a:r>
            <a:r>
              <a:rPr lang="en-US" altLang="en-US" sz="1200" b="1" dirty="0" err="1">
                <a:latin typeface="Segoe UI" pitchFamily="34" charset="0"/>
              </a:rPr>
              <a:t>giống</a:t>
            </a:r>
            <a:r>
              <a:rPr lang="en-US" altLang="en-US" sz="1200" b="1" dirty="0">
                <a:latin typeface="Segoe UI" pitchFamily="34" charset="0"/>
              </a:rPr>
              <a:t> </a:t>
            </a:r>
            <a:r>
              <a:rPr lang="en-US" altLang="en-US" sz="1200" b="1" dirty="0" err="1">
                <a:latin typeface="Segoe UI" pitchFamily="34" charset="0"/>
              </a:rPr>
              <a:t>khách</a:t>
            </a:r>
            <a:r>
              <a:rPr lang="en-US" altLang="en-US" sz="1200" b="1" dirty="0">
                <a:latin typeface="Segoe UI" pitchFamily="34" charset="0"/>
              </a:rPr>
              <a:t> </a:t>
            </a:r>
            <a:r>
              <a:rPr lang="en-US" altLang="en-US" sz="1200" b="1" dirty="0" err="1">
                <a:latin typeface="Segoe UI" pitchFamily="34" charset="0"/>
              </a:rPr>
              <a:t>hàng</a:t>
            </a:r>
            <a:endParaRPr lang="en-US" altLang="en-US" sz="1200" b="1" dirty="0">
              <a:latin typeface="Segoe UI" pitchFamily="34" charset="0"/>
            </a:endParaRPr>
          </a:p>
          <a:p>
            <a:pPr>
              <a:lnSpc>
                <a:spcPct val="100000"/>
              </a:lnSpc>
            </a:pPr>
            <a:r>
              <a:rPr lang="en-US" altLang="en-US" sz="1200" b="1" dirty="0">
                <a:latin typeface="Segoe UI" pitchFamily="34" charset="0"/>
              </a:rPr>
              <a:t>&gt;    </a:t>
            </a:r>
            <a:r>
              <a:rPr lang="en-US" altLang="en-US" sz="1200" b="1" dirty="0" err="1">
                <a:latin typeface="Segoe UI" pitchFamily="34" charset="0"/>
              </a:rPr>
              <a:t>Gửi</a:t>
            </a:r>
            <a:r>
              <a:rPr lang="en-US" altLang="en-US" sz="1200" b="1" dirty="0">
                <a:latin typeface="Segoe UI" pitchFamily="34" charset="0"/>
              </a:rPr>
              <a:t> </a:t>
            </a:r>
            <a:r>
              <a:rPr lang="en-US" altLang="en-US" sz="1200" b="1" dirty="0" err="1">
                <a:latin typeface="Segoe UI" pitchFamily="34" charset="0"/>
              </a:rPr>
              <a:t>sản</a:t>
            </a:r>
            <a:r>
              <a:rPr lang="en-US" altLang="en-US" sz="1200" b="1" dirty="0">
                <a:latin typeface="Segoe UI" pitchFamily="34" charset="0"/>
              </a:rPr>
              <a:t> </a:t>
            </a:r>
            <a:r>
              <a:rPr lang="en-US" altLang="en-US" sz="1200" b="1" dirty="0" err="1">
                <a:latin typeface="Segoe UI" pitchFamily="34" charset="0"/>
              </a:rPr>
              <a:t>phẩm</a:t>
            </a:r>
            <a:endParaRPr lang="en-US" altLang="en-US" sz="1200" b="1" dirty="0">
              <a:latin typeface="Segoe UI" pitchFamily="34" charset="0"/>
            </a:endParaRPr>
          </a:p>
          <a:p>
            <a:pPr>
              <a:lnSpc>
                <a:spcPct val="100000"/>
              </a:lnSpc>
            </a:pPr>
            <a:r>
              <a:rPr lang="en-US" altLang="en-US" sz="1200" b="1" dirty="0">
                <a:latin typeface="Segoe UI" pitchFamily="34" charset="0"/>
              </a:rPr>
              <a:t>&gt;    </a:t>
            </a:r>
            <a:r>
              <a:rPr lang="en-US" altLang="en-US" sz="1200" b="1" dirty="0" err="1">
                <a:latin typeface="Segoe UI" pitchFamily="34" charset="0"/>
              </a:rPr>
              <a:t>Thống</a:t>
            </a:r>
            <a:r>
              <a:rPr lang="en-US" altLang="en-US" sz="1200" b="1" dirty="0">
                <a:latin typeface="Segoe UI" pitchFamily="34" charset="0"/>
              </a:rPr>
              <a:t> </a:t>
            </a:r>
            <a:r>
              <a:rPr lang="en-US" altLang="en-US" sz="1200" b="1" dirty="0" err="1">
                <a:latin typeface="Segoe UI" pitchFamily="34" charset="0"/>
              </a:rPr>
              <a:t>kê</a:t>
            </a:r>
            <a:r>
              <a:rPr lang="en-US" altLang="en-US" sz="1200" b="1" dirty="0">
                <a:latin typeface="Segoe UI" pitchFamily="34" charset="0"/>
              </a:rPr>
              <a:t> </a:t>
            </a:r>
            <a:r>
              <a:rPr lang="en-US" altLang="en-US" sz="1200" b="1" dirty="0" err="1">
                <a:latin typeface="Segoe UI" pitchFamily="34" charset="0"/>
              </a:rPr>
              <a:t>doanh</a:t>
            </a:r>
            <a:r>
              <a:rPr lang="en-US" altLang="en-US" sz="1200" b="1" dirty="0">
                <a:latin typeface="Segoe UI" pitchFamily="34" charset="0"/>
              </a:rPr>
              <a:t> </a:t>
            </a:r>
            <a:r>
              <a:rPr lang="en-US" altLang="en-US" sz="1200" b="1" dirty="0" err="1">
                <a:latin typeface="Segoe UI" pitchFamily="34" charset="0"/>
              </a:rPr>
              <a:t>thu</a:t>
            </a:r>
            <a:endParaRPr lang="en-US" altLang="en-US" sz="1200" b="1" dirty="0">
              <a:latin typeface="Segoe UI" pitchFamily="34" charset="0"/>
            </a:endParaRPr>
          </a:p>
          <a:p>
            <a:pPr>
              <a:lnSpc>
                <a:spcPct val="100000"/>
              </a:lnSpc>
            </a:pPr>
            <a:r>
              <a:rPr lang="en-US" altLang="en-US" sz="1200" b="1" dirty="0">
                <a:latin typeface="Segoe UI" pitchFamily="34" charset="0"/>
              </a:rPr>
              <a:t>&gt;    </a:t>
            </a:r>
            <a:r>
              <a:rPr lang="en-US" altLang="en-US" sz="1200" b="1" dirty="0" err="1">
                <a:latin typeface="Segoe UI" pitchFamily="34" charset="0"/>
              </a:rPr>
              <a:t>Gửi</a:t>
            </a:r>
            <a:r>
              <a:rPr lang="en-US" altLang="en-US" sz="1200" b="1" dirty="0">
                <a:latin typeface="Segoe UI" pitchFamily="34" charset="0"/>
              </a:rPr>
              <a:t> </a:t>
            </a:r>
            <a:r>
              <a:rPr lang="en-US" altLang="en-US" sz="1200" b="1" dirty="0" err="1">
                <a:latin typeface="Segoe UI" pitchFamily="34" charset="0"/>
              </a:rPr>
              <a:t>thông</a:t>
            </a:r>
            <a:r>
              <a:rPr lang="en-US" altLang="en-US" sz="1200" b="1" dirty="0">
                <a:latin typeface="Segoe UI" pitchFamily="34" charset="0"/>
              </a:rPr>
              <a:t> tin </a:t>
            </a:r>
            <a:r>
              <a:rPr lang="en-US" altLang="en-US" sz="1200" b="1" dirty="0" err="1">
                <a:latin typeface="Segoe UI" pitchFamily="34" charset="0"/>
              </a:rPr>
              <a:t>khuyến</a:t>
            </a:r>
            <a:r>
              <a:rPr lang="en-US" altLang="en-US" sz="1200" b="1" dirty="0">
                <a:latin typeface="Segoe UI" pitchFamily="34" charset="0"/>
              </a:rPr>
              <a:t> </a:t>
            </a:r>
            <a:r>
              <a:rPr lang="en-US" altLang="en-US" sz="1200" b="1" dirty="0" err="1">
                <a:latin typeface="Segoe UI" pitchFamily="34" charset="0"/>
              </a:rPr>
              <a:t>mãi</a:t>
            </a:r>
            <a:endParaRPr lang="en-US" altLang="en-US" sz="1200" b="1" dirty="0">
              <a:latin typeface="Segoe UI" pitchFamily="34" charset="0"/>
            </a:endParaRPr>
          </a:p>
        </p:txBody>
      </p:sp>
    </p:spTree>
    <p:extLst>
      <p:ext uri="{BB962C8B-B14F-4D97-AF65-F5344CB8AC3E}">
        <p14:creationId xmlns:p14="http://schemas.microsoft.com/office/powerpoint/2010/main" val="953927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1011424" y="267765"/>
            <a:ext cx="3314391" cy="307777"/>
          </a:xfrm>
          <a:prstGeom prst="rect">
            <a:avLst/>
          </a:prstGeom>
        </p:spPr>
        <p:txBody>
          <a:bodyPr vert="horz" wrap="square" lIns="0" tIns="0" rIns="0" bIns="0" rtlCol="0">
            <a:spAutoFit/>
          </a:bodyPr>
          <a:lstStyle/>
          <a:p>
            <a:pPr marL="12700">
              <a:lnSpc>
                <a:spcPct val="100000"/>
              </a:lnSpc>
            </a:pPr>
            <a:r>
              <a:rPr sz="2000" b="1" spc="-5" dirty="0">
                <a:solidFill>
                  <a:srgbClr val="365F91"/>
                </a:solidFill>
                <a:latin typeface="Times New Roman" panose="02020603050405020304"/>
                <a:cs typeface="Times New Roman" panose="02020603050405020304"/>
              </a:rPr>
              <a:t>USE-CASE</a:t>
            </a:r>
            <a:r>
              <a:rPr sz="2000" b="1" spc="-65" dirty="0">
                <a:solidFill>
                  <a:srgbClr val="365F91"/>
                </a:solidFill>
                <a:latin typeface="Times New Roman" panose="02020603050405020304"/>
                <a:cs typeface="Times New Roman" panose="02020603050405020304"/>
              </a:rPr>
              <a:t> </a:t>
            </a:r>
            <a:r>
              <a:rPr sz="2000" b="1" spc="-5" dirty="0">
                <a:solidFill>
                  <a:srgbClr val="365F91"/>
                </a:solidFill>
                <a:latin typeface="Times New Roman" panose="02020603050405020304"/>
                <a:cs typeface="Times New Roman" panose="02020603050405020304"/>
              </a:rPr>
              <a:t>DIAGRAM</a:t>
            </a:r>
            <a:endParaRPr sz="2000" dirty="0">
              <a:latin typeface="Times New Roman" panose="02020603050405020304"/>
              <a:cs typeface="Times New Roman" panose="02020603050405020304"/>
            </a:endParaRPr>
          </a:p>
        </p:txBody>
      </p:sp>
      <p:pic>
        <p:nvPicPr>
          <p:cNvPr id="3" name="Picture 2" descr="Use_Case"/>
          <p:cNvPicPr>
            <a:picLocks noChangeAspect="1"/>
          </p:cNvPicPr>
          <p:nvPr/>
        </p:nvPicPr>
        <p:blipFill>
          <a:blip r:embed="rId2"/>
          <a:stretch>
            <a:fillRect/>
          </a:stretch>
        </p:blipFill>
        <p:spPr>
          <a:xfrm>
            <a:off x="1105535" y="683895"/>
            <a:ext cx="9365615" cy="58000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a:ln>
            <a:noFill/>
          </a:ln>
        </p:spPr>
        <p:style>
          <a:lnRef idx="2">
            <a:schemeClr val="accent5"/>
          </a:lnRef>
          <a:fillRef idx="1">
            <a:schemeClr val="lt1"/>
          </a:fillRef>
          <a:effectRef idx="0">
            <a:schemeClr val="accent5"/>
          </a:effectRef>
          <a:fontRef idx="minor">
            <a:schemeClr val="dk1"/>
          </a:fontRef>
        </p:style>
        <p:txBody>
          <a:bodyPr>
            <a:normAutofit/>
          </a:bodyPr>
          <a:lstStyle/>
          <a:p>
            <a:r>
              <a:rPr lang="en-US" sz="3200" dirty="0" smtClean="0">
                <a:solidFill>
                  <a:schemeClr val="accent1"/>
                </a:solidFill>
              </a:rPr>
              <a:t>Class diagram </a:t>
            </a:r>
            <a:r>
              <a:rPr lang="en-US" sz="3200" dirty="0" err="1" smtClean="0">
                <a:solidFill>
                  <a:schemeClr val="accent1"/>
                </a:solidFill>
              </a:rPr>
              <a:t>tổng</a:t>
            </a:r>
            <a:r>
              <a:rPr lang="en-US" sz="3200" dirty="0" smtClean="0">
                <a:solidFill>
                  <a:schemeClr val="accent1"/>
                </a:solidFill>
              </a:rPr>
              <a:t> </a:t>
            </a:r>
            <a:r>
              <a:rPr lang="en-US" sz="3200" dirty="0" err="1" smtClean="0">
                <a:solidFill>
                  <a:schemeClr val="accent1"/>
                </a:solidFill>
              </a:rPr>
              <a:t>quát</a:t>
            </a:r>
            <a:endParaRPr lang="vi-VN" sz="3200"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97" y="985838"/>
            <a:ext cx="11526592" cy="5724056"/>
          </a:xfrm>
          <a:prstGeom prst="rect">
            <a:avLst/>
          </a:prstGeom>
        </p:spPr>
      </p:pic>
    </p:spTree>
    <p:extLst>
      <p:ext uri="{BB962C8B-B14F-4D97-AF65-F5344CB8AC3E}">
        <p14:creationId xmlns:p14="http://schemas.microsoft.com/office/powerpoint/2010/main" val="3515386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719181" y="227156"/>
            <a:ext cx="1365214" cy="307777"/>
          </a:xfrm>
          <a:prstGeom prst="rect">
            <a:avLst/>
          </a:prstGeom>
        </p:spPr>
        <p:txBody>
          <a:bodyPr vert="horz" wrap="square" lIns="0" tIns="0" rIns="0" bIns="0" rtlCol="0">
            <a:spAutoFit/>
          </a:bodyPr>
          <a:lstStyle/>
          <a:p>
            <a:pPr marL="12700">
              <a:lnSpc>
                <a:spcPct val="100000"/>
              </a:lnSpc>
            </a:pPr>
            <a:r>
              <a:rPr sz="2000" spc="-5" dirty="0">
                <a:latin typeface="Times New Roman" panose="02020603050405020304"/>
                <a:cs typeface="Times New Roman" panose="02020603050405020304"/>
              </a:rPr>
              <a:t>Decription</a:t>
            </a:r>
            <a:endParaRPr sz="2000" dirty="0">
              <a:latin typeface="Times New Roman" panose="02020603050405020304"/>
              <a:cs typeface="Times New Roman" panose="02020603050405020304"/>
            </a:endParaRPr>
          </a:p>
        </p:txBody>
      </p:sp>
      <p:graphicFrame>
        <p:nvGraphicFramePr>
          <p:cNvPr id="6" name="object 3"/>
          <p:cNvGraphicFramePr>
            <a:graphicFrameLocks noGrp="1"/>
          </p:cNvGraphicFramePr>
          <p:nvPr>
            <p:extLst>
              <p:ext uri="{D42A27DB-BD31-4B8C-83A1-F6EECF244321}">
                <p14:modId xmlns:p14="http://schemas.microsoft.com/office/powerpoint/2010/main" val="4244523614"/>
              </p:ext>
            </p:extLst>
          </p:nvPr>
        </p:nvGraphicFramePr>
        <p:xfrm>
          <a:off x="2060568" y="227156"/>
          <a:ext cx="8422835" cy="7322462"/>
        </p:xfrm>
        <a:graphic>
          <a:graphicData uri="http://schemas.openxmlformats.org/drawingml/2006/table">
            <a:tbl>
              <a:tblPr firstRow="1" bandRow="1">
                <a:tableStyleId>{2D5ABB26-0587-4C30-8999-92F81FD0307C}</a:tableStyleId>
              </a:tblPr>
              <a:tblGrid>
                <a:gridCol w="791790"/>
                <a:gridCol w="1460562"/>
                <a:gridCol w="1800353"/>
                <a:gridCol w="4370130"/>
              </a:tblGrid>
              <a:tr h="173333">
                <a:tc>
                  <a:txBody>
                    <a:bodyPr/>
                    <a:lstStyle/>
                    <a:p>
                      <a:pPr marL="62230">
                        <a:lnSpc>
                          <a:spcPts val="1245"/>
                        </a:lnSpc>
                      </a:pPr>
                      <a:r>
                        <a:rPr sz="1100" b="1" spc="-5" dirty="0">
                          <a:latin typeface="Times New Roman" panose="02020603050405020304"/>
                          <a:cs typeface="Times New Roman" panose="02020603050405020304"/>
                        </a:rPr>
                        <a:t>Usecase</a:t>
                      </a:r>
                      <a:endParaRPr sz="1100" dirty="0">
                        <a:latin typeface="Times New Roman" panose="02020603050405020304"/>
                        <a:cs typeface="Times New Roman" panose="02020603050405020304"/>
                      </a:endParaRPr>
                    </a:p>
                  </a:txBody>
                  <a:tcPr marL="0" marR="0" marT="0" marB="0">
                    <a:lnL w="12192">
                      <a:solidFill>
                        <a:srgbClr val="F8AF74"/>
                      </a:solidFill>
                      <a:prstDash val="solid"/>
                    </a:lnL>
                    <a:lnT w="12192">
                      <a:solidFill>
                        <a:srgbClr val="F8AF74"/>
                      </a:solidFill>
                      <a:prstDash val="solid"/>
                    </a:lnT>
                    <a:lnB w="12192">
                      <a:solidFill>
                        <a:srgbClr val="F8AF74"/>
                      </a:solidFill>
                      <a:prstDash val="solid"/>
                    </a:lnB>
                    <a:solidFill>
                      <a:srgbClr val="F79546"/>
                    </a:solidFill>
                  </a:tcPr>
                </a:tc>
                <a:tc>
                  <a:txBody>
                    <a:bodyPr/>
                    <a:lstStyle/>
                    <a:p>
                      <a:pPr marL="68580">
                        <a:lnSpc>
                          <a:spcPts val="1245"/>
                        </a:lnSpc>
                      </a:pPr>
                      <a:r>
                        <a:rPr sz="1100" b="1" dirty="0">
                          <a:latin typeface="Times New Roman" panose="02020603050405020304"/>
                          <a:cs typeface="Times New Roman" panose="02020603050405020304"/>
                        </a:rPr>
                        <a:t>Name</a:t>
                      </a:r>
                      <a:endParaRPr sz="1100">
                        <a:latin typeface="Times New Roman" panose="02020603050405020304"/>
                        <a:cs typeface="Times New Roman" panose="02020603050405020304"/>
                      </a:endParaRPr>
                    </a:p>
                  </a:txBody>
                  <a:tcPr marL="0" marR="0" marT="0" marB="0">
                    <a:lnT w="12192">
                      <a:solidFill>
                        <a:srgbClr val="F8AF74"/>
                      </a:solidFill>
                      <a:prstDash val="solid"/>
                    </a:lnT>
                    <a:lnB w="12192">
                      <a:solidFill>
                        <a:srgbClr val="F8AF74"/>
                      </a:solidFill>
                      <a:prstDash val="solid"/>
                    </a:lnB>
                    <a:solidFill>
                      <a:srgbClr val="F79546"/>
                    </a:solidFill>
                  </a:tcPr>
                </a:tc>
                <a:tc>
                  <a:txBody>
                    <a:bodyPr/>
                    <a:lstStyle/>
                    <a:p>
                      <a:pPr marL="73660">
                        <a:lnSpc>
                          <a:spcPts val="1245"/>
                        </a:lnSpc>
                      </a:pPr>
                      <a:r>
                        <a:rPr sz="1100" b="1" spc="-5" dirty="0">
                          <a:latin typeface="Times New Roman" panose="02020603050405020304"/>
                          <a:cs typeface="Times New Roman" panose="02020603050405020304"/>
                        </a:rPr>
                        <a:t>Prerequisite</a:t>
                      </a:r>
                      <a:endParaRPr sz="1100" dirty="0">
                        <a:latin typeface="Times New Roman" panose="02020603050405020304"/>
                        <a:cs typeface="Times New Roman" panose="02020603050405020304"/>
                      </a:endParaRPr>
                    </a:p>
                  </a:txBody>
                  <a:tcPr marL="0" marR="0" marT="0" marB="0">
                    <a:lnT w="12192">
                      <a:solidFill>
                        <a:srgbClr val="F8AF74"/>
                      </a:solidFill>
                      <a:prstDash val="solid"/>
                    </a:lnT>
                    <a:lnB w="12192">
                      <a:solidFill>
                        <a:srgbClr val="F8AF74"/>
                      </a:solidFill>
                      <a:prstDash val="solid"/>
                    </a:lnB>
                    <a:solidFill>
                      <a:srgbClr val="F79546"/>
                    </a:solidFill>
                  </a:tcPr>
                </a:tc>
                <a:tc>
                  <a:txBody>
                    <a:bodyPr/>
                    <a:lstStyle/>
                    <a:p>
                      <a:pPr marL="217170">
                        <a:lnSpc>
                          <a:spcPts val="1245"/>
                        </a:lnSpc>
                      </a:pPr>
                      <a:r>
                        <a:rPr sz="1100" b="1" spc="-5" dirty="0">
                          <a:latin typeface="Times New Roman" panose="02020603050405020304"/>
                          <a:cs typeface="Times New Roman" panose="02020603050405020304"/>
                        </a:rPr>
                        <a:t>Decription</a:t>
                      </a:r>
                      <a:endParaRPr sz="1100" dirty="0">
                        <a:latin typeface="Times New Roman" panose="02020603050405020304"/>
                        <a:cs typeface="Times New Roman" panose="02020603050405020304"/>
                      </a:endParaRPr>
                    </a:p>
                  </a:txBody>
                  <a:tcPr marL="0" marR="0" marT="0" marB="0">
                    <a:lnR w="12192">
                      <a:solidFill>
                        <a:srgbClr val="F8AF74"/>
                      </a:solidFill>
                      <a:prstDash val="solid"/>
                    </a:lnR>
                    <a:lnT w="12192">
                      <a:solidFill>
                        <a:srgbClr val="F8AF74"/>
                      </a:solidFill>
                      <a:prstDash val="solid"/>
                    </a:lnT>
                    <a:lnB w="12192">
                      <a:solidFill>
                        <a:srgbClr val="F8AF74"/>
                      </a:solidFill>
                      <a:prstDash val="solid"/>
                    </a:lnB>
                    <a:solidFill>
                      <a:srgbClr val="F79546"/>
                    </a:solidFill>
                  </a:tcPr>
                </a:tc>
              </a:tr>
              <a:tr h="180340">
                <a:tc>
                  <a:txBody>
                    <a:bodyPr/>
                    <a:lstStyle/>
                    <a:p>
                      <a:pPr marL="62230">
                        <a:lnSpc>
                          <a:spcPts val="1245"/>
                        </a:lnSpc>
                      </a:pPr>
                      <a:r>
                        <a:rPr sz="1100" b="1" spc="-5" dirty="0">
                          <a:latin typeface="Times New Roman" panose="02020603050405020304"/>
                          <a:cs typeface="Times New Roman" panose="02020603050405020304"/>
                        </a:rPr>
                        <a:t>UC1</a:t>
                      </a:r>
                      <a:endParaRPr sz="1100">
                        <a:latin typeface="Times New Roman" panose="02020603050405020304"/>
                        <a:cs typeface="Times New Roman" panose="02020603050405020304"/>
                      </a:endParaRPr>
                    </a:p>
                  </a:txBody>
                  <a:tcPr marL="0" marR="0" marT="0" marB="0">
                    <a:lnL w="12192">
                      <a:solidFill>
                        <a:srgbClr val="F8AF74"/>
                      </a:solidFill>
                      <a:prstDash val="solid"/>
                    </a:lnL>
                    <a:lnT w="12192">
                      <a:solidFill>
                        <a:srgbClr val="F8AF74"/>
                      </a:solidFill>
                      <a:prstDash val="solid"/>
                    </a:lnT>
                    <a:lnB w="12191">
                      <a:solidFill>
                        <a:srgbClr val="F8AF74"/>
                      </a:solidFill>
                      <a:prstDash val="solid"/>
                    </a:lnB>
                    <a:solidFill>
                      <a:srgbClr val="FCE3D0"/>
                    </a:solidFill>
                  </a:tcPr>
                </a:tc>
                <a:tc>
                  <a:txBody>
                    <a:bodyPr/>
                    <a:lstStyle/>
                    <a:p>
                      <a:pPr marL="68580">
                        <a:lnSpc>
                          <a:spcPts val="1220"/>
                        </a:lnSpc>
                      </a:pPr>
                      <a:r>
                        <a:rPr lang="en-US" sz="1100" spc="-5" dirty="0" err="1" smtClean="0">
                          <a:latin typeface="Times New Roman" panose="02020603050405020304"/>
                          <a:cs typeface="Times New Roman" panose="02020603050405020304"/>
                        </a:rPr>
                        <a:t>Sửa</a:t>
                      </a:r>
                      <a:r>
                        <a:rPr lang="en-US" sz="1100" spc="-5" dirty="0" smtClean="0">
                          <a:latin typeface="Times New Roman" panose="02020603050405020304"/>
                          <a:cs typeface="Times New Roman" panose="02020603050405020304"/>
                        </a:rPr>
                        <a:t> </a:t>
                      </a:r>
                      <a:r>
                        <a:rPr lang="en-US" sz="1100" spc="-5" dirty="0" err="1" smtClean="0">
                          <a:latin typeface="Times New Roman" panose="02020603050405020304"/>
                          <a:cs typeface="Times New Roman" panose="02020603050405020304"/>
                        </a:rPr>
                        <a:t>đối</a:t>
                      </a:r>
                      <a:r>
                        <a:rPr lang="en-US" sz="1100" spc="-5" dirty="0" smtClean="0">
                          <a:latin typeface="Times New Roman" panose="02020603050405020304"/>
                          <a:cs typeface="Times New Roman" panose="02020603050405020304"/>
                        </a:rPr>
                        <a:t> t</a:t>
                      </a:r>
                      <a:r>
                        <a:rPr lang="vi-VN" sz="1100" spc="-5" dirty="0" smtClean="0">
                          <a:latin typeface="Times New Roman" panose="02020603050405020304"/>
                          <a:cs typeface="Times New Roman" panose="02020603050405020304"/>
                        </a:rPr>
                        <a:t>ượng</a:t>
                      </a:r>
                      <a:endParaRPr sz="1100" dirty="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solidFill>
                      <a:srgbClr val="FCE3D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vi-VN" sz="1100" dirty="0" smtClean="0">
                          <a:latin typeface="Times New Roman" panose="02020603050405020304"/>
                          <a:cs typeface="Times New Roman" panose="02020603050405020304"/>
                        </a:rPr>
                        <a:t>Người quản lí vào trang trang quản lí của một đối tượng</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sz="1100" dirty="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solidFill>
                      <a:srgbClr val="FCE3D0"/>
                    </a:solidFill>
                  </a:tcPr>
                </a:tc>
                <a:tc>
                  <a:txBody>
                    <a:bodyPr/>
                    <a:lstStyle/>
                    <a:p>
                      <a:pPr marL="67945">
                        <a:lnSpc>
                          <a:spcPts val="1220"/>
                        </a:lnSpc>
                      </a:pPr>
                      <a:r>
                        <a:rPr lang="en-US" sz="1100" dirty="0" smtClean="0">
                          <a:latin typeface="Times New Roman" panose="02020603050405020304"/>
                          <a:cs typeface="Times New Roman" panose="02020603050405020304"/>
                        </a:rPr>
                        <a:t>Cho </a:t>
                      </a:r>
                      <a:r>
                        <a:rPr lang="en-US" sz="1100" dirty="0" err="1" smtClean="0">
                          <a:latin typeface="Times New Roman" panose="02020603050405020304"/>
                          <a:cs typeface="Times New Roman" panose="02020603050405020304"/>
                        </a:rPr>
                        <a:t>phép</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ng</a:t>
                      </a:r>
                      <a:r>
                        <a:rPr lang="vi-VN" sz="1100" dirty="0" smtClean="0">
                          <a:latin typeface="Times New Roman" panose="02020603050405020304"/>
                          <a:cs typeface="Times New Roman" panose="02020603050405020304"/>
                        </a:rPr>
                        <a:t>ười</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quản</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lí</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sửa</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đói</a:t>
                      </a:r>
                      <a:r>
                        <a:rPr lang="en-US" sz="1100" dirty="0" smtClean="0">
                          <a:latin typeface="Times New Roman" panose="02020603050405020304"/>
                          <a:cs typeface="Times New Roman" panose="02020603050405020304"/>
                        </a:rPr>
                        <a:t> t</a:t>
                      </a:r>
                      <a:r>
                        <a:rPr lang="vi-VN" sz="1100" dirty="0" smtClean="0">
                          <a:latin typeface="Times New Roman" panose="02020603050405020304"/>
                          <a:cs typeface="Times New Roman" panose="02020603050405020304"/>
                        </a:rPr>
                        <a:t>ượng</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hệ</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thống</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sẽ</a:t>
                      </a:r>
                      <a:r>
                        <a:rPr lang="en-US" sz="1100" baseline="0" dirty="0" smtClean="0">
                          <a:latin typeface="Times New Roman" panose="02020603050405020304"/>
                          <a:cs typeface="Times New Roman" panose="02020603050405020304"/>
                        </a:rPr>
                        <a:t> l</a:t>
                      </a:r>
                      <a:r>
                        <a:rPr lang="vi-VN" sz="1100" baseline="0" dirty="0" smtClean="0">
                          <a:latin typeface="Times New Roman" panose="02020603050405020304"/>
                          <a:cs typeface="Times New Roman" panose="02020603050405020304"/>
                        </a:rPr>
                        <a:t>ư</a:t>
                      </a:r>
                      <a:r>
                        <a:rPr lang="en-US" sz="1100" baseline="0" dirty="0" smtClean="0">
                          <a:latin typeface="Times New Roman" panose="02020603050405020304"/>
                          <a:cs typeface="Times New Roman" panose="02020603050405020304"/>
                        </a:rPr>
                        <a:t>u </a:t>
                      </a:r>
                      <a:r>
                        <a:rPr lang="en-US" sz="1100" baseline="0" dirty="0" err="1" smtClean="0">
                          <a:latin typeface="Times New Roman" panose="02020603050405020304"/>
                          <a:cs typeface="Times New Roman" panose="02020603050405020304"/>
                        </a:rPr>
                        <a:t>lại</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thao</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tác</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vừa</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thực</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hiện</a:t>
                      </a:r>
                      <a:endParaRPr sz="1100" dirty="0">
                        <a:latin typeface="Times New Roman" panose="02020603050405020304"/>
                        <a:cs typeface="Times New Roman" panose="02020603050405020304"/>
                      </a:endParaRPr>
                    </a:p>
                  </a:txBody>
                  <a:tcPr marL="0" marR="0" marT="0" marB="0">
                    <a:lnR w="12192">
                      <a:solidFill>
                        <a:srgbClr val="F8AF74"/>
                      </a:solidFill>
                      <a:prstDash val="solid"/>
                    </a:lnR>
                    <a:lnT w="12192">
                      <a:solidFill>
                        <a:srgbClr val="F8AF74"/>
                      </a:solidFill>
                      <a:prstDash val="solid"/>
                    </a:lnT>
                    <a:lnB w="12191">
                      <a:solidFill>
                        <a:srgbClr val="F8AF74"/>
                      </a:solidFill>
                      <a:prstDash val="solid"/>
                    </a:lnB>
                    <a:solidFill>
                      <a:srgbClr val="FCE3D0"/>
                    </a:solidFill>
                  </a:tcPr>
                </a:tc>
              </a:tr>
              <a:tr h="173333">
                <a:tc>
                  <a:txBody>
                    <a:bodyPr/>
                    <a:lstStyle/>
                    <a:p>
                      <a:pPr marL="62230">
                        <a:lnSpc>
                          <a:spcPts val="1240"/>
                        </a:lnSpc>
                      </a:pPr>
                      <a:r>
                        <a:rPr sz="1100" b="1" spc="-5" dirty="0">
                          <a:latin typeface="Times New Roman" panose="02020603050405020304"/>
                          <a:cs typeface="Times New Roman" panose="02020603050405020304"/>
                        </a:rPr>
                        <a:t>UC2</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tcPr>
                </a:tc>
                <a:tc>
                  <a:txBody>
                    <a:bodyPr/>
                    <a:lstStyle/>
                    <a:p>
                      <a:pPr marL="68580">
                        <a:lnSpc>
                          <a:spcPts val="1215"/>
                        </a:lnSpc>
                      </a:pPr>
                      <a:r>
                        <a:rPr lang="en-US" sz="1100" dirty="0" err="1" smtClean="0">
                          <a:latin typeface="Times New Roman" panose="02020603050405020304"/>
                          <a:cs typeface="Times New Roman" panose="02020603050405020304"/>
                        </a:rPr>
                        <a:t>Xoá</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đối</a:t>
                      </a:r>
                      <a:r>
                        <a:rPr lang="en-US" sz="1100" dirty="0" smtClean="0">
                          <a:latin typeface="Times New Roman" panose="02020603050405020304"/>
                          <a:cs typeface="Times New Roman" panose="02020603050405020304"/>
                        </a:rPr>
                        <a:t> t</a:t>
                      </a:r>
                      <a:r>
                        <a:rPr lang="vi-VN" sz="1100" dirty="0" smtClean="0">
                          <a:latin typeface="Times New Roman" panose="02020603050405020304"/>
                          <a:cs typeface="Times New Roman" panose="02020603050405020304"/>
                        </a:rPr>
                        <a:t>ượng</a:t>
                      </a:r>
                      <a:endParaRPr sz="1100" dirty="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73660">
                        <a:lnSpc>
                          <a:spcPts val="1215"/>
                        </a:lnSpc>
                      </a:pPr>
                      <a:r>
                        <a:rPr lang="en-US" sz="1100" dirty="0" smtClean="0">
                          <a:latin typeface="Times New Roman" panose="02020603050405020304"/>
                          <a:cs typeface="Times New Roman" panose="02020603050405020304"/>
                        </a:rPr>
                        <a:t>Ng</a:t>
                      </a:r>
                      <a:r>
                        <a:rPr lang="vi-VN" sz="1100" dirty="0" smtClean="0">
                          <a:latin typeface="Times New Roman" panose="02020603050405020304"/>
                          <a:cs typeface="Times New Roman" panose="02020603050405020304"/>
                        </a:rPr>
                        <a:t>ười</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quản</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lí</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vào</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trang</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trang</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quản</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lí</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của</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một</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đối</a:t>
                      </a:r>
                      <a:r>
                        <a:rPr lang="en-US" sz="1100" dirty="0" smtClean="0">
                          <a:latin typeface="Times New Roman" panose="02020603050405020304"/>
                          <a:cs typeface="Times New Roman" panose="02020603050405020304"/>
                        </a:rPr>
                        <a:t> t</a:t>
                      </a:r>
                      <a:r>
                        <a:rPr lang="vi-VN" sz="1100" dirty="0" smtClean="0">
                          <a:latin typeface="Times New Roman" panose="02020603050405020304"/>
                          <a:cs typeface="Times New Roman" panose="02020603050405020304"/>
                        </a:rPr>
                        <a:t>ượng</a:t>
                      </a:r>
                      <a:endParaRPr sz="1100" dirty="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67945" marR="0" indent="0" algn="l" defTabSz="914400" rtl="0" eaLnBrk="1" fontAlgn="auto" latinLnBrk="0" hangingPunct="1">
                        <a:lnSpc>
                          <a:spcPts val="1215"/>
                        </a:lnSpc>
                        <a:spcBef>
                          <a:spcPts val="0"/>
                        </a:spcBef>
                        <a:spcAft>
                          <a:spcPts val="0"/>
                        </a:spcAft>
                        <a:buClrTx/>
                        <a:buSzTx/>
                        <a:buFontTx/>
                        <a:buNone/>
                        <a:tabLst/>
                        <a:defRPr/>
                      </a:pPr>
                      <a:r>
                        <a:rPr lang="vi-VN" sz="1100" dirty="0" smtClean="0">
                          <a:latin typeface="Times New Roman" panose="02020603050405020304"/>
                          <a:cs typeface="Times New Roman" panose="02020603050405020304"/>
                        </a:rPr>
                        <a:t>Cho phép người quản lí </a:t>
                      </a:r>
                      <a:r>
                        <a:rPr lang="en-US" sz="1100" dirty="0" err="1" smtClean="0">
                          <a:latin typeface="Times New Roman" panose="02020603050405020304"/>
                          <a:cs typeface="Times New Roman" panose="02020603050405020304"/>
                        </a:rPr>
                        <a:t>xoá</a:t>
                      </a:r>
                      <a:r>
                        <a:rPr lang="vi-VN" sz="1100" dirty="0" smtClean="0">
                          <a:latin typeface="Times New Roman" panose="02020603050405020304"/>
                          <a:cs typeface="Times New Roman" panose="02020603050405020304"/>
                        </a:rPr>
                        <a:t> đói tượng, hệ thống</a:t>
                      </a:r>
                      <a:r>
                        <a:rPr lang="vi-VN" sz="1100" baseline="0" dirty="0" smtClean="0">
                          <a:latin typeface="Times New Roman" panose="02020603050405020304"/>
                          <a:cs typeface="Times New Roman" panose="02020603050405020304"/>
                        </a:rPr>
                        <a:t> sẽ lưu lại thao tác vừa thực hiện</a:t>
                      </a:r>
                      <a:endParaRPr lang="vi-VN" sz="1100" dirty="0" smtClean="0">
                        <a:latin typeface="Times New Roman" panose="02020603050405020304"/>
                        <a:cs typeface="Times New Roman" panose="02020603050405020304"/>
                      </a:endParaRPr>
                    </a:p>
                    <a:p>
                      <a:pPr marL="67945">
                        <a:lnSpc>
                          <a:spcPts val="1215"/>
                        </a:lnSpc>
                      </a:pPr>
                      <a:endParaRPr sz="1100" dirty="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tcPr>
                </a:tc>
              </a:tr>
              <a:tr h="342132">
                <a:tc>
                  <a:txBody>
                    <a:bodyPr/>
                    <a:lstStyle/>
                    <a:p>
                      <a:pPr marL="62230">
                        <a:lnSpc>
                          <a:spcPts val="1240"/>
                        </a:lnSpc>
                      </a:pPr>
                      <a:r>
                        <a:rPr sz="1100" b="1" spc="-5" dirty="0">
                          <a:latin typeface="Times New Roman" panose="02020603050405020304"/>
                          <a:cs typeface="Times New Roman" panose="02020603050405020304"/>
                        </a:rPr>
                        <a:t>UC3</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solidFill>
                      <a:srgbClr val="FCE3D0"/>
                    </a:solidFill>
                  </a:tcPr>
                </a:tc>
                <a:tc>
                  <a:txBody>
                    <a:bodyPr/>
                    <a:lstStyle/>
                    <a:p>
                      <a:pPr marL="68580">
                        <a:lnSpc>
                          <a:spcPts val="1215"/>
                        </a:lnSpc>
                      </a:pPr>
                      <a:r>
                        <a:rPr lang="en-US" sz="1100" dirty="0" err="1" smtClean="0">
                          <a:latin typeface="Times New Roman" panose="02020603050405020304"/>
                          <a:cs typeface="Times New Roman" panose="02020603050405020304"/>
                        </a:rPr>
                        <a:t>Thêm</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đối</a:t>
                      </a:r>
                      <a:r>
                        <a:rPr lang="en-US" sz="1100" dirty="0" smtClean="0">
                          <a:latin typeface="Times New Roman" panose="02020603050405020304"/>
                          <a:cs typeface="Times New Roman" panose="02020603050405020304"/>
                        </a:rPr>
                        <a:t> t</a:t>
                      </a:r>
                      <a:r>
                        <a:rPr lang="vi-VN" sz="1100" dirty="0" smtClean="0">
                          <a:latin typeface="Times New Roman" panose="02020603050405020304"/>
                          <a:cs typeface="Times New Roman" panose="02020603050405020304"/>
                        </a:rPr>
                        <a:t>ượng</a:t>
                      </a:r>
                      <a:endParaRPr sz="1100" dirty="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pPr marL="73660">
                        <a:lnSpc>
                          <a:spcPts val="1215"/>
                        </a:lnSpc>
                      </a:pPr>
                      <a:r>
                        <a:rPr lang="en-US" sz="1100" spc="-5" dirty="0" smtClean="0">
                          <a:latin typeface="Times New Roman" panose="02020603050405020304"/>
                          <a:cs typeface="Times New Roman" panose="02020603050405020304"/>
                        </a:rPr>
                        <a:t>Ng</a:t>
                      </a:r>
                      <a:r>
                        <a:rPr lang="vi-VN" sz="1100" spc="-5" dirty="0" smtClean="0">
                          <a:latin typeface="Times New Roman" panose="02020603050405020304"/>
                          <a:cs typeface="Times New Roman" panose="02020603050405020304"/>
                        </a:rPr>
                        <a:t>ười</a:t>
                      </a:r>
                      <a:r>
                        <a:rPr lang="en-US" sz="1100" spc="-5" dirty="0" smtClean="0">
                          <a:latin typeface="Times New Roman" panose="02020603050405020304"/>
                          <a:cs typeface="Times New Roman" panose="02020603050405020304"/>
                        </a:rPr>
                        <a:t> </a:t>
                      </a:r>
                      <a:r>
                        <a:rPr lang="en-US" sz="1100" spc="-5" dirty="0" err="1" smtClean="0">
                          <a:latin typeface="Times New Roman" panose="02020603050405020304"/>
                          <a:cs typeface="Times New Roman" panose="02020603050405020304"/>
                        </a:rPr>
                        <a:t>quản</a:t>
                      </a:r>
                      <a:r>
                        <a:rPr lang="en-US" sz="1100" spc="-5" dirty="0" smtClean="0">
                          <a:latin typeface="Times New Roman" panose="02020603050405020304"/>
                          <a:cs typeface="Times New Roman" panose="02020603050405020304"/>
                        </a:rPr>
                        <a:t> </a:t>
                      </a:r>
                      <a:r>
                        <a:rPr lang="en-US" sz="1100" spc="-5" dirty="0" err="1" smtClean="0">
                          <a:latin typeface="Times New Roman" panose="02020603050405020304"/>
                          <a:cs typeface="Times New Roman" panose="02020603050405020304"/>
                        </a:rPr>
                        <a:t>lí</a:t>
                      </a:r>
                      <a:r>
                        <a:rPr lang="en-US" sz="1100" spc="-5" dirty="0" smtClean="0">
                          <a:latin typeface="Times New Roman" panose="02020603050405020304"/>
                          <a:cs typeface="Times New Roman" panose="02020603050405020304"/>
                        </a:rPr>
                        <a:t> </a:t>
                      </a:r>
                      <a:r>
                        <a:rPr lang="en-US" sz="1100" spc="-5" dirty="0" err="1" smtClean="0">
                          <a:latin typeface="Times New Roman" panose="02020603050405020304"/>
                          <a:cs typeface="Times New Roman" panose="02020603050405020304"/>
                        </a:rPr>
                        <a:t>chọn</a:t>
                      </a:r>
                      <a:r>
                        <a:rPr lang="en-US" sz="1100" spc="-5" dirty="0" smtClean="0">
                          <a:latin typeface="Times New Roman" panose="02020603050405020304"/>
                          <a:cs typeface="Times New Roman" panose="02020603050405020304"/>
                        </a:rPr>
                        <a:t> </a:t>
                      </a:r>
                      <a:r>
                        <a:rPr lang="en-US" sz="1100" spc="-5" dirty="0" err="1" smtClean="0">
                          <a:latin typeface="Times New Roman" panose="02020603050405020304"/>
                          <a:cs typeface="Times New Roman" panose="02020603050405020304"/>
                        </a:rPr>
                        <a:t>vào</a:t>
                      </a:r>
                      <a:r>
                        <a:rPr lang="en-US" sz="1100" spc="-5" dirty="0" smtClean="0">
                          <a:latin typeface="Times New Roman" panose="02020603050405020304"/>
                          <a:cs typeface="Times New Roman" panose="02020603050405020304"/>
                        </a:rPr>
                        <a:t> </a:t>
                      </a:r>
                      <a:r>
                        <a:rPr lang="en-US" sz="1100" spc="-5" dirty="0" err="1" smtClean="0">
                          <a:latin typeface="Times New Roman" panose="02020603050405020304"/>
                          <a:cs typeface="Times New Roman" panose="02020603050405020304"/>
                        </a:rPr>
                        <a:t>nút</a:t>
                      </a:r>
                      <a:r>
                        <a:rPr lang="en-US" sz="1100" spc="-5" dirty="0" smtClean="0">
                          <a:latin typeface="Times New Roman" panose="02020603050405020304"/>
                          <a:cs typeface="Times New Roman" panose="02020603050405020304"/>
                        </a:rPr>
                        <a:t> them, </a:t>
                      </a:r>
                      <a:r>
                        <a:rPr lang="en-US" sz="1100" spc="-5" dirty="0" err="1" smtClean="0">
                          <a:latin typeface="Times New Roman" panose="02020603050405020304"/>
                          <a:cs typeface="Times New Roman" panose="02020603050405020304"/>
                        </a:rPr>
                        <a:t>hệ</a:t>
                      </a:r>
                      <a:r>
                        <a:rPr lang="en-US" sz="1100" spc="-5" dirty="0" smtClean="0">
                          <a:latin typeface="Times New Roman" panose="02020603050405020304"/>
                          <a:cs typeface="Times New Roman" panose="02020603050405020304"/>
                        </a:rPr>
                        <a:t> </a:t>
                      </a:r>
                      <a:r>
                        <a:rPr lang="en-US" sz="1100" spc="-5" dirty="0" err="1" smtClean="0">
                          <a:latin typeface="Times New Roman" panose="02020603050405020304"/>
                          <a:cs typeface="Times New Roman" panose="02020603050405020304"/>
                        </a:rPr>
                        <a:t>thống</a:t>
                      </a:r>
                      <a:r>
                        <a:rPr lang="en-US" sz="1100" spc="-5" dirty="0" smtClean="0">
                          <a:latin typeface="Times New Roman" panose="02020603050405020304"/>
                          <a:cs typeface="Times New Roman" panose="02020603050405020304"/>
                        </a:rPr>
                        <a:t> </a:t>
                      </a:r>
                      <a:r>
                        <a:rPr lang="en-US" sz="1100" spc="-5" dirty="0" err="1" smtClean="0">
                          <a:latin typeface="Times New Roman" panose="02020603050405020304"/>
                          <a:cs typeface="Times New Roman" panose="02020603050405020304"/>
                        </a:rPr>
                        <a:t>hiển</a:t>
                      </a:r>
                      <a:r>
                        <a:rPr lang="en-US" sz="1100" spc="-5" dirty="0" smtClean="0">
                          <a:latin typeface="Times New Roman" panose="02020603050405020304"/>
                          <a:cs typeface="Times New Roman" panose="02020603050405020304"/>
                        </a:rPr>
                        <a:t> </a:t>
                      </a:r>
                      <a:r>
                        <a:rPr lang="en-US" sz="1100" spc="-5" dirty="0" err="1" smtClean="0">
                          <a:latin typeface="Times New Roman" panose="02020603050405020304"/>
                          <a:cs typeface="Times New Roman" panose="02020603050405020304"/>
                        </a:rPr>
                        <a:t>thị</a:t>
                      </a:r>
                      <a:r>
                        <a:rPr lang="en-US" sz="1100" spc="-5" dirty="0" smtClean="0">
                          <a:latin typeface="Times New Roman" panose="02020603050405020304"/>
                          <a:cs typeface="Times New Roman" panose="02020603050405020304"/>
                        </a:rPr>
                        <a:t> </a:t>
                      </a:r>
                      <a:r>
                        <a:rPr lang="en-US" sz="1100" spc="-5" dirty="0" err="1" smtClean="0">
                          <a:latin typeface="Times New Roman" panose="02020603050405020304"/>
                          <a:cs typeface="Times New Roman" panose="02020603050405020304"/>
                        </a:rPr>
                        <a:t>ra</a:t>
                      </a:r>
                      <a:r>
                        <a:rPr lang="en-US" sz="1100" spc="-5" dirty="0" smtClean="0">
                          <a:latin typeface="Times New Roman" panose="02020603050405020304"/>
                          <a:cs typeface="Times New Roman" panose="02020603050405020304"/>
                        </a:rPr>
                        <a:t> form </a:t>
                      </a:r>
                      <a:r>
                        <a:rPr lang="en-US" sz="1100" spc="-5" dirty="0" err="1" smtClean="0">
                          <a:latin typeface="Times New Roman" panose="02020603050405020304"/>
                          <a:cs typeface="Times New Roman" panose="02020603050405020304"/>
                        </a:rPr>
                        <a:t>thêm</a:t>
                      </a:r>
                      <a:endParaRPr sz="1100" dirty="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pPr marL="67945">
                        <a:lnSpc>
                          <a:spcPts val="1185"/>
                        </a:lnSpc>
                      </a:pPr>
                      <a:r>
                        <a:rPr lang="en-US" sz="1100" dirty="0" smtClean="0">
                          <a:latin typeface="Times New Roman" panose="02020603050405020304"/>
                          <a:cs typeface="Times New Roman" panose="02020603050405020304"/>
                        </a:rPr>
                        <a:t>Cho</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phép</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ng</a:t>
                      </a:r>
                      <a:r>
                        <a:rPr lang="vi-VN" sz="1100" baseline="0" dirty="0" smtClean="0">
                          <a:latin typeface="Times New Roman" panose="02020603050405020304"/>
                          <a:cs typeface="Times New Roman" panose="02020603050405020304"/>
                        </a:rPr>
                        <a:t>ười</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quản</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lí</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thêm</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đối</a:t>
                      </a:r>
                      <a:r>
                        <a:rPr lang="en-US" sz="1100" baseline="0" dirty="0" smtClean="0">
                          <a:latin typeface="Times New Roman" panose="02020603050405020304"/>
                          <a:cs typeface="Times New Roman" panose="02020603050405020304"/>
                        </a:rPr>
                        <a:t> t</a:t>
                      </a:r>
                      <a:r>
                        <a:rPr lang="vi-VN" sz="1100" baseline="0" dirty="0" smtClean="0">
                          <a:latin typeface="Times New Roman" panose="02020603050405020304"/>
                          <a:cs typeface="Times New Roman" panose="02020603050405020304"/>
                        </a:rPr>
                        <a:t>ượng</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vào</a:t>
                      </a:r>
                      <a:r>
                        <a:rPr lang="en-US" sz="1100" baseline="0" dirty="0" smtClean="0">
                          <a:latin typeface="Times New Roman" panose="02020603050405020304"/>
                          <a:cs typeface="Times New Roman" panose="02020603050405020304"/>
                        </a:rPr>
                        <a:t> database </a:t>
                      </a:r>
                      <a:r>
                        <a:rPr lang="en-US" sz="1100" baseline="0" dirty="0" err="1" smtClean="0">
                          <a:latin typeface="Times New Roman" panose="02020603050405020304"/>
                          <a:cs typeface="Times New Roman" panose="02020603050405020304"/>
                        </a:rPr>
                        <a:t>của</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hệ</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thống</a:t>
                      </a:r>
                      <a:endParaRPr sz="1100" dirty="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solidFill>
                      <a:srgbClr val="FCE3D0"/>
                    </a:solidFill>
                  </a:tcPr>
                </a:tc>
              </a:tr>
              <a:tr h="173333">
                <a:tc>
                  <a:txBody>
                    <a:bodyPr/>
                    <a:lstStyle/>
                    <a:p>
                      <a:pPr marL="62230">
                        <a:lnSpc>
                          <a:spcPts val="1240"/>
                        </a:lnSpc>
                      </a:pPr>
                      <a:r>
                        <a:rPr sz="1100" b="1" spc="-5" dirty="0">
                          <a:latin typeface="Times New Roman" panose="02020603050405020304"/>
                          <a:cs typeface="Times New Roman" panose="02020603050405020304"/>
                        </a:rPr>
                        <a:t>UC4</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tcPr>
                </a:tc>
                <a:tc>
                  <a:txBody>
                    <a:bodyPr/>
                    <a:lstStyle/>
                    <a:p>
                      <a:pPr marL="68580">
                        <a:lnSpc>
                          <a:spcPts val="1215"/>
                        </a:lnSpc>
                      </a:pPr>
                      <a:r>
                        <a:rPr lang="en-US" sz="1100" dirty="0" err="1" smtClean="0">
                          <a:latin typeface="Times New Roman" panose="02020603050405020304"/>
                          <a:cs typeface="Times New Roman" panose="02020603050405020304"/>
                        </a:rPr>
                        <a:t>Quản</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lí</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nhân</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viên</a:t>
                      </a:r>
                      <a:r>
                        <a:rPr lang="en-US" sz="1100" dirty="0" smtClean="0">
                          <a:latin typeface="Times New Roman" panose="02020603050405020304"/>
                          <a:cs typeface="Times New Roman" panose="02020603050405020304"/>
                        </a:rPr>
                        <a:t> –</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nhà</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cung</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cấp</a:t>
                      </a:r>
                      <a:endParaRPr sz="1100" dirty="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73660">
                        <a:lnSpc>
                          <a:spcPts val="1215"/>
                        </a:lnSpc>
                      </a:pPr>
                      <a:r>
                        <a:rPr lang="en-US" sz="1100" dirty="0" err="1" smtClean="0">
                          <a:latin typeface="Times New Roman" panose="02020603050405020304"/>
                          <a:cs typeface="Times New Roman" panose="02020603050405020304"/>
                        </a:rPr>
                        <a:t>Nhà</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quản</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lí</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vào</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trang</a:t>
                      </a:r>
                      <a:r>
                        <a:rPr lang="en-US" sz="1100" dirty="0" smtClean="0">
                          <a:latin typeface="Times New Roman" panose="02020603050405020304"/>
                          <a:cs typeface="Times New Roman" panose="02020603050405020304"/>
                        </a:rPr>
                        <a:t> admin</a:t>
                      </a:r>
                      <a:endParaRPr sz="1100" dirty="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67945">
                        <a:lnSpc>
                          <a:spcPts val="1215"/>
                        </a:lnSpc>
                      </a:pPr>
                      <a:r>
                        <a:rPr lang="en-US" sz="1100" dirty="0" err="1" smtClean="0">
                          <a:latin typeface="Times New Roman" panose="02020603050405020304"/>
                          <a:cs typeface="Times New Roman" panose="02020603050405020304"/>
                        </a:rPr>
                        <a:t>Giúp</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nhà</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quản</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lí</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quản</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lí</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nhân</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viên</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trong</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công</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ty</a:t>
                      </a:r>
                      <a:endParaRPr sz="1100" dirty="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tcPr>
                </a:tc>
              </a:tr>
              <a:tr h="173333">
                <a:tc>
                  <a:txBody>
                    <a:bodyPr/>
                    <a:lstStyle/>
                    <a:p>
                      <a:pPr marL="62230">
                        <a:lnSpc>
                          <a:spcPts val="1240"/>
                        </a:lnSpc>
                      </a:pPr>
                      <a:r>
                        <a:rPr sz="1100" b="1" spc="-5" dirty="0">
                          <a:latin typeface="Times New Roman" panose="02020603050405020304"/>
                          <a:cs typeface="Times New Roman" panose="02020603050405020304"/>
                        </a:rPr>
                        <a:t>UC5</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solidFill>
                      <a:srgbClr val="FCE3D0"/>
                    </a:solidFill>
                  </a:tcPr>
                </a:tc>
                <a:tc>
                  <a:txBody>
                    <a:bodyPr/>
                    <a:lstStyle/>
                    <a:p>
                      <a:pPr marL="68580">
                        <a:lnSpc>
                          <a:spcPts val="1215"/>
                        </a:lnSpc>
                      </a:pPr>
                      <a:r>
                        <a:rPr lang="en-US" sz="1100" dirty="0" err="1" smtClean="0">
                          <a:latin typeface="Times New Roman" panose="02020603050405020304"/>
                          <a:cs typeface="Times New Roman" panose="02020603050405020304"/>
                        </a:rPr>
                        <a:t>Quản</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lí</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tài</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khoản</a:t>
                      </a:r>
                      <a:endParaRPr sz="1100" dirty="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pPr marL="73660">
                        <a:lnSpc>
                          <a:spcPts val="1215"/>
                        </a:lnSpc>
                      </a:pPr>
                      <a:r>
                        <a:rPr lang="en-US" sz="1100" dirty="0" err="1" smtClean="0">
                          <a:latin typeface="Times New Roman" panose="02020603050405020304"/>
                          <a:cs typeface="Times New Roman" panose="02020603050405020304"/>
                        </a:rPr>
                        <a:t>Khách</a:t>
                      </a:r>
                      <a:r>
                        <a:rPr lang="en-US" sz="1100" dirty="0" smtClean="0">
                          <a:latin typeface="Times New Roman" panose="02020603050405020304"/>
                          <a:cs typeface="Times New Roman" panose="02020603050405020304"/>
                        </a:rPr>
                        <a:t> hang </a:t>
                      </a:r>
                      <a:r>
                        <a:rPr lang="en-US" sz="1100" dirty="0" err="1" smtClean="0">
                          <a:latin typeface="Times New Roman" panose="02020603050405020304"/>
                          <a:cs typeface="Times New Roman" panose="02020603050405020304"/>
                        </a:rPr>
                        <a:t>đăng</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nhập</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thành</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công</a:t>
                      </a:r>
                      <a:endParaRPr sz="1100" dirty="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pPr marL="67945">
                        <a:lnSpc>
                          <a:spcPts val="1215"/>
                        </a:lnSpc>
                      </a:pPr>
                      <a:r>
                        <a:rPr lang="en-US" sz="1100" dirty="0" err="1" smtClean="0">
                          <a:latin typeface="Times New Roman" panose="02020603050405020304"/>
                          <a:cs typeface="Times New Roman" panose="02020603050405020304"/>
                        </a:rPr>
                        <a:t>Chức</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năng</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này</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để</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khách</a:t>
                      </a:r>
                      <a:r>
                        <a:rPr lang="en-US" sz="1100" dirty="0" smtClean="0">
                          <a:latin typeface="Times New Roman" panose="02020603050405020304"/>
                          <a:cs typeface="Times New Roman" panose="02020603050405020304"/>
                        </a:rPr>
                        <a:t> hang </a:t>
                      </a:r>
                      <a:r>
                        <a:rPr lang="en-US" sz="1100" dirty="0" err="1" smtClean="0">
                          <a:latin typeface="Times New Roman" panose="02020603050405020304"/>
                          <a:cs typeface="Times New Roman" panose="02020603050405020304"/>
                        </a:rPr>
                        <a:t>có</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thể</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xem</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thông</a:t>
                      </a:r>
                      <a:r>
                        <a:rPr lang="en-US" sz="1100" dirty="0" smtClean="0">
                          <a:latin typeface="Times New Roman" panose="02020603050405020304"/>
                          <a:cs typeface="Times New Roman" panose="02020603050405020304"/>
                        </a:rPr>
                        <a:t> tin </a:t>
                      </a:r>
                      <a:r>
                        <a:rPr lang="en-US" sz="1100" dirty="0" err="1" smtClean="0">
                          <a:latin typeface="Times New Roman" panose="02020603050405020304"/>
                          <a:cs typeface="Times New Roman" panose="02020603050405020304"/>
                        </a:rPr>
                        <a:t>về</a:t>
                      </a:r>
                      <a:r>
                        <a:rPr lang="en-US" sz="1100" dirty="0" smtClean="0">
                          <a:latin typeface="Times New Roman" panose="02020603050405020304"/>
                          <a:cs typeface="Times New Roman" panose="02020603050405020304"/>
                        </a:rPr>
                        <a:t> </a:t>
                      </a:r>
                      <a:r>
                        <a:rPr lang="en-US" sz="1100" dirty="0" err="1" smtClean="0">
                          <a:latin typeface="Times New Roman" panose="02020603050405020304"/>
                          <a:cs typeface="Times New Roman" panose="02020603050405020304"/>
                        </a:rPr>
                        <a:t>tài</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khoản</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của</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mình</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có</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thể</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chỉnh</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sửa</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bổ</a:t>
                      </a:r>
                      <a:r>
                        <a:rPr lang="en-US" sz="1100" baseline="0" dirty="0" smtClean="0">
                          <a:latin typeface="Times New Roman" panose="02020603050405020304"/>
                          <a:cs typeface="Times New Roman" panose="02020603050405020304"/>
                        </a:rPr>
                        <a:t> sung, </a:t>
                      </a:r>
                      <a:r>
                        <a:rPr lang="en-US" sz="1100" baseline="0" dirty="0" err="1" smtClean="0">
                          <a:latin typeface="Times New Roman" panose="02020603050405020304"/>
                          <a:cs typeface="Times New Roman" panose="02020603050405020304"/>
                        </a:rPr>
                        <a:t>xem</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lịch</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sử</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mua</a:t>
                      </a:r>
                      <a:r>
                        <a:rPr lang="en-US" sz="1100" baseline="0" dirty="0" smtClean="0">
                          <a:latin typeface="Times New Roman" panose="02020603050405020304"/>
                          <a:cs typeface="Times New Roman" panose="02020603050405020304"/>
                        </a:rPr>
                        <a:t> hang, </a:t>
                      </a:r>
                      <a:r>
                        <a:rPr lang="en-US" sz="1100" baseline="0" dirty="0" err="1" smtClean="0">
                          <a:latin typeface="Times New Roman" panose="02020603050405020304"/>
                          <a:cs typeface="Times New Roman" panose="02020603050405020304"/>
                        </a:rPr>
                        <a:t>sản</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phẩm</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yêu</a:t>
                      </a:r>
                      <a:r>
                        <a:rPr lang="en-US" sz="1100" baseline="0" dirty="0" smtClean="0">
                          <a:latin typeface="Times New Roman" panose="02020603050405020304"/>
                          <a:cs typeface="Times New Roman" panose="02020603050405020304"/>
                        </a:rPr>
                        <a:t> </a:t>
                      </a:r>
                      <a:r>
                        <a:rPr lang="en-US" sz="1100" baseline="0" dirty="0" err="1" smtClean="0">
                          <a:latin typeface="Times New Roman" panose="02020603050405020304"/>
                          <a:cs typeface="Times New Roman" panose="02020603050405020304"/>
                        </a:rPr>
                        <a:t>thích</a:t>
                      </a:r>
                      <a:endParaRPr sz="1100" dirty="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solidFill>
                      <a:srgbClr val="FCE3D0"/>
                    </a:solidFill>
                  </a:tcPr>
                </a:tc>
              </a:tr>
              <a:tr h="173360">
                <a:tc>
                  <a:txBody>
                    <a:bodyPr/>
                    <a:lstStyle/>
                    <a:p>
                      <a:pPr marL="62230">
                        <a:lnSpc>
                          <a:spcPts val="1240"/>
                        </a:lnSpc>
                      </a:pPr>
                      <a:r>
                        <a:rPr sz="1100" b="1" spc="-5" dirty="0">
                          <a:latin typeface="Times New Roman" panose="02020603050405020304"/>
                          <a:cs typeface="Times New Roman" panose="02020603050405020304"/>
                        </a:rPr>
                        <a:t>UC6</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2">
                      <a:solidFill>
                        <a:srgbClr val="F8AF74"/>
                      </a:solidFill>
                      <a:prstDash val="solid"/>
                    </a:lnB>
                  </a:tcPr>
                </a:tc>
                <a:tc>
                  <a:txBody>
                    <a:bodyPr/>
                    <a:lstStyle/>
                    <a:p>
                      <a:pPr marL="68580">
                        <a:lnSpc>
                          <a:spcPts val="1215"/>
                        </a:lnSpc>
                      </a:pPr>
                      <a:r>
                        <a:rPr sz="1100" spc="-5" dirty="0">
                          <a:latin typeface="Times New Roman" panose="02020603050405020304"/>
                          <a:cs typeface="Times New Roman" panose="02020603050405020304"/>
                        </a:rPr>
                        <a:t>Remove</a:t>
                      </a:r>
                      <a:r>
                        <a:rPr sz="1100" spc="-85" dirty="0">
                          <a:latin typeface="Times New Roman" panose="02020603050405020304"/>
                          <a:cs typeface="Times New Roman" panose="02020603050405020304"/>
                        </a:rPr>
                        <a:t> </a:t>
                      </a:r>
                      <a:r>
                        <a:rPr sz="1100" dirty="0">
                          <a:latin typeface="Times New Roman" panose="02020603050405020304"/>
                          <a:cs typeface="Times New Roman" panose="02020603050405020304"/>
                        </a:rPr>
                        <a:t>Service</a:t>
                      </a:r>
                    </a:p>
                  </a:txBody>
                  <a:tcPr marL="0" marR="0" marT="0" marB="0">
                    <a:lnT w="12191">
                      <a:solidFill>
                        <a:srgbClr val="F8AF74"/>
                      </a:solidFill>
                      <a:prstDash val="solid"/>
                    </a:lnT>
                    <a:lnB w="12192">
                      <a:solidFill>
                        <a:srgbClr val="F8AF74"/>
                      </a:solidFill>
                      <a:prstDash val="solid"/>
                    </a:lnB>
                  </a:tcPr>
                </a:tc>
                <a:tc>
                  <a:txBody>
                    <a:bodyPr/>
                    <a:lstStyle/>
                    <a:p>
                      <a:pPr marL="73660">
                        <a:lnSpc>
                          <a:spcPts val="1215"/>
                        </a:lnSpc>
                      </a:pPr>
                      <a:r>
                        <a:rPr sz="1100" dirty="0">
                          <a:latin typeface="Times New Roman" panose="02020603050405020304"/>
                          <a:cs typeface="Times New Roman" panose="02020603050405020304"/>
                        </a:rPr>
                        <a:t>is</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manager</a:t>
                      </a:r>
                      <a:endParaRPr sz="1100">
                        <a:latin typeface="Times New Roman" panose="02020603050405020304"/>
                        <a:cs typeface="Times New Roman" panose="02020603050405020304"/>
                      </a:endParaRPr>
                    </a:p>
                  </a:txBody>
                  <a:tcPr marL="0" marR="0" marT="0" marB="0">
                    <a:lnT w="12191">
                      <a:solidFill>
                        <a:srgbClr val="F8AF74"/>
                      </a:solidFill>
                      <a:prstDash val="solid"/>
                    </a:lnT>
                    <a:lnB w="12192">
                      <a:solidFill>
                        <a:srgbClr val="F8AF74"/>
                      </a:solidFill>
                      <a:prstDash val="solid"/>
                    </a:lnB>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a:t>
                      </a:r>
                      <a:r>
                        <a:rPr sz="1100" spc="-10" dirty="0">
                          <a:latin typeface="Times New Roman" panose="02020603050405020304"/>
                          <a:cs typeface="Times New Roman" panose="02020603050405020304"/>
                        </a:rPr>
                        <a:t>remove</a:t>
                      </a:r>
                      <a:r>
                        <a:rPr sz="1100" spc="5" dirty="0">
                          <a:latin typeface="Times New Roman" panose="02020603050405020304"/>
                          <a:cs typeface="Times New Roman" panose="02020603050405020304"/>
                        </a:rPr>
                        <a:t> </a:t>
                      </a:r>
                      <a:r>
                        <a:rPr sz="1100" dirty="0">
                          <a:latin typeface="Times New Roman" panose="02020603050405020304"/>
                          <a:cs typeface="Times New Roman" panose="02020603050405020304"/>
                        </a:rPr>
                        <a:t>Service</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2">
                      <a:solidFill>
                        <a:srgbClr val="F8AF74"/>
                      </a:solidFill>
                      <a:prstDash val="solid"/>
                    </a:lnB>
                  </a:tcPr>
                </a:tc>
              </a:tr>
              <a:tr h="390893">
                <a:tc>
                  <a:txBody>
                    <a:bodyPr/>
                    <a:lstStyle/>
                    <a:p>
                      <a:pPr marL="62230">
                        <a:lnSpc>
                          <a:spcPts val="1240"/>
                        </a:lnSpc>
                      </a:pPr>
                      <a:r>
                        <a:rPr sz="1100" b="1" spc="-5" dirty="0">
                          <a:latin typeface="Times New Roman" panose="02020603050405020304"/>
                          <a:cs typeface="Times New Roman" panose="02020603050405020304"/>
                        </a:rPr>
                        <a:t>UC7</a:t>
                      </a:r>
                      <a:endParaRPr sz="1100">
                        <a:latin typeface="Times New Roman" panose="02020603050405020304"/>
                        <a:cs typeface="Times New Roman" panose="02020603050405020304"/>
                      </a:endParaRPr>
                    </a:p>
                  </a:txBody>
                  <a:tcPr marL="0" marR="0" marT="0" marB="0">
                    <a:lnL w="12192">
                      <a:solidFill>
                        <a:srgbClr val="F8AF74"/>
                      </a:solidFill>
                      <a:prstDash val="solid"/>
                    </a:lnL>
                    <a:lnT w="12192">
                      <a:solidFill>
                        <a:srgbClr val="F8AF74"/>
                      </a:solidFill>
                      <a:prstDash val="solid"/>
                    </a:lnT>
                    <a:lnB w="12191">
                      <a:solidFill>
                        <a:srgbClr val="F8AF74"/>
                      </a:solidFill>
                      <a:prstDash val="solid"/>
                    </a:lnB>
                    <a:solidFill>
                      <a:srgbClr val="FCE3D0"/>
                    </a:solidFill>
                  </a:tcPr>
                </a:tc>
                <a:tc>
                  <a:txBody>
                    <a:bodyPr/>
                    <a:lstStyle/>
                    <a:p>
                      <a:pPr marL="68580">
                        <a:lnSpc>
                          <a:spcPts val="1215"/>
                        </a:lnSpc>
                      </a:pPr>
                      <a:r>
                        <a:rPr sz="1100" dirty="0">
                          <a:latin typeface="Times New Roman" panose="02020603050405020304"/>
                          <a:cs typeface="Times New Roman" panose="02020603050405020304"/>
                        </a:rPr>
                        <a:t>Manage</a:t>
                      </a:r>
                      <a:r>
                        <a:rPr sz="1100" spc="-90" dirty="0">
                          <a:latin typeface="Times New Roman" panose="02020603050405020304"/>
                          <a:cs typeface="Times New Roman" panose="02020603050405020304"/>
                        </a:rPr>
                        <a:t> </a:t>
                      </a:r>
                      <a:r>
                        <a:rPr sz="1100" dirty="0">
                          <a:latin typeface="Times New Roman" panose="02020603050405020304"/>
                          <a:cs typeface="Times New Roman" panose="02020603050405020304"/>
                        </a:rPr>
                        <a:t>Room</a:t>
                      </a:r>
                      <a:endParaRPr sz="110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solidFill>
                      <a:srgbClr val="FCE3D0"/>
                    </a:solidFill>
                  </a:tcPr>
                </a:tc>
                <a:tc>
                  <a:txBody>
                    <a:bodyPr/>
                    <a:lstStyle/>
                    <a:p>
                      <a:pPr marL="73660">
                        <a:lnSpc>
                          <a:spcPts val="1215"/>
                        </a:lnSpc>
                      </a:pPr>
                      <a:r>
                        <a:rPr sz="1100" spc="-5" dirty="0">
                          <a:latin typeface="Times New Roman" panose="02020603050405020304"/>
                          <a:cs typeface="Times New Roman" panose="02020603050405020304"/>
                        </a:rPr>
                        <a:t>must</a:t>
                      </a:r>
                      <a:r>
                        <a:rPr sz="1100" spc="-7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login</a:t>
                      </a:r>
                      <a:endParaRPr sz="110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solidFill>
                      <a:srgbClr val="FCE3D0"/>
                    </a:solidFill>
                  </a:tcPr>
                </a:tc>
                <a:tc>
                  <a:txBody>
                    <a:bodyPr/>
                    <a:lstStyle/>
                    <a:p>
                      <a:pPr marL="67945">
                        <a:lnSpc>
                          <a:spcPts val="119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add, edit,    </a:t>
                      </a:r>
                      <a:r>
                        <a:rPr sz="1100" spc="12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remove</a:t>
                      </a:r>
                      <a:endParaRPr sz="1100">
                        <a:latin typeface="Times New Roman" panose="02020603050405020304"/>
                        <a:cs typeface="Times New Roman" panose="02020603050405020304"/>
                      </a:endParaRPr>
                    </a:p>
                    <a:p>
                      <a:pPr marL="67945">
                        <a:lnSpc>
                          <a:spcPts val="1300"/>
                        </a:lnSpc>
                      </a:pPr>
                      <a:r>
                        <a:rPr sz="1100" dirty="0">
                          <a:latin typeface="Times New Roman" panose="02020603050405020304"/>
                          <a:cs typeface="Times New Roman" panose="02020603050405020304"/>
                        </a:rPr>
                        <a:t>Room</a:t>
                      </a:r>
                      <a:endParaRPr sz="1100">
                        <a:latin typeface="Times New Roman" panose="02020603050405020304"/>
                        <a:cs typeface="Times New Roman" panose="02020603050405020304"/>
                      </a:endParaRPr>
                    </a:p>
                  </a:txBody>
                  <a:tcPr marL="0" marR="0" marT="0" marB="0">
                    <a:lnR w="12192">
                      <a:solidFill>
                        <a:srgbClr val="F8AF74"/>
                      </a:solidFill>
                      <a:prstDash val="solid"/>
                    </a:lnR>
                    <a:lnT w="12192">
                      <a:solidFill>
                        <a:srgbClr val="F8AF74"/>
                      </a:solidFill>
                      <a:prstDash val="solid"/>
                    </a:lnT>
                    <a:lnB w="12191">
                      <a:solidFill>
                        <a:srgbClr val="F8AF74"/>
                      </a:solidFill>
                      <a:prstDash val="solid"/>
                    </a:lnB>
                    <a:solidFill>
                      <a:srgbClr val="FCE3D0"/>
                    </a:solidFill>
                  </a:tcPr>
                </a:tc>
              </a:tr>
              <a:tr h="177908">
                <a:tc>
                  <a:txBody>
                    <a:bodyPr/>
                    <a:lstStyle/>
                    <a:p>
                      <a:pPr marL="62230">
                        <a:lnSpc>
                          <a:spcPts val="1250"/>
                        </a:lnSpc>
                      </a:pPr>
                      <a:r>
                        <a:rPr sz="1100" b="1" spc="-5" dirty="0">
                          <a:latin typeface="Times New Roman" panose="02020603050405020304"/>
                          <a:cs typeface="Times New Roman" panose="02020603050405020304"/>
                        </a:rPr>
                        <a:t>UC8</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tcPr>
                </a:tc>
                <a:tc>
                  <a:txBody>
                    <a:bodyPr/>
                    <a:lstStyle/>
                    <a:p>
                      <a:pPr marL="68580">
                        <a:lnSpc>
                          <a:spcPts val="1230"/>
                        </a:lnSpc>
                      </a:pPr>
                      <a:r>
                        <a:rPr sz="1100" spc="-5" dirty="0">
                          <a:latin typeface="Times New Roman" panose="02020603050405020304"/>
                          <a:cs typeface="Times New Roman" panose="02020603050405020304"/>
                        </a:rPr>
                        <a:t>Add</a:t>
                      </a:r>
                      <a:r>
                        <a:rPr sz="1100" spc="-85" dirty="0">
                          <a:latin typeface="Times New Roman" panose="02020603050405020304"/>
                          <a:cs typeface="Times New Roman" panose="02020603050405020304"/>
                        </a:rPr>
                        <a:t> </a:t>
                      </a:r>
                      <a:r>
                        <a:rPr sz="1100" dirty="0">
                          <a:latin typeface="Times New Roman" panose="02020603050405020304"/>
                          <a:cs typeface="Times New Roman" panose="02020603050405020304"/>
                        </a:rPr>
                        <a:t>Room</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73660">
                        <a:lnSpc>
                          <a:spcPts val="1230"/>
                        </a:lnSpc>
                      </a:pPr>
                      <a:r>
                        <a:rPr sz="1100" dirty="0">
                          <a:latin typeface="Times New Roman" panose="02020603050405020304"/>
                          <a:cs typeface="Times New Roman" panose="02020603050405020304"/>
                        </a:rPr>
                        <a:t>is</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manager</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67945">
                        <a:lnSpc>
                          <a:spcPts val="1230"/>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add </a:t>
                      </a:r>
                      <a:r>
                        <a:rPr sz="1100" dirty="0">
                          <a:latin typeface="Times New Roman" panose="02020603050405020304"/>
                          <a:cs typeface="Times New Roman" panose="02020603050405020304"/>
                        </a:rPr>
                        <a:t>new</a:t>
                      </a:r>
                      <a:r>
                        <a:rPr sz="1100" spc="15" dirty="0">
                          <a:latin typeface="Times New Roman" panose="02020603050405020304"/>
                          <a:cs typeface="Times New Roman" panose="02020603050405020304"/>
                        </a:rPr>
                        <a:t> </a:t>
                      </a:r>
                      <a:r>
                        <a:rPr sz="1100" dirty="0">
                          <a:latin typeface="Times New Roman" panose="02020603050405020304"/>
                          <a:cs typeface="Times New Roman" panose="02020603050405020304"/>
                        </a:rPr>
                        <a:t>Room</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tcPr>
                </a:tc>
              </a:tr>
              <a:tr h="172797">
                <a:tc>
                  <a:txBody>
                    <a:bodyPr/>
                    <a:lstStyle/>
                    <a:p>
                      <a:pPr marL="62230">
                        <a:lnSpc>
                          <a:spcPts val="1245"/>
                        </a:lnSpc>
                      </a:pPr>
                      <a:r>
                        <a:rPr sz="1100" b="1" spc="-5" dirty="0">
                          <a:latin typeface="Times New Roman" panose="02020603050405020304"/>
                          <a:cs typeface="Times New Roman" panose="02020603050405020304"/>
                        </a:rPr>
                        <a:t>UC9</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solidFill>
                      <a:srgbClr val="FCE3D0"/>
                    </a:solidFill>
                  </a:tcPr>
                </a:tc>
                <a:tc>
                  <a:txBody>
                    <a:bodyPr/>
                    <a:lstStyle/>
                    <a:p>
                      <a:pPr marL="68580">
                        <a:lnSpc>
                          <a:spcPts val="1220"/>
                        </a:lnSpc>
                      </a:pPr>
                      <a:r>
                        <a:rPr sz="1100" dirty="0">
                          <a:latin typeface="Times New Roman" panose="02020603050405020304"/>
                          <a:cs typeface="Times New Roman" panose="02020603050405020304"/>
                        </a:rPr>
                        <a:t>Edit</a:t>
                      </a:r>
                      <a:r>
                        <a:rPr sz="1100" spc="-85" dirty="0">
                          <a:latin typeface="Times New Roman" panose="02020603050405020304"/>
                          <a:cs typeface="Times New Roman" panose="02020603050405020304"/>
                        </a:rPr>
                        <a:t> </a:t>
                      </a:r>
                      <a:r>
                        <a:rPr sz="1100" dirty="0">
                          <a:latin typeface="Times New Roman" panose="02020603050405020304"/>
                          <a:cs typeface="Times New Roman" panose="02020603050405020304"/>
                        </a:rPr>
                        <a:t>Room</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pPr marL="73660">
                        <a:lnSpc>
                          <a:spcPts val="1220"/>
                        </a:lnSpc>
                      </a:pPr>
                      <a:r>
                        <a:rPr sz="1100" dirty="0">
                          <a:latin typeface="Times New Roman" panose="02020603050405020304"/>
                          <a:cs typeface="Times New Roman" panose="02020603050405020304"/>
                        </a:rPr>
                        <a:t>is</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manager</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pPr marL="67945">
                        <a:lnSpc>
                          <a:spcPts val="1220"/>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edit</a:t>
                      </a:r>
                      <a:r>
                        <a:rPr sz="1100" spc="-10" dirty="0">
                          <a:latin typeface="Times New Roman" panose="02020603050405020304"/>
                          <a:cs typeface="Times New Roman" panose="02020603050405020304"/>
                        </a:rPr>
                        <a:t> </a:t>
                      </a:r>
                      <a:r>
                        <a:rPr sz="1100" dirty="0">
                          <a:latin typeface="Times New Roman" panose="02020603050405020304"/>
                          <a:cs typeface="Times New Roman" panose="02020603050405020304"/>
                        </a:rPr>
                        <a:t>Room</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solidFill>
                      <a:srgbClr val="FCE3D0"/>
                    </a:solidFill>
                  </a:tcPr>
                </a:tc>
              </a:tr>
              <a:tr h="177908">
                <a:tc>
                  <a:txBody>
                    <a:bodyPr/>
                    <a:lstStyle/>
                    <a:p>
                      <a:pPr marL="62230">
                        <a:lnSpc>
                          <a:spcPts val="1250"/>
                        </a:lnSpc>
                      </a:pPr>
                      <a:r>
                        <a:rPr sz="1100" b="1" spc="-5" dirty="0">
                          <a:latin typeface="Times New Roman" panose="02020603050405020304"/>
                          <a:cs typeface="Times New Roman" panose="02020603050405020304"/>
                        </a:rPr>
                        <a:t>UC10</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2">
                      <a:solidFill>
                        <a:srgbClr val="F8AF74"/>
                      </a:solidFill>
                      <a:prstDash val="solid"/>
                    </a:lnB>
                  </a:tcPr>
                </a:tc>
                <a:tc>
                  <a:txBody>
                    <a:bodyPr/>
                    <a:lstStyle/>
                    <a:p>
                      <a:pPr marL="68580">
                        <a:lnSpc>
                          <a:spcPts val="1230"/>
                        </a:lnSpc>
                      </a:pPr>
                      <a:r>
                        <a:rPr sz="1100" spc="-5" dirty="0">
                          <a:latin typeface="Times New Roman" panose="02020603050405020304"/>
                          <a:cs typeface="Times New Roman" panose="02020603050405020304"/>
                        </a:rPr>
                        <a:t>Remove</a:t>
                      </a:r>
                      <a:r>
                        <a:rPr sz="1100" spc="-75" dirty="0">
                          <a:latin typeface="Times New Roman" panose="02020603050405020304"/>
                          <a:cs typeface="Times New Roman" panose="02020603050405020304"/>
                        </a:rPr>
                        <a:t> </a:t>
                      </a:r>
                      <a:r>
                        <a:rPr sz="1100" dirty="0">
                          <a:latin typeface="Times New Roman" panose="02020603050405020304"/>
                          <a:cs typeface="Times New Roman" panose="02020603050405020304"/>
                        </a:rPr>
                        <a:t>Room</a:t>
                      </a:r>
                      <a:endParaRPr sz="1100">
                        <a:latin typeface="Times New Roman" panose="02020603050405020304"/>
                        <a:cs typeface="Times New Roman" panose="02020603050405020304"/>
                      </a:endParaRPr>
                    </a:p>
                  </a:txBody>
                  <a:tcPr marL="0" marR="0" marT="0" marB="0">
                    <a:lnT w="12191">
                      <a:solidFill>
                        <a:srgbClr val="F8AF74"/>
                      </a:solidFill>
                      <a:prstDash val="solid"/>
                    </a:lnT>
                    <a:lnB w="12192">
                      <a:solidFill>
                        <a:srgbClr val="F8AF74"/>
                      </a:solidFill>
                      <a:prstDash val="solid"/>
                    </a:lnB>
                  </a:tcPr>
                </a:tc>
                <a:tc>
                  <a:txBody>
                    <a:bodyPr/>
                    <a:lstStyle/>
                    <a:p>
                      <a:pPr marL="73660">
                        <a:lnSpc>
                          <a:spcPts val="1230"/>
                        </a:lnSpc>
                      </a:pPr>
                      <a:r>
                        <a:rPr sz="1100" dirty="0">
                          <a:latin typeface="Times New Roman" panose="02020603050405020304"/>
                          <a:cs typeface="Times New Roman" panose="02020603050405020304"/>
                        </a:rPr>
                        <a:t>is</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manager</a:t>
                      </a:r>
                      <a:endParaRPr sz="1100">
                        <a:latin typeface="Times New Roman" panose="02020603050405020304"/>
                        <a:cs typeface="Times New Roman" panose="02020603050405020304"/>
                      </a:endParaRPr>
                    </a:p>
                  </a:txBody>
                  <a:tcPr marL="0" marR="0" marT="0" marB="0">
                    <a:lnT w="12191">
                      <a:solidFill>
                        <a:srgbClr val="F8AF74"/>
                      </a:solidFill>
                      <a:prstDash val="solid"/>
                    </a:lnT>
                    <a:lnB w="12192">
                      <a:solidFill>
                        <a:srgbClr val="F8AF74"/>
                      </a:solidFill>
                      <a:prstDash val="solid"/>
                    </a:lnB>
                  </a:tcPr>
                </a:tc>
                <a:tc>
                  <a:txBody>
                    <a:bodyPr/>
                    <a:lstStyle/>
                    <a:p>
                      <a:pPr marL="67945">
                        <a:lnSpc>
                          <a:spcPts val="1230"/>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a:t>
                      </a:r>
                      <a:r>
                        <a:rPr sz="1100" spc="-10" dirty="0">
                          <a:latin typeface="Times New Roman" panose="02020603050405020304"/>
                          <a:cs typeface="Times New Roman" panose="02020603050405020304"/>
                        </a:rPr>
                        <a:t>remove</a:t>
                      </a:r>
                      <a:r>
                        <a:rPr sz="1100" spc="20" dirty="0">
                          <a:latin typeface="Times New Roman" panose="02020603050405020304"/>
                          <a:cs typeface="Times New Roman" panose="02020603050405020304"/>
                        </a:rPr>
                        <a:t> </a:t>
                      </a:r>
                      <a:r>
                        <a:rPr sz="1100" dirty="0">
                          <a:latin typeface="Times New Roman" panose="02020603050405020304"/>
                          <a:cs typeface="Times New Roman" panose="02020603050405020304"/>
                        </a:rPr>
                        <a:t>Room</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2">
                      <a:solidFill>
                        <a:srgbClr val="F8AF74"/>
                      </a:solidFill>
                      <a:prstDash val="solid"/>
                    </a:lnB>
                  </a:tcPr>
                </a:tc>
              </a:tr>
              <a:tr h="342132">
                <a:tc>
                  <a:txBody>
                    <a:bodyPr/>
                    <a:lstStyle/>
                    <a:p>
                      <a:pPr marL="62230">
                        <a:lnSpc>
                          <a:spcPts val="1245"/>
                        </a:lnSpc>
                      </a:pPr>
                      <a:r>
                        <a:rPr sz="1100" b="1" spc="-5" dirty="0">
                          <a:latin typeface="Times New Roman" panose="02020603050405020304"/>
                          <a:cs typeface="Times New Roman" panose="02020603050405020304"/>
                        </a:rPr>
                        <a:t>UC11</a:t>
                      </a:r>
                      <a:endParaRPr sz="1100">
                        <a:latin typeface="Times New Roman" panose="02020603050405020304"/>
                        <a:cs typeface="Times New Roman" panose="02020603050405020304"/>
                      </a:endParaRPr>
                    </a:p>
                  </a:txBody>
                  <a:tcPr marL="0" marR="0" marT="0" marB="0">
                    <a:lnL w="12192">
                      <a:solidFill>
                        <a:srgbClr val="F8AF74"/>
                      </a:solidFill>
                      <a:prstDash val="solid"/>
                    </a:lnL>
                    <a:lnT w="12192">
                      <a:solidFill>
                        <a:srgbClr val="F8AF74"/>
                      </a:solidFill>
                      <a:prstDash val="solid"/>
                    </a:lnT>
                    <a:lnB w="12191">
                      <a:solidFill>
                        <a:srgbClr val="F8AF74"/>
                      </a:solidFill>
                      <a:prstDash val="solid"/>
                    </a:lnB>
                    <a:solidFill>
                      <a:srgbClr val="FCE3D0"/>
                    </a:solidFill>
                  </a:tcPr>
                </a:tc>
                <a:tc>
                  <a:txBody>
                    <a:bodyPr/>
                    <a:lstStyle/>
                    <a:p>
                      <a:pPr marL="68580">
                        <a:lnSpc>
                          <a:spcPts val="1220"/>
                        </a:lnSpc>
                      </a:pPr>
                      <a:r>
                        <a:rPr sz="1100" dirty="0">
                          <a:latin typeface="Times New Roman" panose="02020603050405020304"/>
                          <a:cs typeface="Times New Roman" panose="02020603050405020304"/>
                        </a:rPr>
                        <a:t>Manage</a:t>
                      </a:r>
                      <a:r>
                        <a:rPr sz="1100" spc="-8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Customer</a:t>
                      </a:r>
                      <a:endParaRPr sz="110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solidFill>
                      <a:srgbClr val="FCE3D0"/>
                    </a:solidFill>
                  </a:tcPr>
                </a:tc>
                <a:tc>
                  <a:txBody>
                    <a:bodyPr/>
                    <a:lstStyle/>
                    <a:p>
                      <a:pPr marL="73660">
                        <a:lnSpc>
                          <a:spcPts val="1220"/>
                        </a:lnSpc>
                      </a:pPr>
                      <a:r>
                        <a:rPr sz="1100" spc="-5" dirty="0">
                          <a:latin typeface="Times New Roman" panose="02020603050405020304"/>
                          <a:cs typeface="Times New Roman" panose="02020603050405020304"/>
                        </a:rPr>
                        <a:t>must</a:t>
                      </a:r>
                      <a:r>
                        <a:rPr sz="1100" spc="-7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login</a:t>
                      </a:r>
                      <a:endParaRPr sz="110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solidFill>
                      <a:srgbClr val="FCE3D0"/>
                    </a:solidFill>
                  </a:tcPr>
                </a:tc>
                <a:tc>
                  <a:txBody>
                    <a:bodyPr/>
                    <a:lstStyle/>
                    <a:p>
                      <a:pPr marL="67945">
                        <a:lnSpc>
                          <a:spcPts val="1190"/>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add, edit,    </a:t>
                      </a:r>
                      <a:r>
                        <a:rPr sz="1100" spc="12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remove</a:t>
                      </a:r>
                      <a:endParaRPr sz="1100">
                        <a:latin typeface="Times New Roman" panose="02020603050405020304"/>
                        <a:cs typeface="Times New Roman" panose="02020603050405020304"/>
                      </a:endParaRPr>
                    </a:p>
                    <a:p>
                      <a:pPr marL="67945">
                        <a:lnSpc>
                          <a:spcPts val="1290"/>
                        </a:lnSpc>
                      </a:pPr>
                      <a:r>
                        <a:rPr sz="1100" spc="-5" dirty="0">
                          <a:latin typeface="Times New Roman" panose="02020603050405020304"/>
                          <a:cs typeface="Times New Roman" panose="02020603050405020304"/>
                        </a:rPr>
                        <a:t>Customer</a:t>
                      </a:r>
                      <a:endParaRPr sz="1100">
                        <a:latin typeface="Times New Roman" panose="02020603050405020304"/>
                        <a:cs typeface="Times New Roman" panose="02020603050405020304"/>
                      </a:endParaRPr>
                    </a:p>
                  </a:txBody>
                  <a:tcPr marL="0" marR="0" marT="0" marB="0">
                    <a:lnR w="12192">
                      <a:solidFill>
                        <a:srgbClr val="F8AF74"/>
                      </a:solidFill>
                      <a:prstDash val="solid"/>
                    </a:lnR>
                    <a:lnT w="12192">
                      <a:solidFill>
                        <a:srgbClr val="F8AF74"/>
                      </a:solidFill>
                      <a:prstDash val="solid"/>
                    </a:lnT>
                    <a:lnB w="12191">
                      <a:solidFill>
                        <a:srgbClr val="F8AF74"/>
                      </a:solidFill>
                      <a:prstDash val="solid"/>
                    </a:lnB>
                    <a:solidFill>
                      <a:srgbClr val="FCE3D0"/>
                    </a:solidFill>
                  </a:tcPr>
                </a:tc>
              </a:tr>
              <a:tr h="173333">
                <a:tc>
                  <a:txBody>
                    <a:bodyPr/>
                    <a:lstStyle/>
                    <a:p>
                      <a:pPr marL="62230">
                        <a:lnSpc>
                          <a:spcPts val="1240"/>
                        </a:lnSpc>
                      </a:pPr>
                      <a:r>
                        <a:rPr sz="1100" b="1" spc="-5" dirty="0">
                          <a:latin typeface="Times New Roman" panose="02020603050405020304"/>
                          <a:cs typeface="Times New Roman" panose="02020603050405020304"/>
                        </a:rPr>
                        <a:t>UC12</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tcPr>
                </a:tc>
                <a:tc>
                  <a:txBody>
                    <a:bodyPr/>
                    <a:lstStyle/>
                    <a:p>
                      <a:pPr marL="68580">
                        <a:lnSpc>
                          <a:spcPts val="1215"/>
                        </a:lnSpc>
                      </a:pPr>
                      <a:r>
                        <a:rPr sz="1100" spc="-5" dirty="0">
                          <a:latin typeface="Times New Roman" panose="02020603050405020304"/>
                          <a:cs typeface="Times New Roman" panose="02020603050405020304"/>
                        </a:rPr>
                        <a:t>Add</a:t>
                      </a:r>
                      <a:r>
                        <a:rPr sz="1100" spc="-5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Customer</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73660">
                        <a:lnSpc>
                          <a:spcPts val="1215"/>
                        </a:lnSpc>
                      </a:pPr>
                      <a:r>
                        <a:rPr sz="1100" dirty="0">
                          <a:latin typeface="Times New Roman" panose="02020603050405020304"/>
                          <a:cs typeface="Times New Roman" panose="02020603050405020304"/>
                        </a:rPr>
                        <a:t>is</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manager</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add </a:t>
                      </a:r>
                      <a:r>
                        <a:rPr sz="1100" dirty="0">
                          <a:latin typeface="Times New Roman" panose="02020603050405020304"/>
                          <a:cs typeface="Times New Roman" panose="02020603050405020304"/>
                        </a:rPr>
                        <a:t>new</a:t>
                      </a:r>
                      <a:r>
                        <a:rPr sz="1100" spc="1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Customer</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tcPr>
                </a:tc>
              </a:tr>
              <a:tr h="173333">
                <a:tc>
                  <a:txBody>
                    <a:bodyPr/>
                    <a:lstStyle/>
                    <a:p>
                      <a:pPr marL="62230">
                        <a:lnSpc>
                          <a:spcPts val="1240"/>
                        </a:lnSpc>
                      </a:pPr>
                      <a:r>
                        <a:rPr sz="1100" b="1" spc="-5" dirty="0">
                          <a:latin typeface="Times New Roman" panose="02020603050405020304"/>
                          <a:cs typeface="Times New Roman" panose="02020603050405020304"/>
                        </a:rPr>
                        <a:t>UC13</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2">
                      <a:solidFill>
                        <a:srgbClr val="F8AF74"/>
                      </a:solidFill>
                      <a:prstDash val="solid"/>
                    </a:lnB>
                    <a:solidFill>
                      <a:srgbClr val="FCE3D0"/>
                    </a:solidFill>
                  </a:tcPr>
                </a:tc>
                <a:tc>
                  <a:txBody>
                    <a:bodyPr/>
                    <a:lstStyle/>
                    <a:p>
                      <a:pPr marL="68580">
                        <a:lnSpc>
                          <a:spcPts val="1215"/>
                        </a:lnSpc>
                      </a:pPr>
                      <a:r>
                        <a:rPr sz="1100" dirty="0">
                          <a:latin typeface="Times New Roman" panose="02020603050405020304"/>
                          <a:cs typeface="Times New Roman" panose="02020603050405020304"/>
                        </a:rPr>
                        <a:t>Edit</a:t>
                      </a:r>
                      <a:r>
                        <a:rPr sz="1100" spc="-7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Customer</a:t>
                      </a:r>
                      <a:endParaRPr sz="1100">
                        <a:latin typeface="Times New Roman" panose="02020603050405020304"/>
                        <a:cs typeface="Times New Roman" panose="02020603050405020304"/>
                      </a:endParaRPr>
                    </a:p>
                  </a:txBody>
                  <a:tcPr marL="0" marR="0" marT="0" marB="0">
                    <a:lnT w="12191">
                      <a:solidFill>
                        <a:srgbClr val="F8AF74"/>
                      </a:solidFill>
                      <a:prstDash val="solid"/>
                    </a:lnT>
                    <a:lnB w="12192">
                      <a:solidFill>
                        <a:srgbClr val="F8AF74"/>
                      </a:solidFill>
                      <a:prstDash val="solid"/>
                    </a:lnB>
                    <a:solidFill>
                      <a:srgbClr val="FCE3D0"/>
                    </a:solidFill>
                  </a:tcPr>
                </a:tc>
                <a:tc>
                  <a:txBody>
                    <a:bodyPr/>
                    <a:lstStyle/>
                    <a:p>
                      <a:pPr marL="73660">
                        <a:lnSpc>
                          <a:spcPts val="1215"/>
                        </a:lnSpc>
                      </a:pPr>
                      <a:r>
                        <a:rPr sz="1100" dirty="0">
                          <a:latin typeface="Times New Roman" panose="02020603050405020304"/>
                          <a:cs typeface="Times New Roman" panose="02020603050405020304"/>
                        </a:rPr>
                        <a:t>is</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manager</a:t>
                      </a:r>
                      <a:endParaRPr sz="1100">
                        <a:latin typeface="Times New Roman" panose="02020603050405020304"/>
                        <a:cs typeface="Times New Roman" panose="02020603050405020304"/>
                      </a:endParaRPr>
                    </a:p>
                  </a:txBody>
                  <a:tcPr marL="0" marR="0" marT="0" marB="0">
                    <a:lnT w="12191">
                      <a:solidFill>
                        <a:srgbClr val="F8AF74"/>
                      </a:solidFill>
                      <a:prstDash val="solid"/>
                    </a:lnT>
                    <a:lnB w="12192">
                      <a:solidFill>
                        <a:srgbClr val="F8AF74"/>
                      </a:solidFill>
                      <a:prstDash val="solid"/>
                    </a:lnB>
                    <a:solidFill>
                      <a:srgbClr val="FCE3D0"/>
                    </a:solidFill>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edit</a:t>
                      </a:r>
                      <a:r>
                        <a:rPr sz="1100" spc="1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Customer</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2">
                      <a:solidFill>
                        <a:srgbClr val="F8AF74"/>
                      </a:solidFill>
                      <a:prstDash val="solid"/>
                    </a:lnB>
                    <a:solidFill>
                      <a:srgbClr val="FCE3D0"/>
                    </a:solidFill>
                  </a:tcPr>
                </a:tc>
              </a:tr>
              <a:tr h="173333">
                <a:tc>
                  <a:txBody>
                    <a:bodyPr/>
                    <a:lstStyle/>
                    <a:p>
                      <a:pPr marL="62230">
                        <a:lnSpc>
                          <a:spcPts val="1240"/>
                        </a:lnSpc>
                      </a:pPr>
                      <a:r>
                        <a:rPr sz="1100" b="1" spc="-5" dirty="0">
                          <a:latin typeface="Times New Roman" panose="02020603050405020304"/>
                          <a:cs typeface="Times New Roman" panose="02020603050405020304"/>
                        </a:rPr>
                        <a:t>UC14</a:t>
                      </a:r>
                      <a:endParaRPr sz="1100">
                        <a:latin typeface="Times New Roman" panose="02020603050405020304"/>
                        <a:cs typeface="Times New Roman" panose="02020603050405020304"/>
                      </a:endParaRPr>
                    </a:p>
                  </a:txBody>
                  <a:tcPr marL="0" marR="0" marT="0" marB="0">
                    <a:lnL w="12192">
                      <a:solidFill>
                        <a:srgbClr val="F8AF74"/>
                      </a:solidFill>
                      <a:prstDash val="solid"/>
                    </a:lnL>
                    <a:lnT w="12192">
                      <a:solidFill>
                        <a:srgbClr val="F8AF74"/>
                      </a:solidFill>
                      <a:prstDash val="solid"/>
                    </a:lnT>
                    <a:lnB w="12192">
                      <a:solidFill>
                        <a:srgbClr val="F8AF74"/>
                      </a:solidFill>
                      <a:prstDash val="solid"/>
                    </a:lnB>
                  </a:tcPr>
                </a:tc>
                <a:tc>
                  <a:txBody>
                    <a:bodyPr/>
                    <a:lstStyle/>
                    <a:p>
                      <a:pPr marL="68580">
                        <a:lnSpc>
                          <a:spcPts val="1215"/>
                        </a:lnSpc>
                      </a:pPr>
                      <a:r>
                        <a:rPr sz="1100" spc="-5" dirty="0">
                          <a:latin typeface="Times New Roman" panose="02020603050405020304"/>
                          <a:cs typeface="Times New Roman" panose="02020603050405020304"/>
                        </a:rPr>
                        <a:t>Remove</a:t>
                      </a:r>
                      <a:r>
                        <a:rPr sz="1100" spc="-5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Customer</a:t>
                      </a:r>
                      <a:endParaRPr sz="1100" dirty="0">
                        <a:latin typeface="Times New Roman" panose="02020603050405020304"/>
                        <a:cs typeface="Times New Roman" panose="02020603050405020304"/>
                      </a:endParaRPr>
                    </a:p>
                  </a:txBody>
                  <a:tcPr marL="0" marR="0" marT="0" marB="0">
                    <a:lnT w="12192">
                      <a:solidFill>
                        <a:srgbClr val="F8AF74"/>
                      </a:solidFill>
                      <a:prstDash val="solid"/>
                    </a:lnT>
                    <a:lnB w="12192">
                      <a:solidFill>
                        <a:srgbClr val="F8AF74"/>
                      </a:solidFill>
                      <a:prstDash val="solid"/>
                    </a:lnB>
                  </a:tcPr>
                </a:tc>
                <a:tc>
                  <a:txBody>
                    <a:bodyPr/>
                    <a:lstStyle/>
                    <a:p>
                      <a:pPr marL="73660">
                        <a:lnSpc>
                          <a:spcPts val="1215"/>
                        </a:lnSpc>
                      </a:pPr>
                      <a:r>
                        <a:rPr sz="1100" dirty="0">
                          <a:latin typeface="Times New Roman" panose="02020603050405020304"/>
                          <a:cs typeface="Times New Roman" panose="02020603050405020304"/>
                        </a:rPr>
                        <a:t>is</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manager</a:t>
                      </a:r>
                      <a:endParaRPr sz="1100">
                        <a:latin typeface="Times New Roman" panose="02020603050405020304"/>
                        <a:cs typeface="Times New Roman" panose="02020603050405020304"/>
                      </a:endParaRPr>
                    </a:p>
                  </a:txBody>
                  <a:tcPr marL="0" marR="0" marT="0" marB="0">
                    <a:lnT w="12192">
                      <a:solidFill>
                        <a:srgbClr val="F8AF74"/>
                      </a:solidFill>
                      <a:prstDash val="solid"/>
                    </a:lnT>
                    <a:lnB w="12192">
                      <a:solidFill>
                        <a:srgbClr val="F8AF74"/>
                      </a:solidFill>
                      <a:prstDash val="solid"/>
                    </a:lnB>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a:t>
                      </a:r>
                      <a:r>
                        <a:rPr sz="1100" spc="-10" dirty="0">
                          <a:latin typeface="Times New Roman" panose="02020603050405020304"/>
                          <a:cs typeface="Times New Roman" panose="02020603050405020304"/>
                        </a:rPr>
                        <a:t>remove</a:t>
                      </a:r>
                      <a:r>
                        <a:rPr sz="1100" spc="4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Customer</a:t>
                      </a:r>
                      <a:endParaRPr sz="1100">
                        <a:latin typeface="Times New Roman" panose="02020603050405020304"/>
                        <a:cs typeface="Times New Roman" panose="02020603050405020304"/>
                      </a:endParaRPr>
                    </a:p>
                  </a:txBody>
                  <a:tcPr marL="0" marR="0" marT="0" marB="0">
                    <a:lnR w="12192">
                      <a:solidFill>
                        <a:srgbClr val="F8AF74"/>
                      </a:solidFill>
                      <a:prstDash val="solid"/>
                    </a:lnR>
                    <a:lnT w="12192">
                      <a:solidFill>
                        <a:srgbClr val="F8AF74"/>
                      </a:solidFill>
                      <a:prstDash val="solid"/>
                    </a:lnT>
                    <a:lnB w="12192">
                      <a:solidFill>
                        <a:srgbClr val="F8AF74"/>
                      </a:solidFill>
                      <a:prstDash val="solid"/>
                    </a:lnB>
                  </a:tcPr>
                </a:tc>
              </a:tr>
              <a:tr h="342132">
                <a:tc>
                  <a:txBody>
                    <a:bodyPr/>
                    <a:lstStyle/>
                    <a:p>
                      <a:pPr marL="62230">
                        <a:lnSpc>
                          <a:spcPts val="1240"/>
                        </a:lnSpc>
                      </a:pPr>
                      <a:r>
                        <a:rPr sz="1100" b="1" spc="-5" dirty="0">
                          <a:latin typeface="Times New Roman" panose="02020603050405020304"/>
                          <a:cs typeface="Times New Roman" panose="02020603050405020304"/>
                        </a:rPr>
                        <a:t>UC15</a:t>
                      </a:r>
                      <a:endParaRPr sz="1100">
                        <a:latin typeface="Times New Roman" panose="02020603050405020304"/>
                        <a:cs typeface="Times New Roman" panose="02020603050405020304"/>
                      </a:endParaRPr>
                    </a:p>
                  </a:txBody>
                  <a:tcPr marL="0" marR="0" marT="0" marB="0">
                    <a:lnL w="12192">
                      <a:solidFill>
                        <a:srgbClr val="F8AF74"/>
                      </a:solidFill>
                      <a:prstDash val="solid"/>
                    </a:lnL>
                    <a:lnT w="12192">
                      <a:solidFill>
                        <a:srgbClr val="F8AF74"/>
                      </a:solidFill>
                      <a:prstDash val="solid"/>
                    </a:lnT>
                    <a:lnB w="12191">
                      <a:solidFill>
                        <a:srgbClr val="F8AF74"/>
                      </a:solidFill>
                      <a:prstDash val="solid"/>
                    </a:lnB>
                    <a:solidFill>
                      <a:srgbClr val="FCE3D0"/>
                    </a:solidFill>
                  </a:tcPr>
                </a:tc>
                <a:tc>
                  <a:txBody>
                    <a:bodyPr/>
                    <a:lstStyle/>
                    <a:p>
                      <a:pPr marL="68580">
                        <a:lnSpc>
                          <a:spcPts val="1220"/>
                        </a:lnSpc>
                      </a:pPr>
                      <a:r>
                        <a:rPr sz="1100" dirty="0">
                          <a:latin typeface="Times New Roman" panose="02020603050405020304"/>
                          <a:cs typeface="Times New Roman" panose="02020603050405020304"/>
                        </a:rPr>
                        <a:t>Manage</a:t>
                      </a:r>
                      <a:r>
                        <a:rPr sz="1100" spc="-9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Admin</a:t>
                      </a:r>
                      <a:endParaRPr sz="110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solidFill>
                      <a:srgbClr val="FCE3D0"/>
                    </a:solidFill>
                  </a:tcPr>
                </a:tc>
                <a:tc>
                  <a:txBody>
                    <a:bodyPr/>
                    <a:lstStyle/>
                    <a:p>
                      <a:pPr marL="73660">
                        <a:lnSpc>
                          <a:spcPts val="1220"/>
                        </a:lnSpc>
                      </a:pPr>
                      <a:r>
                        <a:rPr sz="1100" spc="-5" dirty="0">
                          <a:latin typeface="Times New Roman" panose="02020603050405020304"/>
                          <a:cs typeface="Times New Roman" panose="02020603050405020304"/>
                        </a:rPr>
                        <a:t>must</a:t>
                      </a:r>
                      <a:r>
                        <a:rPr sz="1100" spc="-7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login</a:t>
                      </a:r>
                      <a:endParaRPr sz="110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solidFill>
                      <a:srgbClr val="FCE3D0"/>
                    </a:solidFill>
                  </a:tcPr>
                </a:tc>
                <a:tc>
                  <a:txBody>
                    <a:bodyPr/>
                    <a:lstStyle/>
                    <a:p>
                      <a:pPr marL="67945">
                        <a:lnSpc>
                          <a:spcPts val="119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add, edit,    </a:t>
                      </a:r>
                      <a:r>
                        <a:rPr sz="1100" spc="12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remove</a:t>
                      </a:r>
                      <a:endParaRPr sz="1100">
                        <a:latin typeface="Times New Roman" panose="02020603050405020304"/>
                        <a:cs typeface="Times New Roman" panose="02020603050405020304"/>
                      </a:endParaRPr>
                    </a:p>
                    <a:p>
                      <a:pPr marL="67945">
                        <a:lnSpc>
                          <a:spcPts val="1295"/>
                        </a:lnSpc>
                      </a:pPr>
                      <a:r>
                        <a:rPr sz="1100" spc="-5" dirty="0">
                          <a:latin typeface="Times New Roman" panose="02020603050405020304"/>
                          <a:cs typeface="Times New Roman" panose="02020603050405020304"/>
                        </a:rPr>
                        <a:t>Admin</a:t>
                      </a:r>
                      <a:endParaRPr sz="1100">
                        <a:latin typeface="Times New Roman" panose="02020603050405020304"/>
                        <a:cs typeface="Times New Roman" panose="02020603050405020304"/>
                      </a:endParaRPr>
                    </a:p>
                  </a:txBody>
                  <a:tcPr marL="0" marR="0" marT="0" marB="0">
                    <a:lnR w="12192">
                      <a:solidFill>
                        <a:srgbClr val="F8AF74"/>
                      </a:solidFill>
                      <a:prstDash val="solid"/>
                    </a:lnR>
                    <a:lnT w="12192">
                      <a:solidFill>
                        <a:srgbClr val="F8AF74"/>
                      </a:solidFill>
                      <a:prstDash val="solid"/>
                    </a:lnT>
                    <a:lnB w="12191">
                      <a:solidFill>
                        <a:srgbClr val="F8AF74"/>
                      </a:solidFill>
                      <a:prstDash val="solid"/>
                    </a:lnB>
                    <a:solidFill>
                      <a:srgbClr val="FCE3D0"/>
                    </a:solidFill>
                  </a:tcPr>
                </a:tc>
              </a:tr>
              <a:tr h="173333">
                <a:tc>
                  <a:txBody>
                    <a:bodyPr/>
                    <a:lstStyle/>
                    <a:p>
                      <a:pPr marL="62230">
                        <a:lnSpc>
                          <a:spcPts val="1240"/>
                        </a:lnSpc>
                      </a:pPr>
                      <a:r>
                        <a:rPr sz="1100" b="1" spc="-5" dirty="0">
                          <a:latin typeface="Times New Roman" panose="02020603050405020304"/>
                          <a:cs typeface="Times New Roman" panose="02020603050405020304"/>
                        </a:rPr>
                        <a:t>UC16</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tcPr>
                </a:tc>
                <a:tc>
                  <a:txBody>
                    <a:bodyPr/>
                    <a:lstStyle/>
                    <a:p>
                      <a:pPr marL="68580">
                        <a:lnSpc>
                          <a:spcPts val="1215"/>
                        </a:lnSpc>
                      </a:pPr>
                      <a:r>
                        <a:rPr sz="1100" spc="-5" dirty="0">
                          <a:latin typeface="Times New Roman" panose="02020603050405020304"/>
                          <a:cs typeface="Times New Roman" panose="02020603050405020304"/>
                        </a:rPr>
                        <a:t>Add</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Admin</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73660">
                        <a:lnSpc>
                          <a:spcPts val="1215"/>
                        </a:lnSpc>
                      </a:pPr>
                      <a:r>
                        <a:rPr sz="1100" dirty="0">
                          <a:latin typeface="Times New Roman" panose="02020603050405020304"/>
                          <a:cs typeface="Times New Roman" panose="02020603050405020304"/>
                        </a:rPr>
                        <a:t>is</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manager</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add </a:t>
                      </a:r>
                      <a:r>
                        <a:rPr sz="1100" dirty="0">
                          <a:latin typeface="Times New Roman" panose="02020603050405020304"/>
                          <a:cs typeface="Times New Roman" panose="02020603050405020304"/>
                        </a:rPr>
                        <a:t>new</a:t>
                      </a:r>
                      <a:r>
                        <a:rPr sz="1100" spc="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Admin</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tcPr>
                </a:tc>
              </a:tr>
              <a:tr h="173333">
                <a:tc>
                  <a:txBody>
                    <a:bodyPr/>
                    <a:lstStyle/>
                    <a:p>
                      <a:pPr marL="62230">
                        <a:lnSpc>
                          <a:spcPts val="1240"/>
                        </a:lnSpc>
                      </a:pPr>
                      <a:r>
                        <a:rPr sz="1100" b="1" spc="-5" dirty="0">
                          <a:latin typeface="Times New Roman" panose="02020603050405020304"/>
                          <a:cs typeface="Times New Roman" panose="02020603050405020304"/>
                        </a:rPr>
                        <a:t>UC17</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solidFill>
                      <a:srgbClr val="FCE3D0"/>
                    </a:solidFill>
                  </a:tcPr>
                </a:tc>
                <a:tc>
                  <a:txBody>
                    <a:bodyPr/>
                    <a:lstStyle/>
                    <a:p>
                      <a:pPr marL="68580">
                        <a:lnSpc>
                          <a:spcPts val="1215"/>
                        </a:lnSpc>
                      </a:pPr>
                      <a:r>
                        <a:rPr sz="1100" dirty="0">
                          <a:latin typeface="Times New Roman" panose="02020603050405020304"/>
                          <a:cs typeface="Times New Roman" panose="02020603050405020304"/>
                        </a:rPr>
                        <a:t>Edit</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Admin</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pPr marL="73660">
                        <a:lnSpc>
                          <a:spcPts val="1215"/>
                        </a:lnSpc>
                      </a:pPr>
                      <a:r>
                        <a:rPr sz="1100" dirty="0">
                          <a:latin typeface="Times New Roman" panose="02020603050405020304"/>
                          <a:cs typeface="Times New Roman" panose="02020603050405020304"/>
                        </a:rPr>
                        <a:t>is</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manager</a:t>
                      </a:r>
                      <a:endParaRPr sz="1100" dirty="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edit</a:t>
                      </a:r>
                      <a:r>
                        <a:rPr sz="1100" spc="-1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Admin</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solidFill>
                      <a:srgbClr val="FCE3D0"/>
                    </a:solidFill>
                  </a:tcPr>
                </a:tc>
              </a:tr>
              <a:tr h="173869">
                <a:tc>
                  <a:txBody>
                    <a:bodyPr/>
                    <a:lstStyle/>
                    <a:p>
                      <a:pPr marL="62230">
                        <a:lnSpc>
                          <a:spcPts val="1240"/>
                        </a:lnSpc>
                      </a:pPr>
                      <a:r>
                        <a:rPr sz="1100" b="1" spc="-5" dirty="0">
                          <a:latin typeface="Times New Roman" panose="02020603050405020304"/>
                          <a:cs typeface="Times New Roman" panose="02020603050405020304"/>
                        </a:rPr>
                        <a:t>UC18</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tcPr>
                </a:tc>
                <a:tc>
                  <a:txBody>
                    <a:bodyPr/>
                    <a:lstStyle/>
                    <a:p>
                      <a:pPr marL="68580">
                        <a:lnSpc>
                          <a:spcPts val="1215"/>
                        </a:lnSpc>
                      </a:pPr>
                      <a:r>
                        <a:rPr sz="1100" spc="-5" dirty="0">
                          <a:latin typeface="Times New Roman" panose="02020603050405020304"/>
                          <a:cs typeface="Times New Roman" panose="02020603050405020304"/>
                        </a:rPr>
                        <a:t>Remove</a:t>
                      </a:r>
                      <a:r>
                        <a:rPr sz="1100" spc="-7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Admin</a:t>
                      </a:r>
                      <a:endParaRPr sz="1100" dirty="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73660">
                        <a:lnSpc>
                          <a:spcPts val="1215"/>
                        </a:lnSpc>
                      </a:pPr>
                      <a:r>
                        <a:rPr sz="1100" dirty="0">
                          <a:latin typeface="Times New Roman" panose="02020603050405020304"/>
                          <a:cs typeface="Times New Roman" panose="02020603050405020304"/>
                        </a:rPr>
                        <a:t>is</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manager</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operation </a:t>
                      </a:r>
                      <a:r>
                        <a:rPr sz="1100" spc="-10" dirty="0">
                          <a:latin typeface="Times New Roman" panose="02020603050405020304"/>
                          <a:cs typeface="Times New Roman" panose="02020603050405020304"/>
                        </a:rPr>
                        <a:t>remove</a:t>
                      </a:r>
                      <a:r>
                        <a:rPr sz="1100" spc="2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Admin</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tcPr>
                </a:tc>
              </a:tr>
              <a:tr h="342132">
                <a:tc>
                  <a:txBody>
                    <a:bodyPr/>
                    <a:lstStyle/>
                    <a:p>
                      <a:pPr marL="62230">
                        <a:lnSpc>
                          <a:spcPts val="1245"/>
                        </a:lnSpc>
                      </a:pPr>
                      <a:r>
                        <a:rPr sz="1100" b="1" spc="-5" dirty="0">
                          <a:latin typeface="Times New Roman" panose="02020603050405020304"/>
                          <a:cs typeface="Times New Roman" panose="02020603050405020304"/>
                        </a:rPr>
                        <a:t>UC19</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2">
                      <a:solidFill>
                        <a:srgbClr val="F8AF74"/>
                      </a:solidFill>
                      <a:prstDash val="solid"/>
                    </a:lnB>
                    <a:solidFill>
                      <a:srgbClr val="FCE3D0"/>
                    </a:solidFill>
                  </a:tcPr>
                </a:tc>
                <a:tc>
                  <a:txBody>
                    <a:bodyPr/>
                    <a:lstStyle/>
                    <a:p>
                      <a:pPr marL="68580">
                        <a:lnSpc>
                          <a:spcPts val="1220"/>
                        </a:lnSpc>
                      </a:pPr>
                      <a:r>
                        <a:rPr sz="1100" dirty="0">
                          <a:latin typeface="Times New Roman" panose="02020603050405020304"/>
                          <a:cs typeface="Times New Roman" panose="02020603050405020304"/>
                        </a:rPr>
                        <a:t>Fill</a:t>
                      </a:r>
                      <a:r>
                        <a:rPr sz="1100" spc="-90" dirty="0">
                          <a:latin typeface="Times New Roman" panose="02020603050405020304"/>
                          <a:cs typeface="Times New Roman" panose="02020603050405020304"/>
                        </a:rPr>
                        <a:t> </a:t>
                      </a:r>
                      <a:r>
                        <a:rPr sz="1100" dirty="0">
                          <a:latin typeface="Times New Roman" panose="02020603050405020304"/>
                          <a:cs typeface="Times New Roman" panose="02020603050405020304"/>
                        </a:rPr>
                        <a:t>Feedback</a:t>
                      </a:r>
                      <a:endParaRPr sz="1100">
                        <a:latin typeface="Times New Roman" panose="02020603050405020304"/>
                        <a:cs typeface="Times New Roman" panose="02020603050405020304"/>
                      </a:endParaRPr>
                    </a:p>
                  </a:txBody>
                  <a:tcPr marL="0" marR="0" marT="0" marB="0">
                    <a:lnT w="12191">
                      <a:solidFill>
                        <a:srgbClr val="F8AF74"/>
                      </a:solidFill>
                      <a:prstDash val="solid"/>
                    </a:lnT>
                    <a:lnB w="12192">
                      <a:solidFill>
                        <a:srgbClr val="F8AF74"/>
                      </a:solidFill>
                      <a:prstDash val="solid"/>
                    </a:lnB>
                    <a:solidFill>
                      <a:srgbClr val="FCE3D0"/>
                    </a:solidFill>
                  </a:tcPr>
                </a:tc>
                <a:tc>
                  <a:txBody>
                    <a:bodyPr/>
                    <a:lstStyle/>
                    <a:p>
                      <a:pPr marL="73660">
                        <a:lnSpc>
                          <a:spcPts val="1190"/>
                        </a:lnSpc>
                      </a:pPr>
                      <a:r>
                        <a:rPr sz="1100" dirty="0">
                          <a:latin typeface="Times New Roman" panose="02020603050405020304"/>
                          <a:cs typeface="Times New Roman" panose="02020603050405020304"/>
                        </a:rPr>
                        <a:t>is   </a:t>
                      </a:r>
                      <a:r>
                        <a:rPr sz="1100" spc="-5" dirty="0">
                          <a:latin typeface="Times New Roman" panose="02020603050405020304"/>
                          <a:cs typeface="Times New Roman" panose="02020603050405020304"/>
                        </a:rPr>
                        <a:t>manager,  </a:t>
                      </a:r>
                      <a:r>
                        <a:rPr sz="1100" spc="21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must</a:t>
                      </a:r>
                      <a:endParaRPr sz="1100">
                        <a:latin typeface="Times New Roman" panose="02020603050405020304"/>
                        <a:cs typeface="Times New Roman" panose="02020603050405020304"/>
                      </a:endParaRPr>
                    </a:p>
                    <a:p>
                      <a:pPr marL="73660">
                        <a:lnSpc>
                          <a:spcPts val="1290"/>
                        </a:lnSpc>
                      </a:pPr>
                      <a:r>
                        <a:rPr sz="1100" spc="-5" dirty="0">
                          <a:latin typeface="Times New Roman" panose="02020603050405020304"/>
                          <a:cs typeface="Times New Roman" panose="02020603050405020304"/>
                        </a:rPr>
                        <a:t>login</a:t>
                      </a:r>
                      <a:endParaRPr sz="1100">
                        <a:latin typeface="Times New Roman" panose="02020603050405020304"/>
                        <a:cs typeface="Times New Roman" panose="02020603050405020304"/>
                      </a:endParaRPr>
                    </a:p>
                  </a:txBody>
                  <a:tcPr marL="0" marR="0" marT="0" marB="0">
                    <a:lnT w="12191">
                      <a:solidFill>
                        <a:srgbClr val="F8AF74"/>
                      </a:solidFill>
                      <a:prstDash val="solid"/>
                    </a:lnT>
                    <a:lnB w="12192">
                      <a:solidFill>
                        <a:srgbClr val="F8AF74"/>
                      </a:solidFill>
                      <a:prstDash val="solid"/>
                    </a:lnB>
                    <a:solidFill>
                      <a:srgbClr val="FCE3D0"/>
                    </a:solidFill>
                  </a:tcPr>
                </a:tc>
                <a:tc>
                  <a:txBody>
                    <a:bodyPr/>
                    <a:lstStyle/>
                    <a:p>
                      <a:pPr marL="67945">
                        <a:lnSpc>
                          <a:spcPts val="1190"/>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manage </a:t>
                      </a:r>
                      <a:r>
                        <a:rPr sz="1100" dirty="0">
                          <a:latin typeface="Times New Roman" panose="02020603050405020304"/>
                          <a:cs typeface="Times New Roman" panose="02020603050405020304"/>
                        </a:rPr>
                        <a:t>operation </a:t>
                      </a:r>
                      <a:r>
                        <a:rPr sz="1100" spc="-5" dirty="0">
                          <a:latin typeface="Times New Roman" panose="02020603050405020304"/>
                          <a:cs typeface="Times New Roman" panose="02020603050405020304"/>
                        </a:rPr>
                        <a:t>fill </a:t>
                      </a:r>
                      <a:r>
                        <a:rPr sz="1100" dirty="0">
                          <a:latin typeface="Times New Roman" panose="02020603050405020304"/>
                          <a:cs typeface="Times New Roman" panose="02020603050405020304"/>
                        </a:rPr>
                        <a:t>the </a:t>
                      </a:r>
                      <a:r>
                        <a:rPr sz="1100" spc="-5" dirty="0">
                          <a:latin typeface="Times New Roman" panose="02020603050405020304"/>
                          <a:cs typeface="Times New Roman" panose="02020603050405020304"/>
                        </a:rPr>
                        <a:t>feedback </a:t>
                      </a:r>
                      <a:r>
                        <a:rPr sz="1100" spc="130" dirty="0">
                          <a:latin typeface="Times New Roman" panose="02020603050405020304"/>
                          <a:cs typeface="Times New Roman" panose="02020603050405020304"/>
                        </a:rPr>
                        <a:t> </a:t>
                      </a:r>
                      <a:r>
                        <a:rPr sz="1100" dirty="0">
                          <a:latin typeface="Times New Roman" panose="02020603050405020304"/>
                          <a:cs typeface="Times New Roman" panose="02020603050405020304"/>
                        </a:rPr>
                        <a:t>of</a:t>
                      </a:r>
                      <a:endParaRPr sz="1100">
                        <a:latin typeface="Times New Roman" panose="02020603050405020304"/>
                        <a:cs typeface="Times New Roman" panose="02020603050405020304"/>
                      </a:endParaRPr>
                    </a:p>
                    <a:p>
                      <a:pPr marL="67945">
                        <a:lnSpc>
                          <a:spcPts val="1290"/>
                        </a:lnSpc>
                      </a:pPr>
                      <a:r>
                        <a:rPr sz="1100" spc="-5" dirty="0">
                          <a:latin typeface="Times New Roman" panose="02020603050405020304"/>
                          <a:cs typeface="Times New Roman" panose="02020603050405020304"/>
                        </a:rPr>
                        <a:t>customer</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2">
                      <a:solidFill>
                        <a:srgbClr val="F8AF74"/>
                      </a:solidFill>
                      <a:prstDash val="solid"/>
                    </a:lnB>
                    <a:solidFill>
                      <a:srgbClr val="FCE3D0"/>
                    </a:solidFill>
                  </a:tcPr>
                </a:tc>
              </a:tr>
              <a:tr h="235391">
                <a:tc>
                  <a:txBody>
                    <a:bodyPr/>
                    <a:lstStyle/>
                    <a:p>
                      <a:pPr marL="62230">
                        <a:lnSpc>
                          <a:spcPts val="1250"/>
                        </a:lnSpc>
                      </a:pPr>
                      <a:r>
                        <a:rPr sz="1100" b="1" spc="-5" dirty="0">
                          <a:latin typeface="Times New Roman" panose="02020603050405020304"/>
                          <a:cs typeface="Times New Roman" panose="02020603050405020304"/>
                        </a:rPr>
                        <a:t>UC20</a:t>
                      </a:r>
                      <a:endParaRPr sz="1100">
                        <a:latin typeface="Times New Roman" panose="02020603050405020304"/>
                        <a:cs typeface="Times New Roman" panose="02020603050405020304"/>
                      </a:endParaRPr>
                    </a:p>
                  </a:txBody>
                  <a:tcPr marL="0" marR="0" marT="0" marB="0">
                    <a:lnL w="12192">
                      <a:solidFill>
                        <a:srgbClr val="F8AF74"/>
                      </a:solidFill>
                      <a:prstDash val="solid"/>
                    </a:lnL>
                    <a:lnT w="12192">
                      <a:solidFill>
                        <a:srgbClr val="F8AF74"/>
                      </a:solidFill>
                      <a:prstDash val="solid"/>
                    </a:lnT>
                    <a:lnB w="12192">
                      <a:solidFill>
                        <a:srgbClr val="F8AF74"/>
                      </a:solidFill>
                      <a:prstDash val="solid"/>
                    </a:lnB>
                  </a:tcPr>
                </a:tc>
                <a:tc>
                  <a:txBody>
                    <a:bodyPr/>
                    <a:lstStyle/>
                    <a:p>
                      <a:pPr marL="68580">
                        <a:lnSpc>
                          <a:spcPts val="1230"/>
                        </a:lnSpc>
                      </a:pPr>
                      <a:r>
                        <a:rPr sz="1100" spc="-5" dirty="0">
                          <a:latin typeface="Times New Roman" panose="02020603050405020304"/>
                          <a:cs typeface="Times New Roman" panose="02020603050405020304"/>
                        </a:rPr>
                        <a:t>Statistic</a:t>
                      </a:r>
                      <a:endParaRPr sz="1100">
                        <a:latin typeface="Times New Roman" panose="02020603050405020304"/>
                        <a:cs typeface="Times New Roman" panose="02020603050405020304"/>
                      </a:endParaRPr>
                    </a:p>
                  </a:txBody>
                  <a:tcPr marL="0" marR="0" marT="0" marB="0">
                    <a:lnT w="12192">
                      <a:solidFill>
                        <a:srgbClr val="F8AF74"/>
                      </a:solidFill>
                      <a:prstDash val="solid"/>
                    </a:lnT>
                    <a:lnB w="12192">
                      <a:solidFill>
                        <a:srgbClr val="F8AF74"/>
                      </a:solidFill>
                      <a:prstDash val="solid"/>
                    </a:lnB>
                  </a:tcPr>
                </a:tc>
                <a:tc>
                  <a:txBody>
                    <a:bodyPr/>
                    <a:lstStyle/>
                    <a:p>
                      <a:pPr marL="73660" marR="62230" defTabSz="-635">
                        <a:lnSpc>
                          <a:spcPts val="1260"/>
                        </a:lnSpc>
                        <a:tabLst>
                          <a:tab pos="355600" algn="l"/>
                          <a:tab pos="924560" algn="l"/>
                        </a:tabLst>
                      </a:pPr>
                      <a:r>
                        <a:rPr sz="1100" dirty="0">
                          <a:latin typeface="Times New Roman" panose="02020603050405020304"/>
                          <a:cs typeface="Times New Roman" panose="02020603050405020304"/>
                        </a:rPr>
                        <a:t>is	</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d</a:t>
                      </a:r>
                      <a:r>
                        <a:rPr sz="1100" spc="-20" dirty="0">
                          <a:latin typeface="Times New Roman" panose="02020603050405020304"/>
                          <a:cs typeface="Times New Roman" panose="02020603050405020304"/>
                        </a:rPr>
                        <a:t>m</a:t>
                      </a:r>
                      <a:r>
                        <a:rPr sz="1100" dirty="0">
                          <a:latin typeface="Times New Roman" panose="02020603050405020304"/>
                          <a:cs typeface="Times New Roman" panose="02020603050405020304"/>
                        </a:rPr>
                        <a:t>in,	</a:t>
                      </a:r>
                      <a:r>
                        <a:rPr sz="1100" spc="-20" dirty="0">
                          <a:latin typeface="Times New Roman" panose="02020603050405020304"/>
                          <a:cs typeface="Times New Roman" panose="02020603050405020304"/>
                        </a:rPr>
                        <a:t>m</a:t>
                      </a:r>
                      <a:r>
                        <a:rPr sz="1100" dirty="0">
                          <a:latin typeface="Times New Roman" panose="02020603050405020304"/>
                          <a:cs typeface="Times New Roman" panose="02020603050405020304"/>
                        </a:rPr>
                        <a:t>ust  </a:t>
                      </a:r>
                      <a:r>
                        <a:rPr sz="1100" spc="-5" dirty="0">
                          <a:latin typeface="Times New Roman" panose="02020603050405020304"/>
                          <a:cs typeface="Times New Roman" panose="02020603050405020304"/>
                        </a:rPr>
                        <a:t>login</a:t>
                      </a:r>
                      <a:endParaRPr sz="1100">
                        <a:latin typeface="Times New Roman" panose="02020603050405020304"/>
                        <a:cs typeface="Times New Roman" panose="02020603050405020304"/>
                      </a:endParaRPr>
                    </a:p>
                  </a:txBody>
                  <a:tcPr marL="0" marR="0" marT="0" marB="0">
                    <a:lnT w="12192">
                      <a:solidFill>
                        <a:srgbClr val="F8AF74"/>
                      </a:solidFill>
                      <a:prstDash val="solid"/>
                    </a:lnT>
                    <a:lnB w="12192">
                      <a:solidFill>
                        <a:srgbClr val="F8AF74"/>
                      </a:solidFill>
                      <a:prstDash val="solid"/>
                    </a:lnB>
                  </a:tcPr>
                </a:tc>
                <a:tc>
                  <a:txBody>
                    <a:bodyPr/>
                    <a:lstStyle/>
                    <a:p>
                      <a:pPr marL="67945">
                        <a:lnSpc>
                          <a:spcPts val="1230"/>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admins are statistics monthly, yearly</a:t>
                      </a:r>
                      <a:endParaRPr sz="1100">
                        <a:latin typeface="Times New Roman" panose="02020603050405020304"/>
                        <a:cs typeface="Times New Roman" panose="02020603050405020304"/>
                      </a:endParaRPr>
                    </a:p>
                  </a:txBody>
                  <a:tcPr marL="0" marR="0" marT="0" marB="0">
                    <a:lnR w="12192">
                      <a:solidFill>
                        <a:srgbClr val="F8AF74"/>
                      </a:solidFill>
                      <a:prstDash val="solid"/>
                    </a:lnR>
                    <a:lnT w="12192">
                      <a:solidFill>
                        <a:srgbClr val="F8AF74"/>
                      </a:solidFill>
                      <a:prstDash val="solid"/>
                    </a:lnT>
                    <a:lnB w="12192">
                      <a:solidFill>
                        <a:srgbClr val="F8AF74"/>
                      </a:solidFill>
                      <a:prstDash val="solid"/>
                    </a:lnB>
                  </a:tcPr>
                </a:tc>
              </a:tr>
              <a:tr h="173333">
                <a:tc>
                  <a:txBody>
                    <a:bodyPr/>
                    <a:lstStyle/>
                    <a:p>
                      <a:pPr marL="62230">
                        <a:lnSpc>
                          <a:spcPts val="1240"/>
                        </a:lnSpc>
                      </a:pPr>
                      <a:r>
                        <a:rPr sz="1100" b="1" spc="-5" dirty="0">
                          <a:latin typeface="Times New Roman" panose="02020603050405020304"/>
                          <a:cs typeface="Times New Roman" panose="02020603050405020304"/>
                        </a:rPr>
                        <a:t>UC21</a:t>
                      </a:r>
                      <a:endParaRPr sz="1100">
                        <a:latin typeface="Times New Roman" panose="02020603050405020304"/>
                        <a:cs typeface="Times New Roman" panose="02020603050405020304"/>
                      </a:endParaRPr>
                    </a:p>
                  </a:txBody>
                  <a:tcPr marL="0" marR="0" marT="0" marB="0">
                    <a:lnL w="12192">
                      <a:solidFill>
                        <a:srgbClr val="F8AF74"/>
                      </a:solidFill>
                      <a:prstDash val="solid"/>
                    </a:lnL>
                    <a:lnT w="12192">
                      <a:solidFill>
                        <a:srgbClr val="F8AF74"/>
                      </a:solidFill>
                      <a:prstDash val="solid"/>
                    </a:lnT>
                    <a:lnB w="12192">
                      <a:solidFill>
                        <a:srgbClr val="F8AF74"/>
                      </a:solidFill>
                      <a:prstDash val="solid"/>
                    </a:lnB>
                    <a:solidFill>
                      <a:srgbClr val="FCE3D0"/>
                    </a:solidFill>
                  </a:tcPr>
                </a:tc>
                <a:tc>
                  <a:txBody>
                    <a:bodyPr/>
                    <a:lstStyle/>
                    <a:p>
                      <a:pPr marL="68580">
                        <a:lnSpc>
                          <a:spcPts val="1215"/>
                        </a:lnSpc>
                      </a:pPr>
                      <a:r>
                        <a:rPr sz="1100" dirty="0">
                          <a:latin typeface="Times New Roman" panose="02020603050405020304"/>
                          <a:cs typeface="Times New Roman" panose="02020603050405020304"/>
                        </a:rPr>
                        <a:t>Cash</a:t>
                      </a:r>
                      <a:endParaRPr sz="1100">
                        <a:latin typeface="Times New Roman" panose="02020603050405020304"/>
                        <a:cs typeface="Times New Roman" panose="02020603050405020304"/>
                      </a:endParaRPr>
                    </a:p>
                  </a:txBody>
                  <a:tcPr marL="0" marR="0" marT="0" marB="0">
                    <a:lnT w="12192">
                      <a:solidFill>
                        <a:srgbClr val="F8AF74"/>
                      </a:solidFill>
                      <a:prstDash val="solid"/>
                    </a:lnT>
                    <a:lnB w="12192">
                      <a:solidFill>
                        <a:srgbClr val="F8AF74"/>
                      </a:solidFill>
                      <a:prstDash val="solid"/>
                    </a:lnB>
                    <a:solidFill>
                      <a:srgbClr val="FCE3D0"/>
                    </a:solidFill>
                  </a:tcPr>
                </a:tc>
                <a:tc>
                  <a:txBody>
                    <a:bodyPr/>
                    <a:lstStyle/>
                    <a:p>
                      <a:pPr marL="73660">
                        <a:lnSpc>
                          <a:spcPts val="1215"/>
                        </a:lnSpc>
                      </a:pPr>
                      <a:r>
                        <a:rPr sz="1100" dirty="0">
                          <a:latin typeface="Times New Roman" panose="02020603050405020304"/>
                          <a:cs typeface="Times New Roman" panose="02020603050405020304"/>
                        </a:rPr>
                        <a:t>is</a:t>
                      </a:r>
                      <a:r>
                        <a:rPr sz="1100" spc="-8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cashier</a:t>
                      </a:r>
                      <a:endParaRPr sz="1100">
                        <a:latin typeface="Times New Roman" panose="02020603050405020304"/>
                        <a:cs typeface="Times New Roman" panose="02020603050405020304"/>
                      </a:endParaRPr>
                    </a:p>
                  </a:txBody>
                  <a:tcPr marL="0" marR="0" marT="0" marB="0">
                    <a:lnT w="12192">
                      <a:solidFill>
                        <a:srgbClr val="F8AF74"/>
                      </a:solidFill>
                      <a:prstDash val="solid"/>
                    </a:lnT>
                    <a:lnB w="12192">
                      <a:solidFill>
                        <a:srgbClr val="F8AF74"/>
                      </a:solidFill>
                      <a:prstDash val="solid"/>
                    </a:lnB>
                    <a:solidFill>
                      <a:srgbClr val="FCE3D0"/>
                    </a:solidFill>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cashier billing </a:t>
                      </a:r>
                      <a:r>
                        <a:rPr sz="1100" dirty="0">
                          <a:latin typeface="Times New Roman" panose="02020603050405020304"/>
                          <a:cs typeface="Times New Roman" panose="02020603050405020304"/>
                        </a:rPr>
                        <a:t>for</a:t>
                      </a:r>
                      <a:r>
                        <a:rPr sz="1100" spc="-5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Customer</a:t>
                      </a:r>
                      <a:endParaRPr sz="1100">
                        <a:latin typeface="Times New Roman" panose="02020603050405020304"/>
                        <a:cs typeface="Times New Roman" panose="02020603050405020304"/>
                      </a:endParaRPr>
                    </a:p>
                  </a:txBody>
                  <a:tcPr marL="0" marR="0" marT="0" marB="0">
                    <a:lnR w="12192">
                      <a:solidFill>
                        <a:srgbClr val="F8AF74"/>
                      </a:solidFill>
                      <a:prstDash val="solid"/>
                    </a:lnR>
                    <a:lnT w="12192">
                      <a:solidFill>
                        <a:srgbClr val="F8AF74"/>
                      </a:solidFill>
                      <a:prstDash val="solid"/>
                    </a:lnT>
                    <a:lnB w="12192">
                      <a:solidFill>
                        <a:srgbClr val="F8AF74"/>
                      </a:solidFill>
                      <a:prstDash val="solid"/>
                    </a:lnB>
                    <a:solidFill>
                      <a:srgbClr val="FCE3D0"/>
                    </a:solidFill>
                  </a:tcPr>
                </a:tc>
              </a:tr>
              <a:tr h="342132">
                <a:tc>
                  <a:txBody>
                    <a:bodyPr/>
                    <a:lstStyle/>
                    <a:p>
                      <a:pPr marL="62230">
                        <a:lnSpc>
                          <a:spcPts val="1240"/>
                        </a:lnSpc>
                      </a:pPr>
                      <a:r>
                        <a:rPr sz="1100" b="1" spc="-5" dirty="0">
                          <a:latin typeface="Times New Roman" panose="02020603050405020304"/>
                          <a:cs typeface="Times New Roman" panose="02020603050405020304"/>
                        </a:rPr>
                        <a:t>UC22</a:t>
                      </a:r>
                      <a:endParaRPr sz="1100">
                        <a:latin typeface="Times New Roman" panose="02020603050405020304"/>
                        <a:cs typeface="Times New Roman" panose="02020603050405020304"/>
                      </a:endParaRPr>
                    </a:p>
                  </a:txBody>
                  <a:tcPr marL="0" marR="0" marT="0" marB="0">
                    <a:lnL w="12192">
                      <a:solidFill>
                        <a:srgbClr val="F8AF74"/>
                      </a:solidFill>
                      <a:prstDash val="solid"/>
                    </a:lnL>
                    <a:lnT w="12192">
                      <a:solidFill>
                        <a:srgbClr val="F8AF74"/>
                      </a:solidFill>
                      <a:prstDash val="solid"/>
                    </a:lnT>
                    <a:lnB w="12191">
                      <a:solidFill>
                        <a:srgbClr val="F8AF74"/>
                      </a:solidFill>
                      <a:prstDash val="solid"/>
                    </a:lnB>
                  </a:tcPr>
                </a:tc>
                <a:tc>
                  <a:txBody>
                    <a:bodyPr/>
                    <a:lstStyle/>
                    <a:p>
                      <a:pPr marL="68580">
                        <a:lnSpc>
                          <a:spcPts val="1215"/>
                        </a:lnSpc>
                      </a:pPr>
                      <a:r>
                        <a:rPr sz="1100" spc="-5" dirty="0">
                          <a:latin typeface="Times New Roman" panose="02020603050405020304"/>
                          <a:cs typeface="Times New Roman" panose="02020603050405020304"/>
                        </a:rPr>
                        <a:t>Login</a:t>
                      </a:r>
                      <a:endParaRPr sz="110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tcPr>
                </a:tc>
                <a:tc>
                  <a:txBody>
                    <a:bodyPr/>
                    <a:lstStyle/>
                    <a:p>
                      <a:pPr marL="73660" defTabSz="-635">
                        <a:lnSpc>
                          <a:spcPts val="1185"/>
                        </a:lnSpc>
                        <a:tabLst>
                          <a:tab pos="802005" algn="l"/>
                        </a:tabLst>
                      </a:pPr>
                      <a:r>
                        <a:rPr sz="1100" spc="-5" dirty="0">
                          <a:latin typeface="Times New Roman" panose="02020603050405020304"/>
                          <a:cs typeface="Times New Roman" panose="02020603050405020304"/>
                        </a:rPr>
                        <a:t>have	normal</a:t>
                      </a:r>
                      <a:endParaRPr sz="1100">
                        <a:latin typeface="Times New Roman" panose="02020603050405020304"/>
                        <a:cs typeface="Times New Roman" panose="02020603050405020304"/>
                      </a:endParaRPr>
                    </a:p>
                    <a:p>
                      <a:pPr marL="73660">
                        <a:lnSpc>
                          <a:spcPts val="1290"/>
                        </a:lnSpc>
                      </a:pPr>
                      <a:r>
                        <a:rPr sz="1100" dirty="0">
                          <a:latin typeface="Times New Roman" panose="02020603050405020304"/>
                          <a:cs typeface="Times New Roman" panose="02020603050405020304"/>
                        </a:rPr>
                        <a:t>account</a:t>
                      </a:r>
                      <a:endParaRPr sz="110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customer login </a:t>
                      </a:r>
                      <a:r>
                        <a:rPr sz="1100" dirty="0">
                          <a:latin typeface="Times New Roman" panose="02020603050405020304"/>
                          <a:cs typeface="Times New Roman" panose="02020603050405020304"/>
                        </a:rPr>
                        <a:t>to do </a:t>
                      </a:r>
                      <a:r>
                        <a:rPr sz="1100" spc="-5" dirty="0">
                          <a:latin typeface="Times New Roman" panose="02020603050405020304"/>
                          <a:cs typeface="Times New Roman" panose="02020603050405020304"/>
                        </a:rPr>
                        <a:t>more</a:t>
                      </a:r>
                      <a:r>
                        <a:rPr sz="1100" spc="-3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operations</a:t>
                      </a:r>
                      <a:endParaRPr sz="1100">
                        <a:latin typeface="Times New Roman" panose="02020603050405020304"/>
                        <a:cs typeface="Times New Roman" panose="02020603050405020304"/>
                      </a:endParaRPr>
                    </a:p>
                  </a:txBody>
                  <a:tcPr marL="0" marR="0" marT="0" marB="0">
                    <a:lnR w="12192">
                      <a:solidFill>
                        <a:srgbClr val="F8AF74"/>
                      </a:solidFill>
                      <a:prstDash val="solid"/>
                    </a:lnR>
                    <a:lnT w="12192">
                      <a:solidFill>
                        <a:srgbClr val="F8AF74"/>
                      </a:solidFill>
                      <a:prstDash val="solid"/>
                    </a:lnT>
                    <a:lnB w="12191">
                      <a:solidFill>
                        <a:srgbClr val="F8AF74"/>
                      </a:solidFill>
                      <a:prstDash val="solid"/>
                    </a:lnB>
                  </a:tcPr>
                </a:tc>
              </a:tr>
              <a:tr h="180645">
                <a:tc>
                  <a:txBody>
                    <a:bodyPr/>
                    <a:lstStyle/>
                    <a:p>
                      <a:pPr marL="62230">
                        <a:lnSpc>
                          <a:spcPts val="1240"/>
                        </a:lnSpc>
                      </a:pPr>
                      <a:r>
                        <a:rPr sz="1100" b="1" spc="-5" dirty="0">
                          <a:latin typeface="Times New Roman" panose="02020603050405020304"/>
                          <a:cs typeface="Times New Roman" panose="02020603050405020304"/>
                        </a:rPr>
                        <a:t>UC23</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solidFill>
                      <a:srgbClr val="FCE3D0"/>
                    </a:solidFill>
                  </a:tcPr>
                </a:tc>
                <a:tc>
                  <a:txBody>
                    <a:bodyPr/>
                    <a:lstStyle/>
                    <a:p>
                      <a:pPr marL="68580">
                        <a:lnSpc>
                          <a:spcPts val="1215"/>
                        </a:lnSpc>
                      </a:pPr>
                      <a:r>
                        <a:rPr sz="1100" dirty="0">
                          <a:latin typeface="Times New Roman" panose="02020603050405020304"/>
                          <a:cs typeface="Times New Roman" panose="02020603050405020304"/>
                        </a:rPr>
                        <a:t>Register</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customer register</a:t>
                      </a:r>
                      <a:r>
                        <a:rPr sz="1100" spc="-1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account</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solidFill>
                      <a:srgbClr val="FCE3D0"/>
                    </a:solidFill>
                  </a:tcPr>
                </a:tc>
              </a:tr>
              <a:tr h="342132">
                <a:tc>
                  <a:txBody>
                    <a:bodyPr/>
                    <a:lstStyle/>
                    <a:p>
                      <a:pPr marL="62230">
                        <a:lnSpc>
                          <a:spcPts val="1240"/>
                        </a:lnSpc>
                      </a:pPr>
                      <a:r>
                        <a:rPr sz="1100" b="1" spc="-5" dirty="0">
                          <a:latin typeface="Times New Roman" panose="02020603050405020304"/>
                          <a:cs typeface="Times New Roman" panose="02020603050405020304"/>
                        </a:rPr>
                        <a:t>UC24</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2">
                      <a:solidFill>
                        <a:srgbClr val="F8AF74"/>
                      </a:solidFill>
                      <a:prstDash val="solid"/>
                    </a:lnB>
                  </a:tcPr>
                </a:tc>
                <a:tc>
                  <a:txBody>
                    <a:bodyPr/>
                    <a:lstStyle/>
                    <a:p>
                      <a:pPr marL="68580">
                        <a:lnSpc>
                          <a:spcPts val="1215"/>
                        </a:lnSpc>
                      </a:pPr>
                      <a:r>
                        <a:rPr sz="1100" dirty="0">
                          <a:latin typeface="Times New Roman" panose="02020603050405020304"/>
                          <a:cs typeface="Times New Roman" panose="02020603050405020304"/>
                        </a:rPr>
                        <a:t>Find</a:t>
                      </a:r>
                      <a:endParaRPr sz="1100">
                        <a:latin typeface="Times New Roman" panose="02020603050405020304"/>
                        <a:cs typeface="Times New Roman" panose="02020603050405020304"/>
                      </a:endParaRPr>
                    </a:p>
                  </a:txBody>
                  <a:tcPr marL="0" marR="0" marT="0" marB="0">
                    <a:lnT w="12191">
                      <a:solidFill>
                        <a:srgbClr val="F8AF74"/>
                      </a:solidFill>
                      <a:prstDash val="solid"/>
                    </a:lnT>
                    <a:lnB w="12192">
                      <a:solidFill>
                        <a:srgbClr val="F8AF74"/>
                      </a:solidFill>
                      <a:prstDash val="solid"/>
                    </a:lnB>
                  </a:tcPr>
                </a:tc>
                <a:tc>
                  <a:txBody>
                    <a:bodyPr/>
                    <a:lstStyle/>
                    <a:p>
                      <a:endParaRPr sz="1100">
                        <a:latin typeface="Times New Roman" panose="02020603050405020304"/>
                        <a:cs typeface="Times New Roman" panose="02020603050405020304"/>
                      </a:endParaRPr>
                    </a:p>
                  </a:txBody>
                  <a:tcPr marL="0" marR="0" marT="0" marB="0">
                    <a:lnT w="12191">
                      <a:solidFill>
                        <a:srgbClr val="F8AF74"/>
                      </a:solidFill>
                      <a:prstDash val="solid"/>
                    </a:lnT>
                    <a:lnB w="12192">
                      <a:solidFill>
                        <a:srgbClr val="F8AF74"/>
                      </a:solidFill>
                      <a:prstDash val="solid"/>
                    </a:lnB>
                  </a:tcPr>
                </a:tc>
                <a:tc>
                  <a:txBody>
                    <a:bodyPr/>
                    <a:lstStyle/>
                    <a:p>
                      <a:pPr marL="67945">
                        <a:lnSpc>
                          <a:spcPts val="1190"/>
                        </a:lnSpc>
                      </a:pPr>
                      <a:r>
                        <a:rPr sz="1100" spc="-5" dirty="0">
                          <a:latin typeface="Times New Roman" panose="02020603050405020304"/>
                          <a:cs typeface="Times New Roman" panose="02020603050405020304"/>
                        </a:rPr>
                        <a:t>Alow  customer  </a:t>
                      </a:r>
                      <a:r>
                        <a:rPr sz="1100" dirty="0">
                          <a:latin typeface="Times New Roman" panose="02020603050405020304"/>
                          <a:cs typeface="Times New Roman" panose="02020603050405020304"/>
                        </a:rPr>
                        <a:t>find,  </a:t>
                      </a:r>
                      <a:r>
                        <a:rPr sz="1100" spc="-5" dirty="0">
                          <a:latin typeface="Times New Roman" panose="02020603050405020304"/>
                          <a:cs typeface="Times New Roman" panose="02020603050405020304"/>
                        </a:rPr>
                        <a:t>view  more  infor  </a:t>
                      </a:r>
                      <a:r>
                        <a:rPr sz="1100" dirty="0">
                          <a:latin typeface="Times New Roman" panose="02020603050405020304"/>
                          <a:cs typeface="Times New Roman" panose="02020603050405020304"/>
                        </a:rPr>
                        <a:t>of  </a:t>
                      </a:r>
                      <a:r>
                        <a:rPr sz="1100" spc="-5" dirty="0">
                          <a:latin typeface="Times New Roman" panose="02020603050405020304"/>
                          <a:cs typeface="Times New Roman" panose="02020603050405020304"/>
                        </a:rPr>
                        <a:t>hotel</a:t>
                      </a:r>
                      <a:r>
                        <a:rPr sz="1100" spc="19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which</a:t>
                      </a:r>
                      <a:endParaRPr sz="1100">
                        <a:latin typeface="Times New Roman" panose="02020603050405020304"/>
                        <a:cs typeface="Times New Roman" panose="02020603050405020304"/>
                      </a:endParaRPr>
                    </a:p>
                    <a:p>
                      <a:pPr marL="67945">
                        <a:lnSpc>
                          <a:spcPts val="1295"/>
                        </a:lnSpc>
                      </a:pPr>
                      <a:r>
                        <a:rPr sz="1100" dirty="0">
                          <a:latin typeface="Times New Roman" panose="02020603050405020304"/>
                          <a:cs typeface="Times New Roman" panose="02020603050405020304"/>
                        </a:rPr>
                        <a:t>they</a:t>
                      </a:r>
                      <a:r>
                        <a:rPr sz="1100" spc="-100" dirty="0">
                          <a:latin typeface="Times New Roman" panose="02020603050405020304"/>
                          <a:cs typeface="Times New Roman" panose="02020603050405020304"/>
                        </a:rPr>
                        <a:t> </a:t>
                      </a:r>
                      <a:r>
                        <a:rPr sz="1100" dirty="0">
                          <a:latin typeface="Times New Roman" panose="02020603050405020304"/>
                          <a:cs typeface="Times New Roman" panose="02020603050405020304"/>
                        </a:rPr>
                        <a:t>want.</a:t>
                      </a:r>
                      <a:endParaRPr sz="110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2">
                      <a:solidFill>
                        <a:srgbClr val="F8AF74"/>
                      </a:solidFill>
                      <a:prstDash val="solid"/>
                    </a:lnB>
                  </a:tcPr>
                </a:tc>
              </a:tr>
              <a:tr h="173333">
                <a:tc>
                  <a:txBody>
                    <a:bodyPr/>
                    <a:lstStyle/>
                    <a:p>
                      <a:pPr marL="62230">
                        <a:lnSpc>
                          <a:spcPts val="1240"/>
                        </a:lnSpc>
                      </a:pPr>
                      <a:r>
                        <a:rPr sz="1100" b="1" spc="-5" dirty="0">
                          <a:latin typeface="Times New Roman" panose="02020603050405020304"/>
                          <a:cs typeface="Times New Roman" panose="02020603050405020304"/>
                        </a:rPr>
                        <a:t>UC25</a:t>
                      </a:r>
                      <a:endParaRPr sz="1100">
                        <a:latin typeface="Times New Roman" panose="02020603050405020304"/>
                        <a:cs typeface="Times New Roman" panose="02020603050405020304"/>
                      </a:endParaRPr>
                    </a:p>
                  </a:txBody>
                  <a:tcPr marL="0" marR="0" marT="0" marB="0">
                    <a:lnL w="12192">
                      <a:solidFill>
                        <a:srgbClr val="F8AF74"/>
                      </a:solidFill>
                      <a:prstDash val="solid"/>
                    </a:lnL>
                    <a:lnT w="12192">
                      <a:solidFill>
                        <a:srgbClr val="F8AF74"/>
                      </a:solidFill>
                      <a:prstDash val="solid"/>
                    </a:lnT>
                    <a:lnB w="12192">
                      <a:solidFill>
                        <a:srgbClr val="F8AF74"/>
                      </a:solidFill>
                      <a:prstDash val="solid"/>
                    </a:lnB>
                    <a:solidFill>
                      <a:srgbClr val="FCE3D0"/>
                    </a:solidFill>
                  </a:tcPr>
                </a:tc>
                <a:tc>
                  <a:txBody>
                    <a:bodyPr/>
                    <a:lstStyle/>
                    <a:p>
                      <a:pPr marL="68580">
                        <a:lnSpc>
                          <a:spcPts val="1215"/>
                        </a:lnSpc>
                      </a:pPr>
                      <a:r>
                        <a:rPr sz="1100" spc="-5" dirty="0">
                          <a:latin typeface="Times New Roman" panose="02020603050405020304"/>
                          <a:cs typeface="Times New Roman" panose="02020603050405020304"/>
                        </a:rPr>
                        <a:t>Reserve</a:t>
                      </a:r>
                      <a:endParaRPr sz="1100">
                        <a:latin typeface="Times New Roman" panose="02020603050405020304"/>
                        <a:cs typeface="Times New Roman" panose="02020603050405020304"/>
                      </a:endParaRPr>
                    </a:p>
                  </a:txBody>
                  <a:tcPr marL="0" marR="0" marT="0" marB="0">
                    <a:lnT w="12192">
                      <a:solidFill>
                        <a:srgbClr val="F8AF74"/>
                      </a:solidFill>
                      <a:prstDash val="solid"/>
                    </a:lnT>
                    <a:lnB w="12192">
                      <a:solidFill>
                        <a:srgbClr val="F8AF74"/>
                      </a:solidFill>
                      <a:prstDash val="solid"/>
                    </a:lnB>
                    <a:solidFill>
                      <a:srgbClr val="FCE3D0"/>
                    </a:solidFill>
                  </a:tcPr>
                </a:tc>
                <a:tc>
                  <a:txBody>
                    <a:bodyPr/>
                    <a:lstStyle/>
                    <a:p>
                      <a:pPr marL="73660">
                        <a:lnSpc>
                          <a:spcPts val="1215"/>
                        </a:lnSpc>
                      </a:pPr>
                      <a:r>
                        <a:rPr sz="1100" spc="-5" dirty="0">
                          <a:latin typeface="Times New Roman" panose="02020603050405020304"/>
                          <a:cs typeface="Times New Roman" panose="02020603050405020304"/>
                        </a:rPr>
                        <a:t>must</a:t>
                      </a:r>
                      <a:r>
                        <a:rPr sz="1100" spc="-7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login</a:t>
                      </a:r>
                      <a:endParaRPr sz="1100">
                        <a:latin typeface="Times New Roman" panose="02020603050405020304"/>
                        <a:cs typeface="Times New Roman" panose="02020603050405020304"/>
                      </a:endParaRPr>
                    </a:p>
                  </a:txBody>
                  <a:tcPr marL="0" marR="0" marT="0" marB="0">
                    <a:lnT w="12192">
                      <a:solidFill>
                        <a:srgbClr val="F8AF74"/>
                      </a:solidFill>
                      <a:prstDash val="solid"/>
                    </a:lnT>
                    <a:lnB w="12192">
                      <a:solidFill>
                        <a:srgbClr val="F8AF74"/>
                      </a:solidFill>
                      <a:prstDash val="solid"/>
                    </a:lnB>
                    <a:solidFill>
                      <a:srgbClr val="FCE3D0"/>
                    </a:solidFill>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customer booking room </a:t>
                      </a:r>
                      <a:r>
                        <a:rPr sz="1100" dirty="0">
                          <a:latin typeface="Times New Roman" panose="02020603050405020304"/>
                          <a:cs typeface="Times New Roman" panose="02020603050405020304"/>
                        </a:rPr>
                        <a:t>or </a:t>
                      </a:r>
                      <a:r>
                        <a:rPr sz="1100" spc="-5" dirty="0">
                          <a:latin typeface="Times New Roman" panose="02020603050405020304"/>
                          <a:cs typeface="Times New Roman" panose="02020603050405020304"/>
                        </a:rPr>
                        <a:t>service</a:t>
                      </a:r>
                      <a:r>
                        <a:rPr sz="1100" spc="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online</a:t>
                      </a:r>
                      <a:endParaRPr sz="1100">
                        <a:latin typeface="Times New Roman" panose="02020603050405020304"/>
                        <a:cs typeface="Times New Roman" panose="02020603050405020304"/>
                      </a:endParaRPr>
                    </a:p>
                  </a:txBody>
                  <a:tcPr marL="0" marR="0" marT="0" marB="0">
                    <a:lnR w="12192">
                      <a:solidFill>
                        <a:srgbClr val="F8AF74"/>
                      </a:solidFill>
                      <a:prstDash val="solid"/>
                    </a:lnR>
                    <a:lnT w="12192">
                      <a:solidFill>
                        <a:srgbClr val="F8AF74"/>
                      </a:solidFill>
                      <a:prstDash val="solid"/>
                    </a:lnT>
                    <a:lnB w="12192">
                      <a:solidFill>
                        <a:srgbClr val="F8AF74"/>
                      </a:solidFill>
                      <a:prstDash val="solid"/>
                    </a:lnB>
                    <a:solidFill>
                      <a:srgbClr val="FCE3D0"/>
                    </a:solidFill>
                  </a:tcPr>
                </a:tc>
              </a:tr>
              <a:tr h="342132">
                <a:tc>
                  <a:txBody>
                    <a:bodyPr/>
                    <a:lstStyle/>
                    <a:p>
                      <a:pPr marL="62230">
                        <a:lnSpc>
                          <a:spcPts val="1240"/>
                        </a:lnSpc>
                      </a:pPr>
                      <a:r>
                        <a:rPr sz="1100" b="1" spc="-5" dirty="0">
                          <a:latin typeface="Times New Roman" panose="02020603050405020304"/>
                          <a:cs typeface="Times New Roman" panose="02020603050405020304"/>
                        </a:rPr>
                        <a:t>UC26</a:t>
                      </a:r>
                      <a:endParaRPr sz="1100">
                        <a:latin typeface="Times New Roman" panose="02020603050405020304"/>
                        <a:cs typeface="Times New Roman" panose="02020603050405020304"/>
                      </a:endParaRPr>
                    </a:p>
                  </a:txBody>
                  <a:tcPr marL="0" marR="0" marT="0" marB="0">
                    <a:lnL w="12192">
                      <a:solidFill>
                        <a:srgbClr val="F8AF74"/>
                      </a:solidFill>
                      <a:prstDash val="solid"/>
                    </a:lnL>
                    <a:lnT w="12192">
                      <a:solidFill>
                        <a:srgbClr val="F8AF74"/>
                      </a:solidFill>
                      <a:prstDash val="solid"/>
                    </a:lnT>
                    <a:lnB w="12191">
                      <a:solidFill>
                        <a:srgbClr val="F8AF74"/>
                      </a:solidFill>
                      <a:prstDash val="solid"/>
                    </a:lnB>
                  </a:tcPr>
                </a:tc>
                <a:tc>
                  <a:txBody>
                    <a:bodyPr/>
                    <a:lstStyle/>
                    <a:p>
                      <a:pPr marL="68580">
                        <a:lnSpc>
                          <a:spcPts val="1190"/>
                        </a:lnSpc>
                      </a:pPr>
                      <a:r>
                        <a:rPr sz="1100" dirty="0">
                          <a:latin typeface="Times New Roman" panose="02020603050405020304"/>
                          <a:cs typeface="Times New Roman" panose="02020603050405020304"/>
                        </a:rPr>
                        <a:t>Cancel</a:t>
                      </a:r>
                      <a:endParaRPr sz="1100">
                        <a:latin typeface="Times New Roman" panose="02020603050405020304"/>
                        <a:cs typeface="Times New Roman" panose="02020603050405020304"/>
                      </a:endParaRPr>
                    </a:p>
                    <a:p>
                      <a:pPr marL="68580">
                        <a:lnSpc>
                          <a:spcPts val="1295"/>
                        </a:lnSpc>
                      </a:pPr>
                      <a:r>
                        <a:rPr sz="1100" spc="-5" dirty="0">
                          <a:latin typeface="Times New Roman" panose="02020603050405020304"/>
                          <a:cs typeface="Times New Roman" panose="02020603050405020304"/>
                        </a:rPr>
                        <a:t>Reservation</a:t>
                      </a:r>
                      <a:endParaRPr sz="110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tcPr>
                </a:tc>
                <a:tc>
                  <a:txBody>
                    <a:bodyPr/>
                    <a:lstStyle/>
                    <a:p>
                      <a:pPr marL="73660">
                        <a:lnSpc>
                          <a:spcPts val="1215"/>
                        </a:lnSpc>
                      </a:pPr>
                      <a:r>
                        <a:rPr sz="1100" spc="-5" dirty="0">
                          <a:latin typeface="Times New Roman" panose="02020603050405020304"/>
                          <a:cs typeface="Times New Roman" panose="02020603050405020304"/>
                        </a:rPr>
                        <a:t>must</a:t>
                      </a:r>
                      <a:r>
                        <a:rPr sz="1100" spc="-7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login</a:t>
                      </a:r>
                      <a:endParaRPr sz="1100">
                        <a:latin typeface="Times New Roman" panose="02020603050405020304"/>
                        <a:cs typeface="Times New Roman" panose="02020603050405020304"/>
                      </a:endParaRPr>
                    </a:p>
                  </a:txBody>
                  <a:tcPr marL="0" marR="0" marT="0" marB="0">
                    <a:lnT w="12192">
                      <a:solidFill>
                        <a:srgbClr val="F8AF74"/>
                      </a:solidFill>
                      <a:prstDash val="solid"/>
                    </a:lnT>
                    <a:lnB w="12191">
                      <a:solidFill>
                        <a:srgbClr val="F8AF74"/>
                      </a:solidFill>
                      <a:prstDash val="solid"/>
                    </a:lnB>
                  </a:tcPr>
                </a:tc>
                <a:tc>
                  <a:txBody>
                    <a:bodyPr/>
                    <a:lstStyle/>
                    <a:p>
                      <a:pPr marL="67945">
                        <a:lnSpc>
                          <a:spcPts val="1215"/>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customer cancel the reservation</a:t>
                      </a:r>
                      <a:r>
                        <a:rPr sz="1100" spc="3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before</a:t>
                      </a:r>
                      <a:endParaRPr sz="1100">
                        <a:latin typeface="Times New Roman" panose="02020603050405020304"/>
                        <a:cs typeface="Times New Roman" panose="02020603050405020304"/>
                      </a:endParaRPr>
                    </a:p>
                  </a:txBody>
                  <a:tcPr marL="0" marR="0" marT="0" marB="0">
                    <a:lnR w="12192">
                      <a:solidFill>
                        <a:srgbClr val="F8AF74"/>
                      </a:solidFill>
                      <a:prstDash val="solid"/>
                    </a:lnR>
                    <a:lnT w="12192">
                      <a:solidFill>
                        <a:srgbClr val="F8AF74"/>
                      </a:solidFill>
                      <a:prstDash val="solid"/>
                    </a:lnT>
                    <a:lnB w="12191">
                      <a:solidFill>
                        <a:srgbClr val="F8AF74"/>
                      </a:solidFill>
                      <a:prstDash val="solid"/>
                    </a:lnB>
                  </a:tcPr>
                </a:tc>
              </a:tr>
              <a:tr h="173315">
                <a:tc>
                  <a:txBody>
                    <a:bodyPr/>
                    <a:lstStyle/>
                    <a:p>
                      <a:pPr marL="62230">
                        <a:lnSpc>
                          <a:spcPts val="1245"/>
                        </a:lnSpc>
                      </a:pPr>
                      <a:r>
                        <a:rPr sz="1100" b="1" spc="-5" dirty="0">
                          <a:latin typeface="Times New Roman" panose="02020603050405020304"/>
                          <a:cs typeface="Times New Roman" panose="02020603050405020304"/>
                        </a:rPr>
                        <a:t>UC27</a:t>
                      </a:r>
                      <a:endParaRPr sz="1100">
                        <a:latin typeface="Times New Roman" panose="02020603050405020304"/>
                        <a:cs typeface="Times New Roman" panose="02020603050405020304"/>
                      </a:endParaRPr>
                    </a:p>
                  </a:txBody>
                  <a:tcPr marL="0" marR="0" marT="0" marB="0">
                    <a:lnL w="12192">
                      <a:solidFill>
                        <a:srgbClr val="F8AF74"/>
                      </a:solidFill>
                      <a:prstDash val="solid"/>
                    </a:lnL>
                    <a:lnT w="12191">
                      <a:solidFill>
                        <a:srgbClr val="F8AF74"/>
                      </a:solidFill>
                      <a:prstDash val="solid"/>
                    </a:lnT>
                    <a:lnB w="12191">
                      <a:solidFill>
                        <a:srgbClr val="F8AF74"/>
                      </a:solidFill>
                      <a:prstDash val="solid"/>
                    </a:lnB>
                    <a:solidFill>
                      <a:srgbClr val="FCE3D0"/>
                    </a:solidFill>
                  </a:tcPr>
                </a:tc>
                <a:tc>
                  <a:txBody>
                    <a:bodyPr/>
                    <a:lstStyle/>
                    <a:p>
                      <a:pPr marL="68580">
                        <a:lnSpc>
                          <a:spcPts val="1220"/>
                        </a:lnSpc>
                      </a:pPr>
                      <a:r>
                        <a:rPr sz="1100" dirty="0">
                          <a:latin typeface="Times New Roman" panose="02020603050405020304"/>
                          <a:cs typeface="Times New Roman" panose="02020603050405020304"/>
                        </a:rPr>
                        <a:t>Manage</a:t>
                      </a:r>
                      <a:r>
                        <a:rPr sz="1100" spc="-7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Promotion</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pPr marL="73660">
                        <a:lnSpc>
                          <a:spcPts val="1220"/>
                        </a:lnSpc>
                      </a:pPr>
                      <a:r>
                        <a:rPr sz="1100" spc="-10" dirty="0">
                          <a:latin typeface="Times New Roman" panose="02020603050405020304"/>
                          <a:cs typeface="Times New Roman" panose="02020603050405020304"/>
                        </a:rPr>
                        <a:t>Is</a:t>
                      </a:r>
                      <a:r>
                        <a:rPr sz="1100" spc="-8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manage</a:t>
                      </a:r>
                      <a:endParaRPr sz="1100">
                        <a:latin typeface="Times New Roman" panose="02020603050405020304"/>
                        <a:cs typeface="Times New Roman" panose="02020603050405020304"/>
                      </a:endParaRPr>
                    </a:p>
                  </a:txBody>
                  <a:tcPr marL="0" marR="0" marT="0" marB="0">
                    <a:lnT w="12191">
                      <a:solidFill>
                        <a:srgbClr val="F8AF74"/>
                      </a:solidFill>
                      <a:prstDash val="solid"/>
                    </a:lnT>
                    <a:lnB w="12191">
                      <a:solidFill>
                        <a:srgbClr val="F8AF74"/>
                      </a:solidFill>
                      <a:prstDash val="solid"/>
                    </a:lnB>
                    <a:solidFill>
                      <a:srgbClr val="FCE3D0"/>
                    </a:solidFill>
                  </a:tcPr>
                </a:tc>
                <a:tc>
                  <a:txBody>
                    <a:bodyPr/>
                    <a:lstStyle/>
                    <a:p>
                      <a:pPr marL="67945">
                        <a:lnSpc>
                          <a:spcPts val="1220"/>
                        </a:lnSpc>
                      </a:pPr>
                      <a:r>
                        <a:rPr sz="1100" dirty="0">
                          <a:latin typeface="Times New Roman" panose="02020603050405020304"/>
                          <a:cs typeface="Times New Roman" panose="02020603050405020304"/>
                        </a:rPr>
                        <a:t>Allow </a:t>
                      </a:r>
                      <a:r>
                        <a:rPr sz="1100" spc="-5" dirty="0">
                          <a:latin typeface="Times New Roman" panose="02020603050405020304"/>
                          <a:cs typeface="Times New Roman" panose="02020603050405020304"/>
                        </a:rPr>
                        <a:t>manager operation add, remove, </a:t>
                      </a:r>
                      <a:r>
                        <a:rPr sz="1100" dirty="0">
                          <a:latin typeface="Times New Roman" panose="02020603050405020304"/>
                          <a:cs typeface="Times New Roman" panose="02020603050405020304"/>
                        </a:rPr>
                        <a:t>edit</a:t>
                      </a:r>
                      <a:r>
                        <a:rPr sz="1100" spc="2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promotion</a:t>
                      </a:r>
                      <a:endParaRPr sz="1100" dirty="0">
                        <a:latin typeface="Times New Roman" panose="02020603050405020304"/>
                        <a:cs typeface="Times New Roman" panose="02020603050405020304"/>
                      </a:endParaRPr>
                    </a:p>
                  </a:txBody>
                  <a:tcPr marL="0" marR="0" marT="0" marB="0">
                    <a:lnR w="12192">
                      <a:solidFill>
                        <a:srgbClr val="F8AF74"/>
                      </a:solidFill>
                      <a:prstDash val="solid"/>
                    </a:lnR>
                    <a:lnT w="12191">
                      <a:solidFill>
                        <a:srgbClr val="F8AF74"/>
                      </a:solidFill>
                      <a:prstDash val="solid"/>
                    </a:lnT>
                    <a:lnB w="12191">
                      <a:solidFill>
                        <a:srgbClr val="F8AF74"/>
                      </a:solidFill>
                      <a:prstDash val="solid"/>
                    </a:lnB>
                    <a:solidFill>
                      <a:srgbClr val="FCE3D0"/>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 y="470535"/>
            <a:ext cx="10515600" cy="1325563"/>
          </a:xfrm>
        </p:spPr>
        <p:txBody>
          <a:bodyPr/>
          <a:lstStyle/>
          <a:p>
            <a:r>
              <a:rPr lang="en-US">
                <a:solidFill>
                  <a:schemeClr val="accent1"/>
                </a:solidFill>
                <a:effectLst>
                  <a:outerShdw blurRad="38100" dist="25400" dir="5400000" algn="ctr" rotWithShape="0">
                    <a:srgbClr val="6E747A">
                      <a:alpha val="43000"/>
                    </a:srgbClr>
                  </a:outerShdw>
                </a:effectLst>
              </a:rPr>
              <a:t>Activity Diagram - Customer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p:nvPr/>
        </p:nvSpPr>
        <p:spPr>
          <a:xfrm>
            <a:off x="476526" y="193144"/>
            <a:ext cx="6478065" cy="430887"/>
          </a:xfrm>
          <a:prstGeom prst="rect">
            <a:avLst/>
          </a:prstGeom>
        </p:spPr>
        <p:txBody>
          <a:bodyPr vert="horz" wrap="square" lIns="0" tIns="0" rIns="0" bIns="0" rtlCol="0">
            <a:spAutoFit/>
          </a:bodyPr>
          <a:lstStyle/>
          <a:p>
            <a:pPr marL="104140">
              <a:lnSpc>
                <a:spcPct val="100000"/>
              </a:lnSpc>
              <a:spcBef>
                <a:spcPts val="120"/>
              </a:spcBef>
            </a:pPr>
            <a:r>
              <a:rPr sz="2800" spc="-5" dirty="0" smtClean="0">
                <a:latin typeface="Times New Roman" panose="02020603050405020304" pitchFamily="18" charset="0"/>
                <a:cs typeface="Times New Roman" panose="02020603050405020304" pitchFamily="18" charset="0"/>
              </a:rPr>
              <a:t>A</a:t>
            </a:r>
            <a:r>
              <a:rPr lang="en-US" sz="2800" spc="-5" dirty="0" smtClean="0">
                <a:latin typeface="Times New Roman" panose="02020603050405020304" pitchFamily="18" charset="0"/>
                <a:cs typeface="Times New Roman" panose="02020603050405020304" pitchFamily="18" charset="0"/>
              </a:rPr>
              <a:t>c</a:t>
            </a:r>
            <a:r>
              <a:rPr sz="2800" spc="-5" dirty="0" smtClean="0">
                <a:latin typeface="Times New Roman" panose="02020603050405020304" pitchFamily="18" charset="0"/>
                <a:cs typeface="Times New Roman" panose="02020603050405020304" pitchFamily="18" charset="0"/>
              </a:rPr>
              <a:t>tivity</a:t>
            </a:r>
            <a:r>
              <a:rPr sz="2800" spc="-60"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Diagram</a:t>
            </a:r>
            <a:r>
              <a:rPr lang="en-GB" sz="2800" dirty="0">
                <a:latin typeface="Times New Roman" panose="02020603050405020304" pitchFamily="18" charset="0"/>
                <a:cs typeface="Times New Roman" panose="02020603050405020304" pitchFamily="18" charset="0"/>
              </a:rPr>
              <a:t> of  </a:t>
            </a:r>
            <a:r>
              <a:rPr lang="en-GB" sz="2800" spc="-5" dirty="0" smtClean="0">
                <a:latin typeface="Times New Roman" panose="02020603050405020304" pitchFamily="18" charset="0"/>
                <a:cs typeface="Times New Roman" panose="02020603050405020304" pitchFamily="18" charset="0"/>
              </a:rPr>
              <a:t>Register</a:t>
            </a:r>
            <a:endParaRPr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221" y="654811"/>
            <a:ext cx="10934162" cy="60035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Specific</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462" y="1652653"/>
            <a:ext cx="10109915" cy="470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909638"/>
            <a:ext cx="804862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08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a:t>WORK </a:t>
            </a:r>
            <a:r>
              <a:rPr lang="en-US" dirty="0" smtClean="0"/>
              <a:t>ASSIGNMENT</a:t>
            </a:r>
          </a:p>
          <a:p>
            <a:r>
              <a:rPr lang="en-US" dirty="0"/>
              <a:t>USE-CASE </a:t>
            </a:r>
            <a:r>
              <a:rPr lang="en-US" dirty="0" smtClean="0"/>
              <a:t>DIAGRAM</a:t>
            </a:r>
          </a:p>
          <a:p>
            <a:r>
              <a:rPr lang="en-US" dirty="0"/>
              <a:t>ACTIVITY </a:t>
            </a:r>
            <a:r>
              <a:rPr lang="en-US" dirty="0" smtClean="0"/>
              <a:t>DIAGRAM</a:t>
            </a:r>
          </a:p>
          <a:p>
            <a:r>
              <a:rPr lang="en-US" dirty="0" smtClean="0"/>
              <a:t>SEQUENCE DIAGRAM</a:t>
            </a:r>
          </a:p>
          <a:p>
            <a:r>
              <a:rPr lang="en-US" dirty="0" smtClean="0"/>
              <a:t>ARCHITECTURAL ANALYSIS</a:t>
            </a:r>
          </a:p>
          <a:p>
            <a:r>
              <a:rPr lang="en-US" dirty="0" smtClean="0"/>
              <a:t>CLASS DESIGN</a:t>
            </a:r>
          </a:p>
          <a:p>
            <a:r>
              <a:rPr lang="en-US" dirty="0"/>
              <a:t>DATABASE DESIGN</a:t>
            </a:r>
            <a:endParaRPr lang="en-US" dirty="0" smtClean="0"/>
          </a:p>
          <a:p>
            <a:pPr algn="ct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730" y="360608"/>
            <a:ext cx="5924116" cy="461665"/>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Activity diagram of Login</a:t>
            </a:r>
            <a:endParaRPr lang="en-GB"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194" y="1247774"/>
            <a:ext cx="8358389" cy="48052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User Specific- Login</a:t>
            </a:r>
            <a:br>
              <a:rPr lang="en-US"/>
            </a:b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109" y="1271857"/>
            <a:ext cx="9430438" cy="486453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285875"/>
            <a:ext cx="80581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04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730" y="360608"/>
            <a:ext cx="5162116" cy="461665"/>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Activity diagram of </a:t>
            </a:r>
            <a:r>
              <a:rPr lang="en-US" sz="2400" dirty="0" smtClean="0">
                <a:latin typeface="Times New Roman" panose="02020603050405020304" pitchFamily="18" charset="0"/>
                <a:cs typeface="Times New Roman" panose="02020603050405020304" pitchFamily="18" charset="0"/>
              </a:rPr>
              <a:t>see detail of product</a:t>
            </a:r>
            <a:endParaRPr lang="en-US" altLang="en-GB"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857" y="1381381"/>
            <a:ext cx="6314286" cy="409523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User Specific- See Detail</a:t>
            </a:r>
            <a:br>
              <a:rPr lang="en-US"/>
            </a:b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523" y="1305190"/>
            <a:ext cx="8580953" cy="424761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1466850"/>
            <a:ext cx="741997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080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729" y="360608"/>
            <a:ext cx="4417453" cy="461665"/>
          </a:xfrm>
          <a:prstGeom prst="rect">
            <a:avLst/>
          </a:prstGeom>
          <a:noFill/>
        </p:spPr>
        <p:txBody>
          <a:bodyPr wrap="square" rtlCol="0">
            <a:spAutoFit/>
          </a:bodyPr>
          <a:lstStyle/>
          <a:p>
            <a:r>
              <a:rPr lang="en-GB" sz="2400" dirty="0" smtClean="0"/>
              <a:t>Activity diagram of </a:t>
            </a:r>
            <a:r>
              <a:rPr lang="en-US" sz="2400" dirty="0" smtClean="0"/>
              <a:t>find product</a:t>
            </a:r>
            <a:endParaRPr lang="en-US" altLang="en-GB" sz="2400" dirty="0" smtClean="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0200" y="1825625"/>
            <a:ext cx="6411599" cy="4351338"/>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User Specific- Find product</a:t>
            </a:r>
            <a:br>
              <a:rPr lang="en-US"/>
            </a:b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09674"/>
            <a:ext cx="11772900" cy="466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729" y="728285"/>
            <a:ext cx="9964541" cy="5401429"/>
          </a:xfrm>
          <a:prstGeom prst="rect">
            <a:avLst/>
          </a:prstGeom>
        </p:spPr>
      </p:pic>
    </p:spTree>
    <p:extLst>
      <p:ext uri="{BB962C8B-B14F-4D97-AF65-F5344CB8AC3E}">
        <p14:creationId xmlns:p14="http://schemas.microsoft.com/office/powerpoint/2010/main" val="1762351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7881" y="-90151"/>
            <a:ext cx="4945488" cy="400110"/>
          </a:xfrm>
          <a:prstGeom prst="rect">
            <a:avLst/>
          </a:prstGeom>
          <a:noFill/>
        </p:spPr>
        <p:txBody>
          <a:bodyPr wrap="square" rtlCol="0">
            <a:spAutoFit/>
          </a:bodyPr>
          <a:lstStyle/>
          <a:p>
            <a:r>
              <a:rPr lang="en-GB" sz="2000" dirty="0" smtClean="0"/>
              <a:t>Activity diagram of </a:t>
            </a:r>
            <a:r>
              <a:rPr lang="en-US" altLang="en-GB" sz="2000" dirty="0" smtClean="0"/>
              <a:t>Order</a:t>
            </a:r>
            <a:endParaRPr lang="en-US" altLang="en-GB" sz="20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29" y="278149"/>
            <a:ext cx="11844271" cy="657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256692" cy="408598"/>
          </a:xfrm>
        </p:spPr>
        <p:txBody>
          <a:bodyPr>
            <a:noAutofit/>
          </a:bodyPr>
          <a:lstStyle/>
          <a:p>
            <a:r>
              <a:rPr lang="en-US" sz="2000" b="1" dirty="0" smtClean="0">
                <a:solidFill>
                  <a:schemeClr val="tx2"/>
                </a:solidFill>
                <a:latin typeface="Times New Roman" panose="02020603050405020304" pitchFamily="18" charset="0"/>
                <a:cs typeface="Times New Roman" panose="02020603050405020304" pitchFamily="18" charset="0"/>
              </a:rPr>
              <a:t>INTRODUCTION</a:t>
            </a:r>
            <a:endParaRPr lang="en-US"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99138"/>
            <a:ext cx="8493369" cy="4277825"/>
          </a:xfrm>
        </p:spPr>
        <p:txBody>
          <a:bodyPr>
            <a:normAutofit/>
          </a:bodyPr>
          <a:lstStyle/>
          <a:p>
            <a:pPr algn="just"/>
            <a:r>
              <a:rPr lang="en-US" sz="2000" dirty="0">
                <a:latin typeface="Times New Roman" panose="02020603050405020304" pitchFamily="18" charset="0"/>
                <a:cs typeface="Times New Roman" panose="02020603050405020304" pitchFamily="18" charset="0"/>
              </a:rPr>
              <a:t>During the technology has achieved powerful development, electronic computer is not rare vehicle that is getting close to people.</a:t>
            </a:r>
          </a:p>
          <a:p>
            <a:pPr algn="just"/>
            <a:r>
              <a:rPr lang="en-US" sz="2000" dirty="0">
                <a:latin typeface="Times New Roman" panose="02020603050405020304" pitchFamily="18" charset="0"/>
                <a:cs typeface="Times New Roman" panose="02020603050405020304" pitchFamily="18" charset="0"/>
              </a:rPr>
              <a:t>In front of the information explosion, organizations and businesses are looking for measure to develop and complete their information systems in order to computerization activities of their units operational. The degree of improvement depends on the process analysis and design system.</a:t>
            </a:r>
          </a:p>
          <a:p>
            <a:pPr algn="just"/>
            <a:r>
              <a:rPr lang="en-US" sz="2000" dirty="0">
                <a:latin typeface="Times New Roman" panose="02020603050405020304" pitchFamily="18" charset="0"/>
                <a:cs typeface="Times New Roman" panose="02020603050405020304" pitchFamily="18" charset="0"/>
              </a:rPr>
              <a:t>To improve and support the management of Hotel reservations by hand.</a:t>
            </a:r>
          </a:p>
          <a:p>
            <a:pPr algn="just"/>
            <a:r>
              <a:rPr lang="en-US" sz="2000" dirty="0">
                <a:latin typeface="Times New Roman" panose="02020603050405020304" pitchFamily="18" charset="0"/>
                <a:cs typeface="Times New Roman" panose="02020603050405020304" pitchFamily="18" charset="0"/>
              </a:rPr>
              <a:t>Provide the requested information for management.</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561" y="0"/>
            <a:ext cx="10515600" cy="1325563"/>
          </a:xfrm>
        </p:spPr>
        <p:txBody>
          <a:bodyPr>
            <a:normAutofit/>
          </a:bodyPr>
          <a:lstStyle/>
          <a:p>
            <a:r>
              <a:rPr lang="en-US" dirty="0"/>
              <a:t>User Specific- Order</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15" y="1190903"/>
            <a:ext cx="10058400" cy="492345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2034"/>
            <a:ext cx="10058400" cy="6857999"/>
          </a:xfrm>
          <a:prstGeom prst="rect">
            <a:avLst/>
          </a:prstGeom>
        </p:spPr>
      </p:pic>
    </p:spTree>
    <p:extLst>
      <p:ext uri="{BB962C8B-B14F-4D97-AF65-F5344CB8AC3E}">
        <p14:creationId xmlns:p14="http://schemas.microsoft.com/office/powerpoint/2010/main" val="2591537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4718" y="360608"/>
            <a:ext cx="4945488" cy="461665"/>
          </a:xfrm>
          <a:prstGeom prst="rect">
            <a:avLst/>
          </a:prstGeom>
          <a:noFill/>
        </p:spPr>
        <p:txBody>
          <a:bodyPr wrap="square" rtlCol="0">
            <a:spAutoFit/>
          </a:bodyPr>
          <a:lstStyle/>
          <a:p>
            <a:r>
              <a:rPr lang="en-GB" sz="2400" dirty="0" smtClean="0"/>
              <a:t>Activity diagram of change product</a:t>
            </a:r>
            <a:endParaRPr lang="en-US" altLang="en-GB" sz="2400" dirty="0"/>
          </a:p>
        </p:txBody>
      </p:sp>
      <p:pic>
        <p:nvPicPr>
          <p:cNvPr id="2" name="Picture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175" y="1039495"/>
            <a:ext cx="8239125" cy="513778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User Specific- Change</a:t>
            </a:r>
            <a:br>
              <a:rPr lang="en-US">
                <a:sym typeface="+mn-ea"/>
              </a:rPr>
            </a:b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136494"/>
            <a:ext cx="11839575" cy="562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45" y="618732"/>
            <a:ext cx="10058400" cy="5598543"/>
          </a:xfrm>
          <a:prstGeom prst="rect">
            <a:avLst/>
          </a:prstGeom>
        </p:spPr>
      </p:pic>
    </p:spTree>
    <p:extLst>
      <p:ext uri="{BB962C8B-B14F-4D97-AF65-F5344CB8AC3E}">
        <p14:creationId xmlns:p14="http://schemas.microsoft.com/office/powerpoint/2010/main" val="2049742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729" y="360608"/>
            <a:ext cx="4945488" cy="461665"/>
          </a:xfrm>
          <a:prstGeom prst="rect">
            <a:avLst/>
          </a:prstGeom>
          <a:noFill/>
        </p:spPr>
        <p:txBody>
          <a:bodyPr wrap="square" rtlCol="0">
            <a:spAutoFit/>
          </a:bodyPr>
          <a:lstStyle/>
          <a:p>
            <a:r>
              <a:rPr lang="en-GB" sz="2400" dirty="0" smtClean="0"/>
              <a:t>Activity diagram of  </a:t>
            </a:r>
            <a:r>
              <a:rPr lang="en-US" altLang="en-GB" sz="2400" dirty="0" smtClean="0"/>
              <a:t>Manager Account </a:t>
            </a:r>
            <a:endParaRPr lang="en-US" altLang="en-GB"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516" y="822273"/>
            <a:ext cx="7676191" cy="561904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dirty="0" smtClean="0"/>
              <a:t>User specific</a:t>
            </a:r>
            <a:endParaRPr lang="vi-V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323" y="1246068"/>
            <a:ext cx="10058400" cy="4086225"/>
          </a:xfrm>
          <a:prstGeom prst="rect">
            <a:avLst/>
          </a:prstGeom>
        </p:spPr>
      </p:pic>
    </p:spTree>
    <p:extLst>
      <p:ext uri="{BB962C8B-B14F-4D97-AF65-F5344CB8AC3E}">
        <p14:creationId xmlns:p14="http://schemas.microsoft.com/office/powerpoint/2010/main" val="1728676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1042988"/>
            <a:ext cx="662940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699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 y="470535"/>
            <a:ext cx="10515600" cy="1325563"/>
          </a:xfrm>
        </p:spPr>
        <p:txBody>
          <a:bodyPr/>
          <a:lstStyle/>
          <a:p>
            <a:r>
              <a:rPr lang="en-US">
                <a:solidFill>
                  <a:schemeClr val="accent1"/>
                </a:solidFill>
                <a:effectLst>
                  <a:outerShdw blurRad="38100" dist="25400" dir="5400000" algn="ctr" rotWithShape="0">
                    <a:srgbClr val="6E747A">
                      <a:alpha val="43000"/>
                    </a:srgbClr>
                  </a:outerShdw>
                </a:effectLst>
              </a:rPr>
              <a:t>Activity Diagram - Staff</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8209" y="221404"/>
            <a:ext cx="4945488" cy="461665"/>
          </a:xfrm>
          <a:prstGeom prst="rect">
            <a:avLst/>
          </a:prstGeom>
          <a:noFill/>
        </p:spPr>
        <p:txBody>
          <a:bodyPr wrap="square" rtlCol="0">
            <a:spAutoFit/>
          </a:bodyPr>
          <a:lstStyle/>
          <a:p>
            <a:r>
              <a:rPr lang="en-GB" sz="2400" dirty="0" smtClean="0"/>
              <a:t>Activity diagram of </a:t>
            </a:r>
            <a:r>
              <a:rPr lang="en-US" altLang="en-GB" sz="2400" dirty="0" smtClean="0"/>
              <a:t>Resolve </a:t>
            </a:r>
            <a:r>
              <a:rPr lang="en-US" altLang="en-GB" sz="2400" dirty="0"/>
              <a:t>Order</a:t>
            </a:r>
          </a:p>
        </p:txBody>
      </p:sp>
      <p:pic>
        <p:nvPicPr>
          <p:cNvPr id="22" name="Picture 22" descr="NhanVien_XuLyDonHang"/>
          <p:cNvPicPr>
            <a:picLocks noGrp="1" noChangeAspect="1"/>
          </p:cNvPicPr>
          <p:nvPr>
            <p:ph idx="1"/>
          </p:nvPr>
        </p:nvPicPr>
        <p:blipFill>
          <a:blip r:embed="rId2"/>
          <a:stretch>
            <a:fillRect/>
          </a:stretch>
        </p:blipFill>
        <p:spPr>
          <a:xfrm>
            <a:off x="597535" y="933450"/>
            <a:ext cx="10996930" cy="53193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3487615" cy="408598"/>
          </a:xfrm>
        </p:spPr>
        <p:txBody>
          <a:bodyPr>
            <a:noAutofit/>
          </a:bodyPr>
          <a:lstStyle/>
          <a:p>
            <a:r>
              <a:rPr lang="en-GB" sz="2000" b="1" dirty="0" err="1" smtClean="0">
                <a:solidFill>
                  <a:schemeClr val="tx2"/>
                </a:solidFill>
                <a:latin typeface="Times New Roman" panose="02020603050405020304" pitchFamily="18" charset="0"/>
                <a:cs typeface="Times New Roman" panose="02020603050405020304" pitchFamily="18" charset="0"/>
              </a:rPr>
              <a:t>I.Mô</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tả</a:t>
            </a:r>
            <a:r>
              <a:rPr lang="en-GB" sz="2000" b="1" dirty="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phát</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biểu</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bài</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toán</a:t>
            </a:r>
            <a:endParaRPr lang="en-US"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5093" y="879231"/>
            <a:ext cx="10357338" cy="5404338"/>
          </a:xfrm>
        </p:spPr>
        <p:txBody>
          <a:bodyPr>
            <a:normAutofit lnSpcReduction="10000"/>
          </a:bodyPr>
          <a:lstStyle/>
          <a:p>
            <a:pPr marL="482600" indent="457200" algn="just">
              <a:lnSpc>
                <a:spcPct val="100000"/>
              </a:lnSpc>
              <a:spcBef>
                <a:spcPts val="0"/>
              </a:spcBef>
              <a:spcAft>
                <a:spcPts val="210"/>
              </a:spcAft>
              <a:defRPr/>
            </a:pPr>
            <a:r>
              <a:rPr lang="vi" sz="2400" b="1" dirty="0">
                <a:latin typeface="Segoe UI"/>
              </a:rPr>
              <a:t>-</a:t>
            </a:r>
            <a:r>
              <a:rPr lang="vi" sz="2000" b="1" dirty="0">
                <a:latin typeface="Times New Roman"/>
              </a:rPr>
              <a:t>Xây dựng 1 trang </a:t>
            </a:r>
            <a:r>
              <a:rPr lang="en-US" sz="2000" b="1" dirty="0">
                <a:latin typeface="Times New Roman"/>
              </a:rPr>
              <a:t>Web </a:t>
            </a:r>
            <a:r>
              <a:rPr lang="vi" sz="2000" b="1" dirty="0">
                <a:latin typeface="Times New Roman"/>
              </a:rPr>
              <a:t>Thương Mại Điện Tử chuyên cung cấp các sản phẩm khởi nghiệp từ các bạn trẻ sáng tạo. Hệ thống cho phép những nhà cung cấp cung cấp những thông tin về sản phẩm sáng tạo của mình như: Hình ảnh, ý tưởng( Vấn đề giải quyết, ưu điểm), công dụng,giá...</a:t>
            </a:r>
          </a:p>
          <a:p>
            <a:pPr indent="939800" algn="just">
              <a:lnSpc>
                <a:spcPct val="100000"/>
              </a:lnSpc>
              <a:spcBef>
                <a:spcPts val="0"/>
              </a:spcBef>
              <a:spcAft>
                <a:spcPts val="210"/>
              </a:spcAft>
              <a:defRPr/>
            </a:pPr>
            <a:r>
              <a:rPr lang="vi" sz="2000" dirty="0">
                <a:solidFill>
                  <a:srgbClr val="548DD4"/>
                </a:solidFill>
                <a:latin typeface="Times New Roman"/>
              </a:rPr>
              <a:t>l.Khách hàng</a:t>
            </a:r>
          </a:p>
          <a:p>
            <a:pPr indent="939800" algn="just">
              <a:lnSpc>
                <a:spcPct val="100000"/>
              </a:lnSpc>
              <a:spcBef>
                <a:spcPts val="0"/>
              </a:spcBef>
              <a:defRPr/>
            </a:pPr>
            <a:r>
              <a:rPr lang="vi" sz="2000" b="1" dirty="0">
                <a:latin typeface="Times New Roman"/>
              </a:rPr>
              <a:t>- Khách hàng có thể : xem các sản phẩm của trang web,tìm kiếm sản phẩm theo tên sản phẩm, các lĩnh vực như :Công nghệ, Nông-Lâm-Ngư nghiệp, kỹ thuật) và theo giá của sản phẩm. Nội dung chi tiết các sản phẩm bao </a:t>
            </a:r>
            <a:r>
              <a:rPr lang="vi" sz="2000" b="1" dirty="0" smtClean="0">
                <a:latin typeface="Times New Roman"/>
              </a:rPr>
              <a:t>gồm</a:t>
            </a:r>
            <a:r>
              <a:rPr lang="en-GB" sz="2000" b="1" dirty="0" smtClean="0">
                <a:latin typeface="Times New Roman"/>
              </a:rPr>
              <a:t>:</a:t>
            </a:r>
          </a:p>
          <a:p>
            <a:pPr indent="0" algn="just">
              <a:lnSpc>
                <a:spcPct val="100000"/>
              </a:lnSpc>
              <a:spcBef>
                <a:spcPts val="0"/>
              </a:spcBef>
              <a:buNone/>
              <a:defRPr/>
            </a:pPr>
            <a:endParaRPr lang="vi" sz="2000" b="1" dirty="0">
              <a:latin typeface="Times New Roman"/>
            </a:endParaRPr>
          </a:p>
          <a:p>
            <a:pPr algn="just">
              <a:lnSpc>
                <a:spcPct val="100000"/>
              </a:lnSpc>
              <a:spcBef>
                <a:spcPts val="0"/>
              </a:spcBef>
              <a:spcAft>
                <a:spcPts val="840"/>
              </a:spcAft>
              <a:defRPr/>
            </a:pPr>
            <a:r>
              <a:rPr lang="vi" sz="2000" b="1" dirty="0">
                <a:latin typeface="Times New Roman"/>
              </a:rPr>
              <a:t>- Khách hàng chưa có tài khoản thì cần phải tạo tài khoản để có thể nhận được các quyền lợi như thông tin khuyến mãi về sản phẩm, nhận thông tin cập nhật về các sản phẩm mới của chúng tôi cũng như có thể mua được các sản phẩm của trang </a:t>
            </a:r>
            <a:r>
              <a:rPr lang="en-US" sz="2000" b="1" dirty="0">
                <a:latin typeface="Times New Roman"/>
              </a:rPr>
              <a:t>web </a:t>
            </a:r>
            <a:r>
              <a:rPr lang="vi" sz="2000" b="1" dirty="0">
                <a:latin typeface="Times New Roman"/>
              </a:rPr>
              <a:t>. sau khi tạo tài khoản cá nhân xong thì thông tin của mỗi khách hàng (họ tên, số điện thoại, </a:t>
            </a:r>
            <a:r>
              <a:rPr lang="en-US" sz="2000" b="1" dirty="0">
                <a:latin typeface="Times New Roman"/>
              </a:rPr>
              <a:t>email, </a:t>
            </a:r>
            <a:r>
              <a:rPr lang="vi" sz="2000" b="1" dirty="0">
                <a:latin typeface="Times New Roman"/>
              </a:rPr>
              <a:t>địa chỉ liên lạc, lịch sử ...) sẽ được lưu lại, do đó khách hàng có thể xem thông tin cá nhân của mình, hoặc có thể chỉnh sửa thông tin cá nhân sao cho phù hợp và chính xác nhất. Thông tin này rất quan trọng vì căn cứ vào đó chúng tôi sẽ lấy địa chỉ đó để giao hàng cho khách hàng</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078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419294"/>
            <a:ext cx="11830050" cy="5071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278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26" y="623820"/>
            <a:ext cx="10058400" cy="5107587"/>
          </a:xfrm>
          <a:prstGeom prst="rect">
            <a:avLst/>
          </a:prstGeom>
        </p:spPr>
      </p:pic>
    </p:spTree>
    <p:extLst>
      <p:ext uri="{BB962C8B-B14F-4D97-AF65-F5344CB8AC3E}">
        <p14:creationId xmlns:p14="http://schemas.microsoft.com/office/powerpoint/2010/main" val="3284038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sym typeface="+mn-ea"/>
              </a:rPr>
              <a:t>Activity diagram </a:t>
            </a:r>
            <a:r>
              <a:rPr lang="vi-VN" altLang="en-GB" sz="2400" dirty="0" smtClean="0">
                <a:sym typeface="+mn-ea"/>
              </a:rPr>
              <a:t>helper</a:t>
            </a:r>
            <a:r>
              <a:rPr lang="en-US" altLang="en-GB" sz="2400" dirty="0"/>
              <a:t/>
            </a:r>
            <a:br>
              <a:rPr lang="en-US" altLang="en-GB" sz="2400" dirty="0"/>
            </a:b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666" y="2100428"/>
            <a:ext cx="6499127" cy="334190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43" y="1514207"/>
            <a:ext cx="10748023" cy="487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320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sym typeface="+mn-ea"/>
              </a:rPr>
              <a:t>Activity diagram of see information find order</a:t>
            </a:r>
            <a:r>
              <a:rPr lang="en-US" altLang="en-GB" sz="2800" dirty="0"/>
              <a:t/>
            </a:r>
            <a:br>
              <a:rPr lang="en-US" altLang="en-GB" sz="2800" dirty="0"/>
            </a:br>
            <a:endParaRPr lang="en-US" sz="28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014" y="1634811"/>
            <a:ext cx="8152327" cy="4302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735" y="1440286"/>
            <a:ext cx="10326642" cy="484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1181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545" y="909285"/>
            <a:ext cx="9192909" cy="5039429"/>
          </a:xfrm>
          <a:prstGeom prst="rect">
            <a:avLst/>
          </a:prstGeom>
        </p:spPr>
      </p:pic>
    </p:spTree>
    <p:extLst>
      <p:ext uri="{BB962C8B-B14F-4D97-AF65-F5344CB8AC3E}">
        <p14:creationId xmlns:p14="http://schemas.microsoft.com/office/powerpoint/2010/main" val="1063347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729" y="360608"/>
            <a:ext cx="4945488" cy="830997"/>
          </a:xfrm>
          <a:prstGeom prst="rect">
            <a:avLst/>
          </a:prstGeom>
          <a:noFill/>
        </p:spPr>
        <p:txBody>
          <a:bodyPr wrap="square" rtlCol="0">
            <a:spAutoFit/>
          </a:bodyPr>
          <a:lstStyle/>
          <a:p>
            <a:r>
              <a:rPr lang="en-GB" sz="2400" dirty="0" smtClean="0"/>
              <a:t>Activity diagram of </a:t>
            </a:r>
            <a:r>
              <a:rPr lang="en-US" altLang="en-GB" sz="2400" dirty="0" smtClean="0"/>
              <a:t>update sale</a:t>
            </a:r>
          </a:p>
          <a:p>
            <a:endParaRPr lang="en-US" altLang="en-GB"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172" y="925417"/>
            <a:ext cx="7072448" cy="525120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952" y="1195666"/>
            <a:ext cx="9438096" cy="4466667"/>
          </a:xfrm>
          <a:prstGeom prst="rect">
            <a:avLst/>
          </a:prstGeom>
        </p:spPr>
      </p:pic>
    </p:spTree>
    <p:extLst>
      <p:ext uri="{BB962C8B-B14F-4D97-AF65-F5344CB8AC3E}">
        <p14:creationId xmlns:p14="http://schemas.microsoft.com/office/powerpoint/2010/main" val="2816834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52538"/>
            <a:ext cx="67056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3487615" cy="408598"/>
          </a:xfrm>
        </p:spPr>
        <p:txBody>
          <a:bodyPr>
            <a:noAutofit/>
          </a:bodyPr>
          <a:lstStyle/>
          <a:p>
            <a:r>
              <a:rPr lang="en-GB" sz="2000" b="1" dirty="0" err="1" smtClean="0">
                <a:solidFill>
                  <a:schemeClr val="tx2"/>
                </a:solidFill>
                <a:latin typeface="Times New Roman" panose="02020603050405020304" pitchFamily="18" charset="0"/>
                <a:cs typeface="Times New Roman" panose="02020603050405020304" pitchFamily="18" charset="0"/>
              </a:rPr>
              <a:t>I.Mô</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tả</a:t>
            </a:r>
            <a:r>
              <a:rPr lang="en-GB" sz="2000" b="1" dirty="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phát</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biểu</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bài</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toán</a:t>
            </a:r>
            <a:endParaRPr lang="en-US"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5093" y="879231"/>
            <a:ext cx="10357338" cy="5404338"/>
          </a:xfrm>
        </p:spPr>
        <p:txBody>
          <a:bodyPr>
            <a:normAutofit/>
          </a:bodyPr>
          <a:lstStyle/>
          <a:p>
            <a:pPr marL="0" indent="0">
              <a:lnSpc>
                <a:spcPct val="100000"/>
              </a:lnSpc>
              <a:buNone/>
            </a:pPr>
            <a:r>
              <a:rPr lang="en-US" altLang="en-US" sz="2000" b="1" dirty="0">
                <a:latin typeface="Times New Roman" pitchFamily="18" charset="0"/>
              </a:rPr>
              <a:t>-</a:t>
            </a:r>
            <a:r>
              <a:rPr lang="en-US" altLang="en-US" sz="2000" b="1" dirty="0" err="1">
                <a:latin typeface="Times New Roman" pitchFamily="18" charset="0"/>
              </a:rPr>
              <a:t>Khách</a:t>
            </a:r>
            <a:r>
              <a:rPr lang="en-US" altLang="en-US" sz="2000" b="1" dirty="0">
                <a:latin typeface="Times New Roman" pitchFamily="18" charset="0"/>
              </a:rPr>
              <a:t> </a:t>
            </a:r>
            <a:r>
              <a:rPr lang="en-US" altLang="en-US" sz="2000" b="1" dirty="0" err="1">
                <a:latin typeface="Times New Roman" pitchFamily="18" charset="0"/>
              </a:rPr>
              <a:t>hàng</a:t>
            </a:r>
            <a:r>
              <a:rPr lang="en-US" altLang="en-US" sz="2000" b="1" dirty="0">
                <a:latin typeface="Times New Roman" pitchFamily="18" charset="0"/>
              </a:rPr>
              <a:t> </a:t>
            </a:r>
            <a:r>
              <a:rPr lang="en-US" altLang="en-US" sz="2000" b="1" dirty="0" err="1">
                <a:latin typeface="Times New Roman" pitchFamily="18" charset="0"/>
              </a:rPr>
              <a:t>có</a:t>
            </a:r>
            <a:r>
              <a:rPr lang="en-US" altLang="en-US" sz="2000" b="1" dirty="0">
                <a:latin typeface="Times New Roman" pitchFamily="18" charset="0"/>
              </a:rPr>
              <a:t> </a:t>
            </a:r>
            <a:r>
              <a:rPr lang="en-US" altLang="en-US" sz="2000" b="1" dirty="0" err="1">
                <a:latin typeface="Times New Roman" pitchFamily="18" charset="0"/>
              </a:rPr>
              <a:t>thể</a:t>
            </a:r>
            <a:r>
              <a:rPr lang="en-US" altLang="en-US" sz="2000" b="1" dirty="0">
                <a:latin typeface="Times New Roman" pitchFamily="18" charset="0"/>
              </a:rPr>
              <a:t> </a:t>
            </a:r>
            <a:r>
              <a:rPr lang="en-US" altLang="en-US" sz="2000" b="1" dirty="0" err="1">
                <a:latin typeface="Times New Roman" pitchFamily="18" charset="0"/>
              </a:rPr>
              <a:t>đặt</a:t>
            </a:r>
            <a:r>
              <a:rPr lang="en-US" altLang="en-US" sz="2000" b="1" dirty="0">
                <a:latin typeface="Times New Roman" pitchFamily="18" charset="0"/>
              </a:rPr>
              <a:t> </a:t>
            </a:r>
            <a:r>
              <a:rPr lang="en-US" altLang="en-US" sz="2000" b="1" dirty="0" err="1">
                <a:latin typeface="Times New Roman" pitchFamily="18" charset="0"/>
              </a:rPr>
              <a:t>mua</a:t>
            </a:r>
            <a:r>
              <a:rPr lang="en-US" altLang="en-US" sz="2000" b="1" dirty="0">
                <a:latin typeface="Times New Roman" pitchFamily="18" charset="0"/>
              </a:rPr>
              <a:t> </a:t>
            </a:r>
            <a:r>
              <a:rPr lang="en-US" altLang="en-US" sz="2000" b="1" dirty="0" err="1">
                <a:latin typeface="Times New Roman" pitchFamily="18" charset="0"/>
              </a:rPr>
              <a:t>hàng</a:t>
            </a:r>
            <a:r>
              <a:rPr lang="en-US" altLang="en-US" sz="2000" b="1" dirty="0">
                <a:latin typeface="Times New Roman" pitchFamily="18" charset="0"/>
              </a:rPr>
              <a:t> </a:t>
            </a:r>
            <a:r>
              <a:rPr lang="en-US" altLang="en-US" sz="2000" b="1" dirty="0" err="1">
                <a:latin typeface="Times New Roman" pitchFamily="18" charset="0"/>
              </a:rPr>
              <a:t>trên</a:t>
            </a:r>
            <a:r>
              <a:rPr lang="en-US" altLang="en-US" sz="2000" b="1" dirty="0">
                <a:latin typeface="Times New Roman" pitchFamily="18" charset="0"/>
              </a:rPr>
              <a:t> website , </a:t>
            </a:r>
            <a:r>
              <a:rPr lang="en-US" altLang="en-US" sz="2000" b="1" dirty="0" err="1">
                <a:latin typeface="Times New Roman" pitchFamily="18" charset="0"/>
              </a:rPr>
              <a:t>nếu</a:t>
            </a:r>
            <a:r>
              <a:rPr lang="en-US" altLang="en-US" sz="2000" b="1" dirty="0">
                <a:latin typeface="Times New Roman" pitchFamily="18" charset="0"/>
              </a:rPr>
              <a:t> </a:t>
            </a:r>
            <a:r>
              <a:rPr lang="en-US" altLang="en-US" sz="2000" b="1" dirty="0" err="1">
                <a:latin typeface="Times New Roman" pitchFamily="18" charset="0"/>
              </a:rPr>
              <a:t>khách</a:t>
            </a:r>
            <a:r>
              <a:rPr lang="en-US" altLang="en-US" sz="2000" b="1" dirty="0">
                <a:latin typeface="Times New Roman" pitchFamily="18" charset="0"/>
              </a:rPr>
              <a:t> </a:t>
            </a:r>
            <a:r>
              <a:rPr lang="en-US" altLang="en-US" sz="2000" b="1" dirty="0" err="1">
                <a:latin typeface="Times New Roman" pitchFamily="18" charset="0"/>
              </a:rPr>
              <a:t>hàng</a:t>
            </a:r>
            <a:r>
              <a:rPr lang="en-US" altLang="en-US" sz="2000" b="1" dirty="0">
                <a:latin typeface="Times New Roman" pitchFamily="18" charset="0"/>
              </a:rPr>
              <a:t> </a:t>
            </a:r>
            <a:r>
              <a:rPr lang="en-US" altLang="en-US" sz="2000" b="1" dirty="0" err="1">
                <a:latin typeface="Times New Roman" pitchFamily="18" charset="0"/>
              </a:rPr>
              <a:t>đã</a:t>
            </a:r>
            <a:r>
              <a:rPr lang="en-US" altLang="en-US" sz="2000" b="1" dirty="0">
                <a:latin typeface="Times New Roman" pitchFamily="18" charset="0"/>
              </a:rPr>
              <a:t> </a:t>
            </a:r>
            <a:r>
              <a:rPr lang="en-US" altLang="en-US" sz="2000" b="1" dirty="0" err="1">
                <a:latin typeface="Times New Roman" pitchFamily="18" charset="0"/>
              </a:rPr>
              <a:t>có</a:t>
            </a:r>
            <a:r>
              <a:rPr lang="en-US" altLang="en-US" sz="2000" b="1" dirty="0">
                <a:latin typeface="Times New Roman" pitchFamily="18" charset="0"/>
              </a:rPr>
              <a:t> </a:t>
            </a:r>
            <a:r>
              <a:rPr lang="en-US" altLang="en-US" sz="2000" b="1" dirty="0" err="1">
                <a:latin typeface="Times New Roman" pitchFamily="18" charset="0"/>
              </a:rPr>
              <a:t>tài</a:t>
            </a:r>
            <a:r>
              <a:rPr lang="en-US" altLang="en-US" sz="2000" b="1" dirty="0">
                <a:latin typeface="Times New Roman" pitchFamily="18" charset="0"/>
              </a:rPr>
              <a:t> </a:t>
            </a:r>
            <a:r>
              <a:rPr lang="en-US" altLang="en-US" sz="2000" b="1" dirty="0" err="1">
                <a:latin typeface="Times New Roman" pitchFamily="18" charset="0"/>
              </a:rPr>
              <a:t>khoản</a:t>
            </a:r>
            <a:r>
              <a:rPr lang="en-US" altLang="en-US" sz="2000" b="1" dirty="0">
                <a:latin typeface="Times New Roman" pitchFamily="18" charset="0"/>
              </a:rPr>
              <a:t> </a:t>
            </a:r>
            <a:r>
              <a:rPr lang="en-US" altLang="en-US" sz="2000" b="1" dirty="0" err="1">
                <a:latin typeface="Times New Roman" pitchFamily="18" charset="0"/>
              </a:rPr>
              <a:t>thì</a:t>
            </a:r>
            <a:r>
              <a:rPr lang="en-US" altLang="en-US" sz="2000" b="1" dirty="0">
                <a:latin typeface="Times New Roman" pitchFamily="18" charset="0"/>
              </a:rPr>
              <a:t> </a:t>
            </a:r>
            <a:r>
              <a:rPr lang="en-US" altLang="en-US" sz="2000" b="1" dirty="0" err="1">
                <a:latin typeface="Times New Roman" pitchFamily="18" charset="0"/>
              </a:rPr>
              <a:t>khách</a:t>
            </a:r>
            <a:r>
              <a:rPr lang="en-US" altLang="en-US" sz="2000" b="1" dirty="0">
                <a:latin typeface="Times New Roman" pitchFamily="18" charset="0"/>
              </a:rPr>
              <a:t> </a:t>
            </a:r>
            <a:r>
              <a:rPr lang="en-US" altLang="en-US" sz="2000" b="1" dirty="0" err="1">
                <a:latin typeface="Times New Roman" pitchFamily="18" charset="0"/>
              </a:rPr>
              <a:t>hàng</a:t>
            </a:r>
            <a:r>
              <a:rPr lang="en-US" altLang="en-US" sz="2000" b="1" dirty="0">
                <a:latin typeface="Times New Roman" pitchFamily="18" charset="0"/>
              </a:rPr>
              <a:t> </a:t>
            </a:r>
            <a:r>
              <a:rPr lang="en-US" altLang="en-US" sz="2000" b="1" dirty="0" err="1">
                <a:latin typeface="Times New Roman" pitchFamily="18" charset="0"/>
              </a:rPr>
              <a:t>chỉ</a:t>
            </a:r>
            <a:r>
              <a:rPr lang="en-US" altLang="en-US" sz="2000" b="1" dirty="0">
                <a:latin typeface="Times New Roman" pitchFamily="18" charset="0"/>
              </a:rPr>
              <a:t> </a:t>
            </a:r>
            <a:r>
              <a:rPr lang="en-US" altLang="en-US" sz="2000" b="1" dirty="0" err="1">
                <a:latin typeface="Times New Roman" pitchFamily="18" charset="0"/>
              </a:rPr>
              <a:t>cần</a:t>
            </a:r>
            <a:r>
              <a:rPr lang="en-US" altLang="en-US" sz="2000" b="1" dirty="0">
                <a:latin typeface="Times New Roman" pitchFamily="18" charset="0"/>
              </a:rPr>
              <a:t> </a:t>
            </a:r>
            <a:r>
              <a:rPr lang="en-US" altLang="en-US" sz="2000" b="1" dirty="0" err="1">
                <a:latin typeface="Times New Roman" pitchFamily="18" charset="0"/>
              </a:rPr>
              <a:t>đăng</a:t>
            </a:r>
            <a:r>
              <a:rPr lang="en-US" altLang="en-US" sz="2000" b="1" dirty="0">
                <a:latin typeface="Times New Roman" pitchFamily="18" charset="0"/>
              </a:rPr>
              <a:t> </a:t>
            </a:r>
            <a:r>
              <a:rPr lang="en-US" altLang="en-US" sz="2000" b="1" dirty="0" err="1">
                <a:latin typeface="Times New Roman" pitchFamily="18" charset="0"/>
              </a:rPr>
              <a:t>nhập</a:t>
            </a:r>
            <a:r>
              <a:rPr lang="en-US" altLang="en-US" sz="2000" b="1" dirty="0">
                <a:latin typeface="Times New Roman" pitchFamily="18" charset="0"/>
              </a:rPr>
              <a:t>, </a:t>
            </a:r>
            <a:r>
              <a:rPr lang="en-US" altLang="en-US" sz="2000" b="1" dirty="0" err="1">
                <a:latin typeface="Times New Roman" pitchFamily="18" charset="0"/>
              </a:rPr>
              <a:t>hệ</a:t>
            </a:r>
            <a:r>
              <a:rPr lang="en-US" altLang="en-US" sz="2000" b="1" dirty="0">
                <a:latin typeface="Times New Roman" pitchFamily="18" charset="0"/>
              </a:rPr>
              <a:t> </a:t>
            </a:r>
            <a:r>
              <a:rPr lang="en-US" altLang="en-US" sz="2000" b="1" dirty="0" err="1">
                <a:latin typeface="Times New Roman" pitchFamily="18" charset="0"/>
              </a:rPr>
              <a:t>thống</a:t>
            </a:r>
            <a:r>
              <a:rPr lang="en-US" altLang="en-US" sz="2000" b="1" dirty="0">
                <a:latin typeface="Times New Roman" pitchFamily="18" charset="0"/>
              </a:rPr>
              <a:t> </a:t>
            </a:r>
            <a:r>
              <a:rPr lang="en-US" altLang="en-US" sz="2000" b="1" dirty="0" err="1">
                <a:latin typeface="Times New Roman" pitchFamily="18" charset="0"/>
              </a:rPr>
              <a:t>sẽ</a:t>
            </a:r>
            <a:r>
              <a:rPr lang="en-US" altLang="en-US" sz="2000" b="1" dirty="0">
                <a:latin typeface="Times New Roman" pitchFamily="18" charset="0"/>
              </a:rPr>
              <a:t> </a:t>
            </a:r>
            <a:r>
              <a:rPr lang="en-US" altLang="en-US" sz="2000" b="1" dirty="0" err="1">
                <a:latin typeface="Times New Roman" pitchFamily="18" charset="0"/>
              </a:rPr>
              <a:t>xác</a:t>
            </a:r>
            <a:r>
              <a:rPr lang="en-US" altLang="en-US" sz="2000" b="1" dirty="0">
                <a:latin typeface="Times New Roman" pitchFamily="18" charset="0"/>
              </a:rPr>
              <a:t> </a:t>
            </a:r>
            <a:r>
              <a:rPr lang="en-US" altLang="en-US" sz="2000" b="1" dirty="0" err="1">
                <a:latin typeface="Times New Roman" pitchFamily="18" charset="0"/>
              </a:rPr>
              <a:t>nhận</a:t>
            </a:r>
            <a:r>
              <a:rPr lang="en-US" altLang="en-US" sz="2000" b="1" dirty="0">
                <a:latin typeface="Times New Roman" pitchFamily="18" charset="0"/>
              </a:rPr>
              <a:t> </a:t>
            </a:r>
            <a:r>
              <a:rPr lang="en-US" altLang="en-US" sz="2000" b="1" dirty="0" err="1">
                <a:latin typeface="Times New Roman" pitchFamily="18" charset="0"/>
              </a:rPr>
              <a:t>tài</a:t>
            </a:r>
            <a:r>
              <a:rPr lang="en-US" altLang="en-US" sz="2000" b="1" dirty="0">
                <a:latin typeface="Times New Roman" pitchFamily="18" charset="0"/>
              </a:rPr>
              <a:t> </a:t>
            </a:r>
            <a:r>
              <a:rPr lang="en-US" altLang="en-US" sz="2000" b="1" dirty="0" err="1">
                <a:latin typeface="Times New Roman" pitchFamily="18" charset="0"/>
              </a:rPr>
              <a:t>khoản</a:t>
            </a:r>
            <a:r>
              <a:rPr lang="en-US" altLang="en-US" sz="2000" b="1" dirty="0">
                <a:latin typeface="Times New Roman" pitchFamily="18" charset="0"/>
              </a:rPr>
              <a:t> </a:t>
            </a:r>
            <a:r>
              <a:rPr lang="en-US" altLang="en-US" sz="2000" b="1" dirty="0" err="1">
                <a:latin typeface="Times New Roman" pitchFamily="18" charset="0"/>
              </a:rPr>
              <a:t>này</a:t>
            </a:r>
            <a:r>
              <a:rPr lang="en-US" altLang="en-US" sz="2000" b="1" dirty="0">
                <a:latin typeface="Times New Roman" pitchFamily="18" charset="0"/>
              </a:rPr>
              <a:t> </a:t>
            </a:r>
            <a:r>
              <a:rPr lang="en-US" altLang="en-US" sz="2000" b="1" dirty="0" err="1">
                <a:latin typeface="Times New Roman" pitchFamily="18" charset="0"/>
              </a:rPr>
              <a:t>có</a:t>
            </a:r>
            <a:r>
              <a:rPr lang="en-US" altLang="en-US" sz="2000" b="1" dirty="0">
                <a:latin typeface="Times New Roman" pitchFamily="18" charset="0"/>
              </a:rPr>
              <a:t> </a:t>
            </a:r>
            <a:r>
              <a:rPr lang="en-US" altLang="en-US" sz="2000" b="1" dirty="0" err="1">
                <a:latin typeface="Times New Roman" pitchFamily="18" charset="0"/>
              </a:rPr>
              <a:t>tồn</a:t>
            </a:r>
            <a:r>
              <a:rPr lang="en-US" altLang="en-US" sz="2000" b="1" dirty="0">
                <a:latin typeface="Times New Roman" pitchFamily="18" charset="0"/>
              </a:rPr>
              <a:t> </a:t>
            </a:r>
            <a:r>
              <a:rPr lang="en-US" altLang="en-US" sz="2000" b="1" dirty="0" err="1">
                <a:latin typeface="Times New Roman" pitchFamily="18" charset="0"/>
              </a:rPr>
              <a:t>tại</a:t>
            </a:r>
            <a:r>
              <a:rPr lang="en-US" altLang="en-US" sz="2000" b="1" dirty="0">
                <a:latin typeface="Times New Roman" pitchFamily="18" charset="0"/>
              </a:rPr>
              <a:t> hay </a:t>
            </a:r>
            <a:r>
              <a:rPr lang="en-US" altLang="en-US" sz="2000" b="1" dirty="0" err="1">
                <a:latin typeface="Times New Roman" pitchFamily="18" charset="0"/>
              </a:rPr>
              <a:t>không</a:t>
            </a:r>
            <a:r>
              <a:rPr lang="en-US" altLang="en-US" sz="2000" b="1" dirty="0">
                <a:latin typeface="Times New Roman" pitchFamily="18" charset="0"/>
              </a:rPr>
              <a:t>, </a:t>
            </a:r>
            <a:r>
              <a:rPr lang="en-US" altLang="en-US" sz="2000" b="1" dirty="0" err="1">
                <a:latin typeface="Times New Roman" pitchFamily="18" charset="0"/>
              </a:rPr>
              <a:t>nếu</a:t>
            </a:r>
            <a:r>
              <a:rPr lang="en-US" altLang="en-US" sz="2000" b="1" dirty="0">
                <a:latin typeface="Times New Roman" pitchFamily="18" charset="0"/>
              </a:rPr>
              <a:t> </a:t>
            </a:r>
            <a:r>
              <a:rPr lang="en-US" altLang="en-US" sz="2000" b="1" dirty="0" err="1">
                <a:latin typeface="Times New Roman" pitchFamily="18" charset="0"/>
              </a:rPr>
              <a:t>có</a:t>
            </a:r>
            <a:r>
              <a:rPr lang="en-US" altLang="en-US" sz="2000" b="1" dirty="0">
                <a:latin typeface="Times New Roman" pitchFamily="18" charset="0"/>
              </a:rPr>
              <a:t> </a:t>
            </a:r>
            <a:r>
              <a:rPr lang="en-US" altLang="en-US" sz="2000" b="1" dirty="0" err="1">
                <a:latin typeface="Times New Roman" pitchFamily="18" charset="0"/>
              </a:rPr>
              <a:t>tồn</a:t>
            </a:r>
            <a:r>
              <a:rPr lang="en-US" altLang="en-US" sz="2000" b="1" dirty="0">
                <a:latin typeface="Times New Roman" pitchFamily="18" charset="0"/>
              </a:rPr>
              <a:t> </a:t>
            </a:r>
            <a:r>
              <a:rPr lang="en-US" altLang="en-US" sz="2000" b="1" dirty="0" err="1">
                <a:latin typeface="Times New Roman" pitchFamily="18" charset="0"/>
              </a:rPr>
              <a:t>tại</a:t>
            </a:r>
            <a:r>
              <a:rPr lang="en-US" altLang="en-US" sz="2000" b="1" dirty="0">
                <a:latin typeface="Times New Roman" pitchFamily="18" charset="0"/>
              </a:rPr>
              <a:t> (</a:t>
            </a:r>
            <a:r>
              <a:rPr lang="en-US" altLang="en-US" sz="2000" b="1" dirty="0" err="1">
                <a:latin typeface="Times New Roman" pitchFamily="18" charset="0"/>
              </a:rPr>
              <a:t>là</a:t>
            </a:r>
            <a:r>
              <a:rPr lang="en-US" altLang="en-US" sz="2000" b="1" dirty="0">
                <a:latin typeface="Times New Roman" pitchFamily="18" charset="0"/>
              </a:rPr>
              <a:t> </a:t>
            </a:r>
            <a:r>
              <a:rPr lang="en-US" altLang="en-US" sz="2000" b="1" dirty="0" err="1">
                <a:latin typeface="Times New Roman" pitchFamily="18" charset="0"/>
              </a:rPr>
              <a:t>đã</a:t>
            </a:r>
            <a:r>
              <a:rPr lang="en-US" altLang="en-US" sz="2000" b="1" dirty="0">
                <a:latin typeface="Times New Roman" pitchFamily="18" charset="0"/>
              </a:rPr>
              <a:t> </a:t>
            </a:r>
            <a:r>
              <a:rPr lang="en-US" altLang="en-US" sz="2000" b="1" dirty="0" err="1">
                <a:latin typeface="Times New Roman" pitchFamily="18" charset="0"/>
              </a:rPr>
              <a:t>đăng</a:t>
            </a:r>
            <a:r>
              <a:rPr lang="en-US" altLang="en-US" sz="2000" b="1" dirty="0">
                <a:latin typeface="Times New Roman" pitchFamily="18" charset="0"/>
              </a:rPr>
              <a:t> </a:t>
            </a:r>
            <a:r>
              <a:rPr lang="en-US" altLang="en-US" sz="2000" b="1" dirty="0" err="1">
                <a:latin typeface="Times New Roman" pitchFamily="18" charset="0"/>
              </a:rPr>
              <a:t>kí</a:t>
            </a:r>
            <a:r>
              <a:rPr lang="en-US" altLang="en-US" sz="2000" b="1" dirty="0">
                <a:latin typeface="Times New Roman" pitchFamily="18" charset="0"/>
              </a:rPr>
              <a:t> </a:t>
            </a:r>
            <a:r>
              <a:rPr lang="en-US" altLang="en-US" sz="2000" b="1" dirty="0" err="1">
                <a:latin typeface="Times New Roman" pitchFamily="18" charset="0"/>
              </a:rPr>
              <a:t>trước</a:t>
            </a:r>
            <a:r>
              <a:rPr lang="en-US" altLang="en-US" sz="2000" b="1" dirty="0">
                <a:latin typeface="Times New Roman" pitchFamily="18" charset="0"/>
              </a:rPr>
              <a:t> </a:t>
            </a:r>
            <a:r>
              <a:rPr lang="en-US" altLang="en-US" sz="2000" b="1" dirty="0" err="1">
                <a:latin typeface="Times New Roman" pitchFamily="18" charset="0"/>
              </a:rPr>
              <a:t>đó</a:t>
            </a:r>
            <a:r>
              <a:rPr lang="en-US" altLang="en-US" sz="2000" b="1" dirty="0">
                <a:latin typeface="Times New Roman" pitchFamily="18" charset="0"/>
              </a:rPr>
              <a:t>) </a:t>
            </a:r>
            <a:r>
              <a:rPr lang="en-US" altLang="en-US" sz="2000" b="1" dirty="0" err="1">
                <a:latin typeface="Times New Roman" pitchFamily="18" charset="0"/>
              </a:rPr>
              <a:t>thì</a:t>
            </a:r>
            <a:r>
              <a:rPr lang="en-US" altLang="en-US" sz="2000" b="1" dirty="0">
                <a:latin typeface="Times New Roman" pitchFamily="18" charset="0"/>
              </a:rPr>
              <a:t> </a:t>
            </a:r>
            <a:r>
              <a:rPr lang="en-US" altLang="en-US" sz="2000" b="1" dirty="0" err="1">
                <a:latin typeface="Times New Roman" pitchFamily="18" charset="0"/>
              </a:rPr>
              <a:t>khách</a:t>
            </a:r>
            <a:r>
              <a:rPr lang="en-US" altLang="en-US" sz="2000" b="1" dirty="0">
                <a:latin typeface="Times New Roman" pitchFamily="18" charset="0"/>
              </a:rPr>
              <a:t> </a:t>
            </a:r>
            <a:r>
              <a:rPr lang="en-US" altLang="en-US" sz="2000" b="1" dirty="0" err="1">
                <a:latin typeface="Times New Roman" pitchFamily="18" charset="0"/>
              </a:rPr>
              <a:t>hàng</a:t>
            </a:r>
            <a:r>
              <a:rPr lang="en-US" altLang="en-US" sz="2000" b="1" dirty="0">
                <a:latin typeface="Times New Roman" pitchFamily="18" charset="0"/>
              </a:rPr>
              <a:t> </a:t>
            </a:r>
            <a:r>
              <a:rPr lang="en-US" altLang="en-US" sz="2000" b="1" dirty="0" err="1">
                <a:latin typeface="Times New Roman" pitchFamily="18" charset="0"/>
              </a:rPr>
              <a:t>có</a:t>
            </a:r>
            <a:r>
              <a:rPr lang="en-US" altLang="en-US" sz="2000" b="1" dirty="0">
                <a:latin typeface="Times New Roman" pitchFamily="18" charset="0"/>
              </a:rPr>
              <a:t> </a:t>
            </a:r>
            <a:r>
              <a:rPr lang="en-US" altLang="en-US" sz="2000" b="1" dirty="0" err="1">
                <a:latin typeface="Times New Roman" pitchFamily="18" charset="0"/>
              </a:rPr>
              <a:t>thể</a:t>
            </a:r>
            <a:r>
              <a:rPr lang="en-US" altLang="en-US" sz="2000" b="1" dirty="0">
                <a:latin typeface="Times New Roman" pitchFamily="18" charset="0"/>
              </a:rPr>
              <a:t> </a:t>
            </a:r>
            <a:r>
              <a:rPr lang="en-US" altLang="en-US" sz="2000" b="1" dirty="0" err="1">
                <a:latin typeface="Times New Roman" pitchFamily="18" charset="0"/>
              </a:rPr>
              <a:t>bắt</a:t>
            </a:r>
            <a:r>
              <a:rPr lang="en-US" altLang="en-US" sz="2000" b="1" dirty="0">
                <a:latin typeface="Times New Roman" pitchFamily="18" charset="0"/>
              </a:rPr>
              <a:t> </a:t>
            </a:r>
            <a:r>
              <a:rPr lang="en-US" altLang="en-US" sz="2000" b="1" dirty="0" err="1">
                <a:latin typeface="Times New Roman" pitchFamily="18" charset="0"/>
              </a:rPr>
              <a:t>đầu</a:t>
            </a:r>
            <a:r>
              <a:rPr lang="en-US" altLang="en-US" sz="2000" b="1" dirty="0">
                <a:latin typeface="Times New Roman" pitchFamily="18" charset="0"/>
              </a:rPr>
              <a:t> </a:t>
            </a:r>
            <a:r>
              <a:rPr lang="en-US" altLang="en-US" sz="2000" b="1" dirty="0" err="1">
                <a:latin typeface="Times New Roman" pitchFamily="18" charset="0"/>
              </a:rPr>
              <a:t>đặt</a:t>
            </a:r>
            <a:r>
              <a:rPr lang="en-US" altLang="en-US" sz="2000" b="1" dirty="0">
                <a:latin typeface="Times New Roman" pitchFamily="18" charset="0"/>
              </a:rPr>
              <a:t> </a:t>
            </a:r>
            <a:r>
              <a:rPr lang="en-US" altLang="en-US" sz="2000" b="1" dirty="0" err="1">
                <a:latin typeface="Times New Roman" pitchFamily="18" charset="0"/>
              </a:rPr>
              <a:t>mua</a:t>
            </a:r>
            <a:r>
              <a:rPr lang="en-US" altLang="en-US" sz="2000" b="1" dirty="0">
                <a:latin typeface="Times New Roman" pitchFamily="18" charset="0"/>
              </a:rPr>
              <a:t>, </a:t>
            </a:r>
            <a:r>
              <a:rPr lang="en-US" altLang="en-US" sz="2000" b="1" dirty="0" err="1">
                <a:latin typeface="Times New Roman" pitchFamily="18" charset="0"/>
              </a:rPr>
              <a:t>ngoài</a:t>
            </a:r>
            <a:r>
              <a:rPr lang="en-US" altLang="en-US" sz="2000" b="1" dirty="0">
                <a:latin typeface="Times New Roman" pitchFamily="18" charset="0"/>
              </a:rPr>
              <a:t> </a:t>
            </a:r>
            <a:r>
              <a:rPr lang="en-US" altLang="en-US" sz="2000" b="1" dirty="0" err="1">
                <a:latin typeface="Times New Roman" pitchFamily="18" charset="0"/>
              </a:rPr>
              <a:t>ra</a:t>
            </a:r>
            <a:r>
              <a:rPr lang="en-US" altLang="en-US" sz="2000" b="1" dirty="0">
                <a:latin typeface="Times New Roman" pitchFamily="18" charset="0"/>
              </a:rPr>
              <a:t> </a:t>
            </a:r>
            <a:r>
              <a:rPr lang="en-US" altLang="en-US" sz="2000" b="1" dirty="0" err="1">
                <a:latin typeface="Times New Roman" pitchFamily="18" charset="0"/>
              </a:rPr>
              <a:t>kh</a:t>
            </a:r>
            <a:r>
              <a:rPr lang="en-US" altLang="en-US" sz="2000" b="1" dirty="0">
                <a:latin typeface="Times New Roman" pitchFamily="18" charset="0"/>
              </a:rPr>
              <a:t> </a:t>
            </a:r>
            <a:r>
              <a:rPr lang="en-US" altLang="en-US" sz="2000" b="1" dirty="0" err="1">
                <a:latin typeface="Times New Roman" pitchFamily="18" charset="0"/>
              </a:rPr>
              <a:t>có</a:t>
            </a:r>
            <a:r>
              <a:rPr lang="en-US" altLang="en-US" sz="2000" b="1" dirty="0">
                <a:latin typeface="Times New Roman" pitchFamily="18" charset="0"/>
              </a:rPr>
              <a:t> </a:t>
            </a:r>
            <a:r>
              <a:rPr lang="en-US" altLang="en-US" sz="2000" b="1" dirty="0" err="1">
                <a:latin typeface="Times New Roman" pitchFamily="18" charset="0"/>
              </a:rPr>
              <a:t>thể</a:t>
            </a:r>
            <a:r>
              <a:rPr lang="en-US" altLang="en-US" sz="2000" b="1" dirty="0">
                <a:latin typeface="Times New Roman" pitchFamily="18" charset="0"/>
              </a:rPr>
              <a:t> </a:t>
            </a:r>
            <a:r>
              <a:rPr lang="en-US" altLang="en-US" sz="2000" b="1" dirty="0" err="1">
                <a:latin typeface="Times New Roman" pitchFamily="18" charset="0"/>
              </a:rPr>
              <a:t>thực</a:t>
            </a:r>
            <a:r>
              <a:rPr lang="en-US" altLang="en-US" sz="2000" b="1" dirty="0">
                <a:latin typeface="Times New Roman" pitchFamily="18" charset="0"/>
              </a:rPr>
              <a:t> </a:t>
            </a:r>
            <a:r>
              <a:rPr lang="en-US" altLang="en-US" sz="2000" b="1" dirty="0" err="1">
                <a:latin typeface="Times New Roman" pitchFamily="18" charset="0"/>
              </a:rPr>
              <a:t>hiện</a:t>
            </a:r>
            <a:r>
              <a:rPr lang="en-US" altLang="en-US" sz="2000" b="1" dirty="0">
                <a:latin typeface="Times New Roman" pitchFamily="18" charset="0"/>
              </a:rPr>
              <a:t> </a:t>
            </a:r>
            <a:r>
              <a:rPr lang="en-US" altLang="en-US" sz="2000" b="1" dirty="0" err="1">
                <a:latin typeface="Times New Roman" pitchFamily="18" charset="0"/>
              </a:rPr>
              <a:t>nhiều</a:t>
            </a:r>
            <a:r>
              <a:rPr lang="en-US" altLang="en-US" sz="2000" b="1" dirty="0">
                <a:latin typeface="Times New Roman" pitchFamily="18" charset="0"/>
              </a:rPr>
              <a:t> </a:t>
            </a:r>
            <a:r>
              <a:rPr lang="en-US" altLang="en-US" sz="2000" b="1" dirty="0" err="1">
                <a:latin typeface="Times New Roman" pitchFamily="18" charset="0"/>
              </a:rPr>
              <a:t>thao</a:t>
            </a:r>
            <a:r>
              <a:rPr lang="en-US" altLang="en-US" sz="2000" b="1" dirty="0">
                <a:latin typeface="Times New Roman" pitchFamily="18" charset="0"/>
              </a:rPr>
              <a:t> </a:t>
            </a:r>
            <a:r>
              <a:rPr lang="en-US" altLang="en-US" sz="2000" b="1" dirty="0" err="1">
                <a:latin typeface="Times New Roman" pitchFamily="18" charset="0"/>
              </a:rPr>
              <a:t>tác</a:t>
            </a:r>
            <a:r>
              <a:rPr lang="en-US" altLang="en-US" sz="2000" b="1" dirty="0">
                <a:latin typeface="Times New Roman" pitchFamily="18" charset="0"/>
              </a:rPr>
              <a:t> </a:t>
            </a:r>
            <a:r>
              <a:rPr lang="en-US" altLang="en-US" sz="2000" b="1" dirty="0" err="1">
                <a:latin typeface="Times New Roman" pitchFamily="18" charset="0"/>
              </a:rPr>
              <a:t>khác</a:t>
            </a:r>
            <a:r>
              <a:rPr lang="en-US" altLang="en-US" sz="2000" b="1" dirty="0">
                <a:latin typeface="Times New Roman" pitchFamily="18" charset="0"/>
              </a:rPr>
              <a:t> </a:t>
            </a:r>
            <a:r>
              <a:rPr lang="en-US" altLang="en-US" sz="2000" b="1" dirty="0" err="1">
                <a:latin typeface="Times New Roman" pitchFamily="18" charset="0"/>
              </a:rPr>
              <a:t>gồm</a:t>
            </a:r>
            <a:r>
              <a:rPr lang="en-US" altLang="en-US" sz="2000" b="1" dirty="0">
                <a:latin typeface="Times New Roman" pitchFamily="18" charset="0"/>
              </a:rPr>
              <a:t> </a:t>
            </a:r>
            <a:r>
              <a:rPr lang="en-US" altLang="en-US" sz="2000" b="1" dirty="0" err="1">
                <a:latin typeface="Times New Roman" pitchFamily="18" charset="0"/>
              </a:rPr>
              <a:t>thêm</a:t>
            </a:r>
            <a:r>
              <a:rPr lang="en-US" altLang="en-US" sz="2000" b="1" dirty="0">
                <a:latin typeface="Times New Roman" pitchFamily="18" charset="0"/>
              </a:rPr>
              <a:t>, </a:t>
            </a:r>
            <a:r>
              <a:rPr lang="en-US" altLang="en-US" sz="2000" b="1" dirty="0" err="1">
                <a:latin typeface="Times New Roman" pitchFamily="18" charset="0"/>
              </a:rPr>
              <a:t>thêm</a:t>
            </a:r>
            <a:r>
              <a:rPr lang="en-US" altLang="en-US" sz="2000" b="1" dirty="0">
                <a:latin typeface="Times New Roman" pitchFamily="18" charset="0"/>
              </a:rPr>
              <a:t> </a:t>
            </a:r>
            <a:r>
              <a:rPr lang="en-US" altLang="en-US" sz="2000" b="1" dirty="0" err="1">
                <a:latin typeface="Times New Roman" pitchFamily="18" charset="0"/>
              </a:rPr>
              <a:t>sản</a:t>
            </a:r>
            <a:r>
              <a:rPr lang="en-US" altLang="en-US" sz="2000" b="1" dirty="0">
                <a:latin typeface="Times New Roman" pitchFamily="18" charset="0"/>
              </a:rPr>
              <a:t> </a:t>
            </a:r>
            <a:r>
              <a:rPr lang="en-US" altLang="en-US" sz="2000" b="1" dirty="0" err="1">
                <a:latin typeface="Times New Roman" pitchFamily="18" charset="0"/>
              </a:rPr>
              <a:t>phẩm</a:t>
            </a:r>
            <a:r>
              <a:rPr lang="en-US" altLang="en-US" sz="2000" b="1" dirty="0">
                <a:latin typeface="Times New Roman" pitchFamily="18" charset="0"/>
              </a:rPr>
              <a:t> </a:t>
            </a:r>
            <a:r>
              <a:rPr lang="en-US" altLang="en-US" sz="2000" b="1" dirty="0" err="1">
                <a:latin typeface="Times New Roman" pitchFamily="18" charset="0"/>
              </a:rPr>
              <a:t>vào</a:t>
            </a:r>
            <a:r>
              <a:rPr lang="en-US" altLang="en-US" sz="2000" b="1" dirty="0">
                <a:latin typeface="Times New Roman" pitchFamily="18" charset="0"/>
              </a:rPr>
              <a:t> </a:t>
            </a:r>
            <a:r>
              <a:rPr lang="en-US" altLang="en-US" sz="2000" b="1" dirty="0" err="1">
                <a:latin typeface="Times New Roman" pitchFamily="18" charset="0"/>
              </a:rPr>
              <a:t>giỏ</a:t>
            </a:r>
            <a:r>
              <a:rPr lang="en-US" altLang="en-US" sz="2000" b="1" dirty="0">
                <a:latin typeface="Times New Roman" pitchFamily="18" charset="0"/>
              </a:rPr>
              <a:t> </a:t>
            </a:r>
            <a:r>
              <a:rPr lang="en-US" altLang="en-US" sz="2000" b="1" dirty="0" err="1">
                <a:latin typeface="Times New Roman" pitchFamily="18" charset="0"/>
              </a:rPr>
              <a:t>hàng</a:t>
            </a:r>
            <a:r>
              <a:rPr lang="en-US" altLang="en-US" sz="2000" b="1" dirty="0">
                <a:latin typeface="Times New Roman" pitchFamily="18" charset="0"/>
              </a:rPr>
              <a:t>, </a:t>
            </a:r>
            <a:r>
              <a:rPr lang="en-US" altLang="en-US" sz="2000" b="1" dirty="0" err="1">
                <a:latin typeface="Times New Roman" pitchFamily="18" charset="0"/>
              </a:rPr>
              <a:t>lưu</a:t>
            </a:r>
            <a:r>
              <a:rPr lang="en-US" altLang="en-US" sz="2000" b="1" dirty="0">
                <a:latin typeface="Times New Roman" pitchFamily="18" charset="0"/>
              </a:rPr>
              <a:t> </a:t>
            </a:r>
            <a:r>
              <a:rPr lang="en-US" altLang="en-US" sz="2000" b="1" dirty="0" err="1">
                <a:latin typeface="Times New Roman" pitchFamily="18" charset="0"/>
              </a:rPr>
              <a:t>sản</a:t>
            </a:r>
            <a:r>
              <a:rPr lang="en-US" altLang="en-US" sz="2000" b="1" dirty="0">
                <a:latin typeface="Times New Roman" pitchFamily="18" charset="0"/>
              </a:rPr>
              <a:t> </a:t>
            </a:r>
            <a:r>
              <a:rPr lang="en-US" altLang="en-US" sz="2000" b="1" dirty="0" err="1">
                <a:latin typeface="Times New Roman" pitchFamily="18" charset="0"/>
              </a:rPr>
              <a:t>phẩm</a:t>
            </a:r>
            <a:r>
              <a:rPr lang="en-US" altLang="en-US" sz="2000" b="1" dirty="0">
                <a:latin typeface="Times New Roman" pitchFamily="18" charset="0"/>
              </a:rPr>
              <a:t> </a:t>
            </a:r>
            <a:r>
              <a:rPr lang="en-US" altLang="en-US" sz="2000" b="1" dirty="0" err="1">
                <a:latin typeface="Times New Roman" pitchFamily="18" charset="0"/>
              </a:rPr>
              <a:t>để</a:t>
            </a:r>
            <a:r>
              <a:rPr lang="en-US" altLang="en-US" sz="2000" b="1" dirty="0">
                <a:latin typeface="Times New Roman" pitchFamily="18" charset="0"/>
              </a:rPr>
              <a:t> </a:t>
            </a:r>
            <a:r>
              <a:rPr lang="en-US" altLang="en-US" sz="2000" b="1" dirty="0" err="1">
                <a:latin typeface="Times New Roman" pitchFamily="18" charset="0"/>
              </a:rPr>
              <a:t>xem</a:t>
            </a:r>
            <a:r>
              <a:rPr lang="en-US" altLang="en-US" sz="2000" b="1" dirty="0">
                <a:latin typeface="Times New Roman" pitchFamily="18" charset="0"/>
              </a:rPr>
              <a:t> </a:t>
            </a:r>
            <a:r>
              <a:rPr lang="en-US" altLang="en-US" sz="2000" b="1" dirty="0" err="1">
                <a:latin typeface="Times New Roman" pitchFamily="18" charset="0"/>
              </a:rPr>
              <a:t>sau</a:t>
            </a:r>
            <a:r>
              <a:rPr lang="en-US" altLang="en-US" sz="2000" b="1" dirty="0">
                <a:latin typeface="Times New Roman" pitchFamily="18" charset="0"/>
              </a:rPr>
              <a:t> ,</a:t>
            </a:r>
            <a:r>
              <a:rPr lang="en-US" altLang="en-US" sz="2000" b="1" dirty="0" err="1">
                <a:latin typeface="Times New Roman" pitchFamily="18" charset="0"/>
              </a:rPr>
              <a:t>xem</a:t>
            </a:r>
            <a:r>
              <a:rPr lang="en-US" altLang="en-US" sz="2000" b="1" dirty="0">
                <a:latin typeface="Times New Roman" pitchFamily="18" charset="0"/>
              </a:rPr>
              <a:t> </a:t>
            </a:r>
            <a:r>
              <a:rPr lang="en-US" altLang="en-US" sz="2000" b="1" dirty="0" err="1">
                <a:latin typeface="Times New Roman" pitchFamily="18" charset="0"/>
              </a:rPr>
              <a:t>về</a:t>
            </a:r>
            <a:r>
              <a:rPr lang="en-US" altLang="en-US" sz="2000" b="1" dirty="0">
                <a:latin typeface="Times New Roman" pitchFamily="18" charset="0"/>
              </a:rPr>
              <a:t> </a:t>
            </a:r>
            <a:r>
              <a:rPr lang="en-US" altLang="en-US" sz="2000" b="1" dirty="0" err="1">
                <a:latin typeface="Times New Roman" pitchFamily="18" charset="0"/>
              </a:rPr>
              <a:t>lịch</a:t>
            </a:r>
            <a:r>
              <a:rPr lang="en-US" altLang="en-US" sz="2000" b="1" dirty="0">
                <a:latin typeface="Times New Roman" pitchFamily="18" charset="0"/>
              </a:rPr>
              <a:t> </a:t>
            </a:r>
            <a:r>
              <a:rPr lang="en-US" altLang="en-US" sz="2000" b="1" dirty="0" err="1">
                <a:latin typeface="Times New Roman" pitchFamily="18" charset="0"/>
              </a:rPr>
              <a:t>sử</a:t>
            </a:r>
            <a:r>
              <a:rPr lang="en-US" altLang="en-US" sz="2000" b="1" dirty="0">
                <a:latin typeface="Times New Roman" pitchFamily="18" charset="0"/>
              </a:rPr>
              <a:t> </a:t>
            </a:r>
            <a:r>
              <a:rPr lang="en-US" altLang="en-US" sz="2000" b="1" dirty="0" err="1">
                <a:latin typeface="Times New Roman" pitchFamily="18" charset="0"/>
              </a:rPr>
              <a:t>mua</a:t>
            </a:r>
            <a:r>
              <a:rPr lang="en-US" altLang="en-US" sz="2000" b="1" dirty="0">
                <a:latin typeface="Times New Roman" pitchFamily="18" charset="0"/>
              </a:rPr>
              <a:t> </a:t>
            </a:r>
            <a:r>
              <a:rPr lang="en-US" altLang="en-US" sz="2000" b="1" dirty="0" err="1">
                <a:latin typeface="Times New Roman" pitchFamily="18" charset="0"/>
              </a:rPr>
              <a:t>hàng</a:t>
            </a:r>
            <a:r>
              <a:rPr lang="en-US" altLang="en-US" sz="2000" b="1" dirty="0">
                <a:latin typeface="Times New Roman" pitchFamily="18" charset="0"/>
              </a:rPr>
              <a:t> </a:t>
            </a:r>
            <a:r>
              <a:rPr lang="en-US" altLang="en-US" sz="2000" b="1" dirty="0" err="1">
                <a:latin typeface="Times New Roman" pitchFamily="18" charset="0"/>
              </a:rPr>
              <a:t>của</a:t>
            </a:r>
            <a:r>
              <a:rPr lang="en-US" altLang="en-US" sz="2000" b="1" dirty="0">
                <a:latin typeface="Times New Roman" pitchFamily="18" charset="0"/>
              </a:rPr>
              <a:t> </a:t>
            </a:r>
            <a:r>
              <a:rPr lang="en-US" altLang="en-US" sz="2000" b="1" dirty="0" err="1">
                <a:latin typeface="Times New Roman" pitchFamily="18" charset="0"/>
              </a:rPr>
              <a:t>mình</a:t>
            </a:r>
            <a:r>
              <a:rPr lang="en-US" altLang="en-US" sz="2000" b="1" dirty="0">
                <a:latin typeface="Times New Roman" pitchFamily="18" charset="0"/>
              </a:rPr>
              <a:t>, </a:t>
            </a:r>
            <a:r>
              <a:rPr lang="en-US" altLang="en-US" sz="2000" b="1" dirty="0" err="1">
                <a:latin typeface="Times New Roman" pitchFamily="18" charset="0"/>
              </a:rPr>
              <a:t>thay</a:t>
            </a:r>
            <a:r>
              <a:rPr lang="en-US" altLang="en-US" sz="2000" b="1" dirty="0">
                <a:latin typeface="Times New Roman" pitchFamily="18" charset="0"/>
              </a:rPr>
              <a:t> </a:t>
            </a:r>
            <a:r>
              <a:rPr lang="en-US" altLang="en-US" sz="2000" b="1" dirty="0" err="1">
                <a:latin typeface="Times New Roman" pitchFamily="18" charset="0"/>
              </a:rPr>
              <a:t>đổi</a:t>
            </a:r>
            <a:r>
              <a:rPr lang="en-US" altLang="en-US" sz="2000" b="1" dirty="0">
                <a:latin typeface="Times New Roman" pitchFamily="18" charset="0"/>
              </a:rPr>
              <a:t> </a:t>
            </a:r>
            <a:r>
              <a:rPr lang="en-US" altLang="en-US" sz="2000" b="1" dirty="0" err="1">
                <a:latin typeface="Times New Roman" pitchFamily="18" charset="0"/>
              </a:rPr>
              <a:t>thông</a:t>
            </a:r>
            <a:r>
              <a:rPr lang="en-US" altLang="en-US" sz="2000" b="1" dirty="0">
                <a:latin typeface="Times New Roman" pitchFamily="18" charset="0"/>
              </a:rPr>
              <a:t> tin </a:t>
            </a:r>
            <a:r>
              <a:rPr lang="en-US" altLang="en-US" sz="2000" b="1" dirty="0" err="1">
                <a:latin typeface="Times New Roman" pitchFamily="18" charset="0"/>
              </a:rPr>
              <a:t>tài</a:t>
            </a:r>
            <a:r>
              <a:rPr lang="en-US" altLang="en-US" sz="2000" b="1" dirty="0">
                <a:latin typeface="Times New Roman" pitchFamily="18" charset="0"/>
              </a:rPr>
              <a:t> </a:t>
            </a:r>
            <a:r>
              <a:rPr lang="en-US" altLang="en-US" sz="2000" b="1" dirty="0" err="1">
                <a:latin typeface="Times New Roman" pitchFamily="18" charset="0"/>
              </a:rPr>
              <a:t>khoản</a:t>
            </a:r>
            <a:r>
              <a:rPr lang="en-US" altLang="en-US" sz="2000" b="1" dirty="0">
                <a:latin typeface="Times New Roman" pitchFamily="18" charset="0"/>
              </a:rPr>
              <a:t>, </a:t>
            </a:r>
            <a:r>
              <a:rPr lang="en-US" altLang="en-US" sz="2000" b="1" dirty="0" err="1">
                <a:latin typeface="Times New Roman" pitchFamily="18" charset="0"/>
              </a:rPr>
              <a:t>ngược</a:t>
            </a:r>
            <a:r>
              <a:rPr lang="en-US" altLang="en-US" sz="2000" b="1" dirty="0">
                <a:latin typeface="Times New Roman" pitchFamily="18" charset="0"/>
              </a:rPr>
              <a:t> </a:t>
            </a:r>
            <a:r>
              <a:rPr lang="en-US" altLang="en-US" sz="2000" b="1" dirty="0" err="1">
                <a:latin typeface="Times New Roman" pitchFamily="18" charset="0"/>
              </a:rPr>
              <a:t>lại</a:t>
            </a:r>
            <a:r>
              <a:rPr lang="en-US" altLang="en-US" sz="2000" b="1" dirty="0">
                <a:latin typeface="Times New Roman" pitchFamily="18" charset="0"/>
              </a:rPr>
              <a:t> </a:t>
            </a:r>
            <a:r>
              <a:rPr lang="en-US" altLang="en-US" sz="2000" b="1" dirty="0" err="1">
                <a:latin typeface="Times New Roman" pitchFamily="18" charset="0"/>
              </a:rPr>
              <a:t>nếu</a:t>
            </a:r>
            <a:r>
              <a:rPr lang="en-US" altLang="en-US" sz="2000" b="1" dirty="0">
                <a:latin typeface="Times New Roman" pitchFamily="18" charset="0"/>
              </a:rPr>
              <a:t> </a:t>
            </a:r>
            <a:r>
              <a:rPr lang="en-US" altLang="en-US" sz="2000" b="1" dirty="0" err="1">
                <a:latin typeface="Times New Roman" pitchFamily="18" charset="0"/>
              </a:rPr>
              <a:t>khách</a:t>
            </a:r>
            <a:r>
              <a:rPr lang="en-US" altLang="en-US" sz="2000" b="1" dirty="0">
                <a:latin typeface="Times New Roman" pitchFamily="18" charset="0"/>
              </a:rPr>
              <a:t> </a:t>
            </a:r>
            <a:r>
              <a:rPr lang="en-US" altLang="en-US" sz="2000" b="1" dirty="0" err="1">
                <a:latin typeface="Times New Roman" pitchFamily="18" charset="0"/>
              </a:rPr>
              <a:t>hàng</a:t>
            </a:r>
            <a:r>
              <a:rPr lang="en-US" altLang="en-US" sz="2000" b="1" dirty="0">
                <a:latin typeface="Times New Roman" pitchFamily="18" charset="0"/>
              </a:rPr>
              <a:t> </a:t>
            </a:r>
            <a:r>
              <a:rPr lang="en-US" altLang="en-US" sz="2000" b="1" dirty="0" err="1">
                <a:latin typeface="Times New Roman" pitchFamily="18" charset="0"/>
              </a:rPr>
              <a:t>không</a:t>
            </a:r>
            <a:r>
              <a:rPr lang="en-US" altLang="en-US" sz="2000" b="1" dirty="0">
                <a:latin typeface="Times New Roman" pitchFamily="18" charset="0"/>
              </a:rPr>
              <a:t> </a:t>
            </a:r>
            <a:r>
              <a:rPr lang="en-US" altLang="en-US" sz="2000" b="1" dirty="0" err="1">
                <a:latin typeface="Times New Roman" pitchFamily="18" charset="0"/>
              </a:rPr>
              <a:t>có</a:t>
            </a:r>
            <a:r>
              <a:rPr lang="en-US" altLang="en-US" sz="2000" b="1" dirty="0">
                <a:latin typeface="Times New Roman" pitchFamily="18" charset="0"/>
              </a:rPr>
              <a:t> </a:t>
            </a:r>
            <a:r>
              <a:rPr lang="en-US" altLang="en-US" sz="2000" b="1" dirty="0" err="1">
                <a:latin typeface="Times New Roman" pitchFamily="18" charset="0"/>
              </a:rPr>
              <a:t>tài</a:t>
            </a:r>
            <a:r>
              <a:rPr lang="en-US" altLang="en-US" sz="2000" b="1" dirty="0">
                <a:latin typeface="Times New Roman" pitchFamily="18" charset="0"/>
              </a:rPr>
              <a:t> </a:t>
            </a:r>
            <a:r>
              <a:rPr lang="en-US" altLang="en-US" sz="2000" b="1" dirty="0" err="1">
                <a:latin typeface="Times New Roman" pitchFamily="18" charset="0"/>
              </a:rPr>
              <a:t>khoản</a:t>
            </a:r>
            <a:r>
              <a:rPr lang="en-US" altLang="en-US" sz="2000" b="1" dirty="0">
                <a:latin typeface="Times New Roman" pitchFamily="18" charset="0"/>
              </a:rPr>
              <a:t> </a:t>
            </a:r>
            <a:r>
              <a:rPr lang="en-US" altLang="en-US" sz="2000" b="1" dirty="0" err="1">
                <a:latin typeface="Times New Roman" pitchFamily="18" charset="0"/>
              </a:rPr>
              <a:t>thì</a:t>
            </a:r>
            <a:r>
              <a:rPr lang="en-US" altLang="en-US" sz="2000" b="1" dirty="0">
                <a:latin typeface="Times New Roman" pitchFamily="18" charset="0"/>
              </a:rPr>
              <a:t> </a:t>
            </a:r>
            <a:r>
              <a:rPr lang="en-US" altLang="en-US" sz="2000" b="1" dirty="0" err="1">
                <a:latin typeface="Times New Roman" pitchFamily="18" charset="0"/>
              </a:rPr>
              <a:t>không</a:t>
            </a:r>
            <a:r>
              <a:rPr lang="en-US" altLang="en-US" sz="2000" b="1" dirty="0">
                <a:latin typeface="Times New Roman" pitchFamily="18" charset="0"/>
              </a:rPr>
              <a:t> </a:t>
            </a:r>
            <a:r>
              <a:rPr lang="en-US" altLang="en-US" sz="2000" b="1" dirty="0" err="1">
                <a:latin typeface="Times New Roman" pitchFamily="18" charset="0"/>
              </a:rPr>
              <a:t>được</a:t>
            </a:r>
            <a:r>
              <a:rPr lang="en-US" altLang="en-US" sz="2000" b="1" dirty="0">
                <a:latin typeface="Times New Roman" pitchFamily="18" charset="0"/>
              </a:rPr>
              <a:t> </a:t>
            </a:r>
            <a:r>
              <a:rPr lang="en-US" altLang="en-US" sz="2000" b="1" dirty="0" err="1">
                <a:latin typeface="Times New Roman" pitchFamily="18" charset="0"/>
              </a:rPr>
              <a:t>hưởng</a:t>
            </a:r>
            <a:r>
              <a:rPr lang="en-US" altLang="en-US" sz="2000" b="1" dirty="0">
                <a:latin typeface="Times New Roman" pitchFamily="18" charset="0"/>
              </a:rPr>
              <a:t> </a:t>
            </a:r>
            <a:r>
              <a:rPr lang="en-US" altLang="en-US" sz="2000" b="1" dirty="0" err="1">
                <a:latin typeface="Times New Roman" pitchFamily="18" charset="0"/>
              </a:rPr>
              <a:t>nhiểu</a:t>
            </a:r>
            <a:r>
              <a:rPr lang="en-US" altLang="en-US" sz="2000" b="1" dirty="0">
                <a:latin typeface="Times New Roman" pitchFamily="18" charset="0"/>
              </a:rPr>
              <a:t> </a:t>
            </a:r>
            <a:r>
              <a:rPr lang="en-US" altLang="en-US" sz="2000" b="1" dirty="0" err="1">
                <a:latin typeface="Times New Roman" pitchFamily="18" charset="0"/>
              </a:rPr>
              <a:t>tiện</a:t>
            </a:r>
            <a:r>
              <a:rPr lang="en-US" altLang="en-US" sz="2000" b="1" dirty="0">
                <a:latin typeface="Times New Roman" pitchFamily="18" charset="0"/>
              </a:rPr>
              <a:t> </a:t>
            </a:r>
            <a:r>
              <a:rPr lang="en-US" altLang="en-US" sz="2000" b="1" dirty="0" err="1">
                <a:latin typeface="Times New Roman" pitchFamily="18" charset="0"/>
              </a:rPr>
              <a:t>ích</a:t>
            </a:r>
            <a:r>
              <a:rPr lang="en-US" altLang="en-US" sz="2000" b="1" dirty="0">
                <a:latin typeface="Times New Roman" pitchFamily="18" charset="0"/>
              </a:rPr>
              <a:t> </a:t>
            </a:r>
            <a:r>
              <a:rPr lang="en-US" altLang="en-US" sz="2000" b="1" dirty="0" err="1">
                <a:latin typeface="Times New Roman" pitchFamily="18" charset="0"/>
              </a:rPr>
              <a:t>và</a:t>
            </a:r>
            <a:r>
              <a:rPr lang="en-US" altLang="en-US" sz="2000" b="1" dirty="0">
                <a:latin typeface="Times New Roman" pitchFamily="18" charset="0"/>
              </a:rPr>
              <a:t> </a:t>
            </a:r>
            <a:r>
              <a:rPr lang="en-US" altLang="en-US" sz="2000" b="1" dirty="0" err="1">
                <a:latin typeface="Times New Roman" pitchFamily="18" charset="0"/>
              </a:rPr>
              <a:t>ưu</a:t>
            </a:r>
            <a:r>
              <a:rPr lang="en-US" altLang="en-US" sz="2000" b="1" dirty="0">
                <a:latin typeface="Times New Roman" pitchFamily="18" charset="0"/>
              </a:rPr>
              <a:t> </a:t>
            </a:r>
            <a:r>
              <a:rPr lang="en-US" altLang="en-US" sz="2000" b="1" dirty="0" err="1">
                <a:latin typeface="Times New Roman" pitchFamily="18" charset="0"/>
              </a:rPr>
              <a:t>đãi</a:t>
            </a:r>
            <a:r>
              <a:rPr lang="en-US" altLang="en-US" sz="2000" b="1" dirty="0">
                <a:latin typeface="Times New Roman" pitchFamily="18" charset="0"/>
              </a:rPr>
              <a:t> </a:t>
            </a:r>
            <a:r>
              <a:rPr lang="en-US" altLang="en-US" sz="2000" b="1" dirty="0" err="1">
                <a:latin typeface="Times New Roman" pitchFamily="18" charset="0"/>
              </a:rPr>
              <a:t>nên</a:t>
            </a:r>
            <a:r>
              <a:rPr lang="en-US" altLang="en-US" sz="2000" b="1" dirty="0">
                <a:latin typeface="Times New Roman" pitchFamily="18" charset="0"/>
              </a:rPr>
              <a:t> </a:t>
            </a:r>
            <a:r>
              <a:rPr lang="en-US" altLang="en-US" sz="2000" b="1" dirty="0" err="1">
                <a:latin typeface="Times New Roman" pitchFamily="18" charset="0"/>
              </a:rPr>
              <a:t>chú</a:t>
            </a:r>
            <a:r>
              <a:rPr lang="en-US" altLang="en-US" sz="2000" b="1" dirty="0">
                <a:latin typeface="Times New Roman" pitchFamily="18" charset="0"/>
              </a:rPr>
              <a:t> </a:t>
            </a:r>
            <a:r>
              <a:rPr lang="en-US" altLang="en-US" sz="2000" b="1" dirty="0" err="1">
                <a:latin typeface="Times New Roman" pitchFamily="18" charset="0"/>
              </a:rPr>
              <a:t>trọng</a:t>
            </a:r>
            <a:r>
              <a:rPr lang="en-US" altLang="en-US" sz="2000" b="1" dirty="0">
                <a:latin typeface="Times New Roman" pitchFamily="18" charset="0"/>
              </a:rPr>
              <a:t> </a:t>
            </a:r>
            <a:r>
              <a:rPr lang="en-US" altLang="en-US" sz="2000" b="1" dirty="0" err="1">
                <a:latin typeface="Times New Roman" pitchFamily="18" charset="0"/>
              </a:rPr>
              <a:t>khuyến</a:t>
            </a:r>
            <a:r>
              <a:rPr lang="en-US" altLang="en-US" sz="2000" b="1" dirty="0">
                <a:latin typeface="Times New Roman" pitchFamily="18" charset="0"/>
              </a:rPr>
              <a:t> </a:t>
            </a:r>
            <a:r>
              <a:rPr lang="en-US" altLang="en-US" sz="2000" b="1" dirty="0" err="1">
                <a:latin typeface="Times New Roman" pitchFamily="18" charset="0"/>
              </a:rPr>
              <a:t>khích</a:t>
            </a:r>
            <a:r>
              <a:rPr lang="en-US" altLang="en-US" sz="2000" b="1" dirty="0">
                <a:latin typeface="Times New Roman" pitchFamily="18" charset="0"/>
              </a:rPr>
              <a:t> </a:t>
            </a:r>
            <a:r>
              <a:rPr lang="en-US" altLang="en-US" sz="2000" b="1" dirty="0" err="1">
                <a:latin typeface="Times New Roman" pitchFamily="18" charset="0"/>
              </a:rPr>
              <a:t>khách</a:t>
            </a:r>
            <a:r>
              <a:rPr lang="en-US" altLang="en-US" sz="2000" b="1" dirty="0">
                <a:latin typeface="Times New Roman" pitchFamily="18" charset="0"/>
              </a:rPr>
              <a:t> </a:t>
            </a:r>
            <a:r>
              <a:rPr lang="en-US" altLang="en-US" sz="2000" b="1" dirty="0" err="1">
                <a:latin typeface="Times New Roman" pitchFamily="18" charset="0"/>
              </a:rPr>
              <a:t>hàng</a:t>
            </a:r>
            <a:r>
              <a:rPr lang="en-US" altLang="en-US" sz="2000" b="1" dirty="0">
                <a:latin typeface="Times New Roman" pitchFamily="18" charset="0"/>
              </a:rPr>
              <a:t> </a:t>
            </a:r>
            <a:r>
              <a:rPr lang="en-US" altLang="en-US" sz="2000" b="1" dirty="0" err="1">
                <a:latin typeface="Times New Roman" pitchFamily="18" charset="0"/>
              </a:rPr>
              <a:t>đăng</a:t>
            </a:r>
            <a:r>
              <a:rPr lang="en-US" altLang="en-US" sz="2000" b="1" dirty="0">
                <a:latin typeface="Times New Roman" pitchFamily="18" charset="0"/>
              </a:rPr>
              <a:t> </a:t>
            </a:r>
            <a:r>
              <a:rPr lang="en-US" altLang="en-US" sz="2000" b="1" dirty="0" err="1">
                <a:latin typeface="Times New Roman" pitchFamily="18" charset="0"/>
              </a:rPr>
              <a:t>ký</a:t>
            </a:r>
            <a:r>
              <a:rPr lang="en-US" altLang="en-US" sz="2000" b="1" dirty="0">
                <a:latin typeface="Times New Roman" pitchFamily="18" charset="0"/>
              </a:rPr>
              <a:t> </a:t>
            </a:r>
            <a:r>
              <a:rPr lang="en-US" altLang="en-US" sz="2000" b="1" dirty="0" err="1">
                <a:latin typeface="Times New Roman" pitchFamily="18" charset="0"/>
              </a:rPr>
              <a:t>tài</a:t>
            </a:r>
            <a:r>
              <a:rPr lang="en-US" altLang="en-US" sz="2000" b="1" dirty="0">
                <a:latin typeface="Times New Roman" pitchFamily="18" charset="0"/>
              </a:rPr>
              <a:t> </a:t>
            </a:r>
            <a:r>
              <a:rPr lang="en-US" altLang="en-US" sz="2000" b="1" dirty="0" err="1">
                <a:latin typeface="Times New Roman" pitchFamily="18" charset="0"/>
              </a:rPr>
              <a:t>khoản</a:t>
            </a:r>
            <a:r>
              <a:rPr lang="en-US" altLang="en-US" sz="2000" b="1" dirty="0">
                <a:latin typeface="Times New Roman" pitchFamily="18" charset="0"/>
              </a:rPr>
              <a:t> </a:t>
            </a:r>
            <a:r>
              <a:rPr lang="en-US" altLang="en-US" sz="2000" b="1" dirty="0" err="1">
                <a:latin typeface="Times New Roman" pitchFamily="18" charset="0"/>
              </a:rPr>
              <a:t>trên</a:t>
            </a:r>
            <a:r>
              <a:rPr lang="en-US" altLang="en-US" sz="2000" b="1" dirty="0">
                <a:latin typeface="Times New Roman" pitchFamily="18" charset="0"/>
              </a:rPr>
              <a:t> </a:t>
            </a:r>
            <a:r>
              <a:rPr lang="en-US" altLang="en-US" sz="2000" b="1" dirty="0" err="1">
                <a:latin typeface="Times New Roman" pitchFamily="18" charset="0"/>
              </a:rPr>
              <a:t>hệ</a:t>
            </a:r>
            <a:r>
              <a:rPr lang="en-US" altLang="en-US" sz="2000" b="1" dirty="0">
                <a:latin typeface="Times New Roman" pitchFamily="18" charset="0"/>
              </a:rPr>
              <a:t> </a:t>
            </a:r>
            <a:r>
              <a:rPr lang="en-US" altLang="en-US" sz="2000" b="1" dirty="0" err="1">
                <a:latin typeface="Times New Roman" pitchFamily="18" charset="0"/>
              </a:rPr>
              <a:t>thống</a:t>
            </a:r>
            <a:r>
              <a:rPr lang="en-US" altLang="en-US" sz="2000" b="1" dirty="0">
                <a:latin typeface="Times New Roman" pitchFamily="18" charset="0"/>
              </a:rPr>
              <a:t> website</a:t>
            </a:r>
            <a:r>
              <a:rPr lang="en-US" altLang="en-US" sz="2000" b="1" dirty="0" smtClean="0">
                <a:latin typeface="Times New Roman" pitchFamily="18" charset="0"/>
              </a:rPr>
              <a:t>.</a:t>
            </a:r>
          </a:p>
          <a:p>
            <a:pPr>
              <a:lnSpc>
                <a:spcPct val="100000"/>
              </a:lnSpc>
              <a:buFontTx/>
              <a:buChar char="-"/>
            </a:pPr>
            <a:r>
              <a:rPr lang="vi" sz="2000" b="1" dirty="0" smtClean="0">
                <a:latin typeface="Times New Roman"/>
              </a:rPr>
              <a:t>Khách </a:t>
            </a:r>
            <a:r>
              <a:rPr lang="vi" sz="2000" b="1" dirty="0">
                <a:latin typeface="Times New Roman"/>
              </a:rPr>
              <a:t>hàng muốn thanh toán giỏ hàng thì khách hàng(có tài khoản) chỉ cần chọn hình thức thanh toán, nhập địa chỉ giao hàng (nếu địa chỉ giao hàng khác địa chỉ mà khách hàng cung cấp trước đó), chọn loại tài khoản ngân hàng để thanh toán hoặc có thể thanh toán trực tiếp khi nhận hàng, kiểm tra đơn hàng và xác nhận đặt mua là đã hoàn tất xong, còn đối với khách hàng(chưa có tài khoản) phải đăng ký tài khoản hoặc điền thông tin vào </a:t>
            </a:r>
            <a:r>
              <a:rPr lang="en-US" sz="2000" b="1" dirty="0">
                <a:latin typeface="Times New Roman"/>
              </a:rPr>
              <a:t>Form </a:t>
            </a:r>
            <a:r>
              <a:rPr lang="vi" sz="2000" b="1" dirty="0">
                <a:latin typeface="Times New Roman"/>
              </a:rPr>
              <a:t>( có sẵn) thông tin khách hàng thì mới được đặt hàng</a:t>
            </a:r>
            <a:r>
              <a:rPr lang="vi" sz="2000" b="1" dirty="0" smtClean="0">
                <a:latin typeface="Times New Roman"/>
              </a:rPr>
              <a:t>.</a:t>
            </a:r>
            <a:endParaRPr lang="en-GB" sz="2000" b="1" dirty="0" smtClean="0">
              <a:latin typeface="Times New Roman"/>
            </a:endParaRPr>
          </a:p>
          <a:p>
            <a:pPr>
              <a:lnSpc>
                <a:spcPct val="100000"/>
              </a:lnSpc>
              <a:buFontTx/>
              <a:buChar char="-"/>
            </a:pPr>
            <a:endParaRPr lang="vi" sz="2000" b="1" dirty="0">
              <a:latin typeface="Times New Roman"/>
            </a:endParaRPr>
          </a:p>
          <a:p>
            <a:pPr marL="0" indent="0">
              <a:lnSpc>
                <a:spcPct val="100000"/>
              </a:lnSpc>
              <a:spcBef>
                <a:spcPts val="0"/>
              </a:spcBef>
              <a:buNone/>
              <a:defRPr/>
            </a:pPr>
            <a:r>
              <a:rPr lang="vi" sz="2000" b="1" dirty="0">
                <a:latin typeface="Times New Roman"/>
              </a:rPr>
              <a:t>-Sau khi hoàn tất thủ tục thanh toán trên </a:t>
            </a:r>
            <a:r>
              <a:rPr lang="en-US" sz="2000" b="1" dirty="0">
                <a:latin typeface="Times New Roman"/>
              </a:rPr>
              <a:t>web, </a:t>
            </a:r>
            <a:r>
              <a:rPr lang="vi" sz="2000" b="1" dirty="0">
                <a:latin typeface="Times New Roman"/>
              </a:rPr>
              <a:t>nhân viên sẽ được khách hàng gọi điện xác nhận đơn hàng ( kiểm tra xác thực người </a:t>
            </a:r>
            <a:r>
              <a:rPr lang="en-GB" sz="2000" b="1" dirty="0" err="1" smtClean="0">
                <a:latin typeface="Times New Roman"/>
              </a:rPr>
              <a:t>dùng</a:t>
            </a:r>
            <a:r>
              <a:rPr lang="vi" sz="2000" b="1" dirty="0" smtClean="0">
                <a:latin typeface="Times New Roman"/>
              </a:rPr>
              <a:t> </a:t>
            </a:r>
            <a:r>
              <a:rPr lang="vi" sz="2000" b="1" dirty="0">
                <a:latin typeface="Times New Roman"/>
              </a:rPr>
              <a:t>).</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639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 y="470535"/>
            <a:ext cx="10515600" cy="1325563"/>
          </a:xfrm>
        </p:spPr>
        <p:txBody>
          <a:bodyPr>
            <a:normAutofit/>
          </a:bodyPr>
          <a:lstStyle/>
          <a:p>
            <a:r>
              <a:rPr lang="en-US">
                <a:solidFill>
                  <a:schemeClr val="accent1"/>
                </a:solidFill>
                <a:effectLst>
                  <a:outerShdw blurRad="38100" dist="25400" dir="5400000" algn="ctr" rotWithShape="0">
                    <a:srgbClr val="6E747A">
                      <a:alpha val="43000"/>
                    </a:srgbClr>
                  </a:outerShdw>
                </a:effectLst>
              </a:rPr>
              <a:t>Activity Diagram - Manager</a:t>
            </a:r>
            <a:br>
              <a:rPr lang="en-US">
                <a:solidFill>
                  <a:schemeClr val="accent1"/>
                </a:solidFill>
                <a:effectLst>
                  <a:outerShdw blurRad="38100" dist="25400" dir="5400000" algn="ctr" rotWithShape="0">
                    <a:srgbClr val="6E747A">
                      <a:alpha val="43000"/>
                    </a:srgbClr>
                  </a:outerShdw>
                </a:effectLst>
              </a:rPr>
            </a:b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146184"/>
            <a:ext cx="10515600" cy="1325563"/>
          </a:xfrm>
        </p:spPr>
        <p:txBody>
          <a:bodyPr>
            <a:normAutofit/>
          </a:bodyPr>
          <a:lstStyle/>
          <a:p>
            <a:r>
              <a:rPr lang="en-GB" dirty="0" smtClean="0">
                <a:sym typeface="+mn-ea"/>
              </a:rPr>
              <a:t>Activity diagram of </a:t>
            </a:r>
            <a:r>
              <a:rPr lang="en-US" altLang="en-GB" dirty="0" smtClean="0">
                <a:sym typeface="+mn-ea"/>
              </a:rPr>
              <a:t>Manager </a:t>
            </a:r>
            <a:r>
              <a:rPr lang="vi-VN" altLang="en-US" dirty="0" smtClean="0">
                <a:sym typeface="+mn-ea"/>
              </a:rPr>
              <a:t>Product</a:t>
            </a:r>
            <a:br>
              <a:rPr lang="vi-VN" altLang="en-US" dirty="0" smtClean="0">
                <a:sym typeface="+mn-ea"/>
              </a:rPr>
            </a:br>
            <a:endParaRPr lang="vi-VN" altLang="en-US" dirty="0" smtClean="0">
              <a:sym typeface="+mn-ea"/>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347" y="921693"/>
            <a:ext cx="4903653" cy="5609524"/>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1233488"/>
            <a:ext cx="11877675" cy="521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9996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940" y="1133154"/>
            <a:ext cx="9812120" cy="4591691"/>
          </a:xfrm>
          <a:prstGeom prst="rect">
            <a:avLst/>
          </a:prstGeom>
        </p:spPr>
      </p:pic>
    </p:spTree>
    <p:extLst>
      <p:ext uri="{BB962C8B-B14F-4D97-AF65-F5344CB8AC3E}">
        <p14:creationId xmlns:p14="http://schemas.microsoft.com/office/powerpoint/2010/main" val="419143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2640" y="0"/>
            <a:ext cx="10515600" cy="1325563"/>
          </a:xfrm>
        </p:spPr>
        <p:txBody>
          <a:bodyPr>
            <a:normAutofit/>
          </a:bodyPr>
          <a:lstStyle/>
          <a:p>
            <a:r>
              <a:rPr lang="en-GB" sz="2800" dirty="0" smtClean="0">
                <a:sym typeface="+mn-ea"/>
              </a:rPr>
              <a:t>Activity diagram of </a:t>
            </a:r>
            <a:r>
              <a:rPr lang="en-US" altLang="en-GB" sz="2800" dirty="0" smtClean="0">
                <a:sym typeface="+mn-ea"/>
              </a:rPr>
              <a:t>Manager </a:t>
            </a:r>
            <a:r>
              <a:rPr lang="vi-VN" altLang="en-US" sz="2800" dirty="0" smtClean="0">
                <a:sym typeface="+mn-ea"/>
              </a:rPr>
              <a:t>Order</a:t>
            </a:r>
            <a:br>
              <a:rPr lang="vi-VN" altLang="en-US" sz="2800" dirty="0" smtClean="0">
                <a:sym typeface="+mn-ea"/>
              </a:rPr>
            </a:br>
            <a:endParaRPr lang="vi-VN" altLang="en-US" sz="2800" dirty="0" smtClean="0">
              <a:sym typeface="+mn-e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381" y="624238"/>
            <a:ext cx="5695238" cy="560952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233488"/>
            <a:ext cx="10706100" cy="501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244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441" y="909285"/>
            <a:ext cx="8183118" cy="5039429"/>
          </a:xfrm>
          <a:prstGeom prst="rect">
            <a:avLst/>
          </a:prstGeom>
        </p:spPr>
      </p:pic>
    </p:spTree>
    <p:extLst>
      <p:ext uri="{BB962C8B-B14F-4D97-AF65-F5344CB8AC3E}">
        <p14:creationId xmlns:p14="http://schemas.microsoft.com/office/powerpoint/2010/main" val="28351162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976" y="99295"/>
            <a:ext cx="4945488" cy="461665"/>
          </a:xfrm>
          <a:prstGeom prst="rect">
            <a:avLst/>
          </a:prstGeom>
          <a:noFill/>
        </p:spPr>
        <p:txBody>
          <a:bodyPr wrap="square" rtlCol="0">
            <a:spAutoFit/>
          </a:bodyPr>
          <a:lstStyle/>
          <a:p>
            <a:r>
              <a:rPr lang="en-GB" sz="2400" dirty="0" smtClean="0"/>
              <a:t>Activity diagram of</a:t>
            </a:r>
            <a:r>
              <a:rPr lang="vi-VN" sz="2400" dirty="0" smtClean="0"/>
              <a:t> manage staff</a:t>
            </a:r>
            <a:endParaRPr lang="en-US" altLang="en-GB"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476" y="629000"/>
            <a:ext cx="8019048" cy="56000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90" y="1238523"/>
            <a:ext cx="10058400" cy="4798720"/>
          </a:xfrm>
          <a:prstGeom prst="rect">
            <a:avLst/>
          </a:prstGeom>
        </p:spPr>
      </p:pic>
    </p:spTree>
    <p:extLst>
      <p:ext uri="{BB962C8B-B14F-4D97-AF65-F5344CB8AC3E}">
        <p14:creationId xmlns:p14="http://schemas.microsoft.com/office/powerpoint/2010/main" val="18717914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410" y="0"/>
            <a:ext cx="8069179" cy="6858000"/>
          </a:xfrm>
          <a:prstGeom prst="rect">
            <a:avLst/>
          </a:prstGeom>
        </p:spPr>
      </p:pic>
    </p:spTree>
    <p:extLst>
      <p:ext uri="{BB962C8B-B14F-4D97-AF65-F5344CB8AC3E}">
        <p14:creationId xmlns:p14="http://schemas.microsoft.com/office/powerpoint/2010/main" val="316046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3487615" cy="408598"/>
          </a:xfrm>
        </p:spPr>
        <p:txBody>
          <a:bodyPr>
            <a:noAutofit/>
          </a:bodyPr>
          <a:lstStyle/>
          <a:p>
            <a:r>
              <a:rPr lang="en-GB" sz="2000" b="1" dirty="0" err="1" smtClean="0">
                <a:solidFill>
                  <a:schemeClr val="tx2"/>
                </a:solidFill>
                <a:latin typeface="Times New Roman" panose="02020603050405020304" pitchFamily="18" charset="0"/>
                <a:cs typeface="Times New Roman" panose="02020603050405020304" pitchFamily="18" charset="0"/>
              </a:rPr>
              <a:t>I.Mô</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tả</a:t>
            </a:r>
            <a:r>
              <a:rPr lang="en-GB" sz="2000" b="1" dirty="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phát</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biểu</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bài</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toán</a:t>
            </a:r>
            <a:endParaRPr lang="en-US"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5093" y="879231"/>
            <a:ext cx="10357338" cy="5404338"/>
          </a:xfrm>
        </p:spPr>
        <p:txBody>
          <a:bodyPr>
            <a:normAutofit/>
          </a:bodyPr>
          <a:lstStyle/>
          <a:p>
            <a:pPr indent="939800">
              <a:lnSpc>
                <a:spcPct val="100000"/>
              </a:lnSpc>
              <a:spcBef>
                <a:spcPts val="0"/>
              </a:spcBef>
              <a:defRPr/>
            </a:pPr>
            <a:r>
              <a:rPr lang="en-US" sz="2000" b="1" dirty="0">
                <a:latin typeface="Times New Roman"/>
              </a:rPr>
              <a:t>-    </a:t>
            </a:r>
            <a:r>
              <a:rPr lang="vi" sz="2000" b="1" dirty="0">
                <a:latin typeface="Times New Roman"/>
              </a:rPr>
              <a:t>Nếu người dùng xác nhận thì nhân viên sẽ liên hệ nhà cung câp để lây sản phẩm giao cho khách hàng. Khách hàng sau khi nhận được sản phẩm sẽ kí tên và thanh toán nếu thanh toán bằng hình thức trực tiếp sau khi giao hàng( đối với kh chọn hình thức thanh toán trực tiếp )</a:t>
            </a:r>
          </a:p>
          <a:p>
            <a:pPr marL="939800">
              <a:lnSpc>
                <a:spcPct val="100000"/>
              </a:lnSpc>
              <a:spcBef>
                <a:spcPts val="0"/>
              </a:spcBef>
              <a:defRPr/>
            </a:pPr>
            <a:r>
              <a:rPr lang="vi" sz="2400" b="1" dirty="0">
                <a:latin typeface="Segoe UI"/>
              </a:rPr>
              <a:t>-</a:t>
            </a:r>
            <a:r>
              <a:rPr lang="vi" sz="2000" dirty="0">
                <a:latin typeface="Segoe UI"/>
              </a:rPr>
              <a:t>    sau khi nhận được sản phẩm khách hang có thể gửi phản hồi về cho chúng tôi, nếu sản phẩm có lỗi chúng tôi sẽ dựa vào thời gian bảo hành và chính sách đổi trả của bên chúng tôi để có thể đổi trả sản phẩm cho khách hang theo yêu cầu.</a:t>
            </a:r>
          </a:p>
          <a:p>
            <a:pPr marL="939800">
              <a:lnSpc>
                <a:spcPct val="100000"/>
              </a:lnSpc>
              <a:spcBef>
                <a:spcPts val="0"/>
              </a:spcBef>
              <a:defRPr/>
            </a:pPr>
            <a:r>
              <a:rPr lang="vi" sz="2000" dirty="0">
                <a:latin typeface="Segoe UI"/>
              </a:rPr>
              <a:t>Để một sản phẩm có thể đổi trả khách hàng truy cập vào phần liên hệ và phản hồi của trang </a:t>
            </a:r>
            <a:r>
              <a:rPr lang="en-US" sz="2000" dirty="0">
                <a:latin typeface="Segoe UI"/>
              </a:rPr>
              <a:t>web </a:t>
            </a:r>
            <a:r>
              <a:rPr lang="vi" sz="2000" dirty="0">
                <a:latin typeface="Segoe UI"/>
              </a:rPr>
              <a:t>để điền các thông tin vào </a:t>
            </a:r>
            <a:r>
              <a:rPr lang="en-US" sz="2000" dirty="0">
                <a:latin typeface="Segoe UI"/>
              </a:rPr>
              <a:t>form </a:t>
            </a:r>
            <a:r>
              <a:rPr lang="vi" sz="2000" dirty="0">
                <a:latin typeface="Segoe UI"/>
              </a:rPr>
              <a:t>đổi trả , chúng tôi sẽ dựa vào thông tin đó, kiểm tra ngày khách hàng mua sp đó, nếu trước 14 ngày chúng tôi sẽ gửi </a:t>
            </a:r>
            <a:r>
              <a:rPr lang="en-US" sz="2000" dirty="0">
                <a:latin typeface="Segoe UI"/>
              </a:rPr>
              <a:t>mail </a:t>
            </a:r>
            <a:r>
              <a:rPr lang="vi" sz="2000" dirty="0">
                <a:latin typeface="Segoe UI"/>
              </a:rPr>
              <a:t>thông báo còn thời hạn đổi trả và sẽ liên hệ nhân viên kĩ thuật của nhà cung câp để họ đến kiểm tra lỗi sản phẩm và tiến hành thủ tục đổi trả sản phẩm.</a:t>
            </a:r>
          </a:p>
          <a:p>
            <a:pPr marL="939800">
              <a:lnSpc>
                <a:spcPct val="100000"/>
              </a:lnSpc>
              <a:spcBef>
                <a:spcPts val="0"/>
              </a:spcBef>
              <a:defRPr/>
            </a:pPr>
            <a:r>
              <a:rPr lang="vi" sz="2000" dirty="0">
                <a:latin typeface="Segoe UI"/>
              </a:rPr>
              <a:t>-Ngoài ra một khách hàng có thể đăng kí làm nhà cung câp các sản phẩm </a:t>
            </a:r>
            <a:r>
              <a:rPr lang="en-US" sz="2000" dirty="0" err="1">
                <a:latin typeface="Segoe UI"/>
              </a:rPr>
              <a:t>cho</a:t>
            </a:r>
            <a:r>
              <a:rPr lang="en-US" sz="2000" dirty="0">
                <a:latin typeface="Segoe UI"/>
              </a:rPr>
              <a:t> </a:t>
            </a:r>
            <a:r>
              <a:rPr lang="vi" sz="2000" dirty="0">
                <a:latin typeface="Segoe UI"/>
              </a:rPr>
              <a:t>công ty chúng tôi, thủ tục đăng kí thực hiện trên website.</a:t>
            </a:r>
          </a:p>
          <a:p>
            <a:pPr marL="939800">
              <a:lnSpc>
                <a:spcPct val="100000"/>
              </a:lnSpc>
              <a:spcBef>
                <a:spcPts val="0"/>
              </a:spcBef>
              <a:defRPr/>
            </a:pPr>
            <a:r>
              <a:rPr lang="vi" sz="2000" dirty="0">
                <a:latin typeface="Segoe UI"/>
              </a:rPr>
              <a:t>-Khách hàng có thể bình chọn </a:t>
            </a:r>
            <a:r>
              <a:rPr lang="en-US" sz="2000" dirty="0">
                <a:latin typeface="Segoe UI"/>
              </a:rPr>
              <a:t>(share, like) </a:t>
            </a:r>
            <a:r>
              <a:rPr lang="en-US" sz="2000" dirty="0" err="1">
                <a:latin typeface="Segoe UI"/>
              </a:rPr>
              <a:t>cho</a:t>
            </a:r>
            <a:r>
              <a:rPr lang="en-US" sz="2000" dirty="0">
                <a:latin typeface="Segoe UI"/>
              </a:rPr>
              <a:t> </a:t>
            </a:r>
            <a:r>
              <a:rPr lang="vi" sz="2000" dirty="0">
                <a:latin typeface="Segoe UI"/>
              </a:rPr>
              <a:t>sản phẩm mà mình yêu thích (áp dụng cả khách hàng không có tài khoản và có tài khoản).</a:t>
            </a:r>
          </a:p>
        </p:txBody>
      </p:sp>
    </p:spTree>
    <p:extLst>
      <p:ext uri="{BB962C8B-B14F-4D97-AF65-F5344CB8AC3E}">
        <p14:creationId xmlns:p14="http://schemas.microsoft.com/office/powerpoint/2010/main" val="42607119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980" y="315595"/>
            <a:ext cx="10057130" cy="830997"/>
          </a:xfrm>
          <a:prstGeom prst="rect">
            <a:avLst/>
          </a:prstGeom>
          <a:noFill/>
        </p:spPr>
        <p:txBody>
          <a:bodyPr wrap="square" rtlCol="0">
            <a:spAutoFit/>
          </a:bodyPr>
          <a:lstStyle/>
          <a:p>
            <a:r>
              <a:rPr lang="en-GB" sz="2400" dirty="0" smtClean="0"/>
              <a:t>Activity diagram of </a:t>
            </a:r>
            <a:r>
              <a:rPr lang="en-US" sz="2400" dirty="0"/>
              <a:t>c</a:t>
            </a:r>
            <a:r>
              <a:rPr lang="en-US" altLang="en-GB" sz="2400" dirty="0" smtClean="0"/>
              <a:t>hange Information Of </a:t>
            </a:r>
            <a:r>
              <a:rPr lang="en-US" altLang="en-GB" sz="2400" dirty="0" err="1" smtClean="0"/>
              <a:t>đối</a:t>
            </a:r>
            <a:r>
              <a:rPr lang="en-US" altLang="en-GB" sz="2400" dirty="0" smtClean="0"/>
              <a:t> </a:t>
            </a:r>
            <a:r>
              <a:rPr lang="en-US" altLang="en-GB" sz="2400" dirty="0" err="1" smtClean="0"/>
              <a:t>tượng</a:t>
            </a:r>
            <a:endParaRPr lang="en-US" altLang="en-GB" sz="2400" dirty="0" smtClean="0"/>
          </a:p>
          <a:p>
            <a:endParaRPr lang="en-US" altLang="en-GB"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809" y="809952"/>
            <a:ext cx="7752381" cy="5238096"/>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sz="half" idx="1"/>
          </p:nvPr>
        </p:nvSpPr>
        <p:spPr/>
        <p:txBody>
          <a:bodyPr/>
          <a:lstStyle/>
          <a:p>
            <a:endParaRPr lang="vi-VN"/>
          </a:p>
        </p:txBody>
      </p:sp>
      <p:sp>
        <p:nvSpPr>
          <p:cNvPr id="4" name="Content Placeholder 3"/>
          <p:cNvSpPr>
            <a:spLocks noGrp="1"/>
          </p:cNvSpPr>
          <p:nvPr>
            <p:ph sz="half" idx="2"/>
          </p:nvPr>
        </p:nvSpPr>
        <p:spPr/>
        <p:txBody>
          <a:bodyPr/>
          <a:lstStyle/>
          <a:p>
            <a:endParaRPr lang="vi-V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1276350"/>
            <a:ext cx="9915525"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1627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333" y="1105190"/>
            <a:ext cx="7533334" cy="4647619"/>
          </a:xfrm>
          <a:prstGeom prst="rect">
            <a:avLst/>
          </a:prstGeom>
        </p:spPr>
      </p:pic>
    </p:spTree>
    <p:extLst>
      <p:ext uri="{BB962C8B-B14F-4D97-AF65-F5344CB8AC3E}">
        <p14:creationId xmlns:p14="http://schemas.microsoft.com/office/powerpoint/2010/main" val="34296175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729" y="360608"/>
            <a:ext cx="4945488" cy="830997"/>
          </a:xfrm>
          <a:prstGeom prst="rect">
            <a:avLst/>
          </a:prstGeom>
          <a:noFill/>
        </p:spPr>
        <p:txBody>
          <a:bodyPr wrap="square" rtlCol="0">
            <a:spAutoFit/>
          </a:bodyPr>
          <a:lstStyle/>
          <a:p>
            <a:r>
              <a:rPr lang="en-GB" sz="2400" dirty="0" smtClean="0"/>
              <a:t>Activity diagram of </a:t>
            </a:r>
            <a:r>
              <a:rPr lang="en-US" altLang="en-GB" sz="2400" dirty="0" smtClean="0"/>
              <a:t>Delete</a:t>
            </a:r>
            <a:r>
              <a:rPr lang="en-GB" altLang="en-GB" sz="2400" dirty="0"/>
              <a:t> </a:t>
            </a:r>
            <a:r>
              <a:rPr lang="en-GB" altLang="en-GB" sz="2400" dirty="0" err="1" smtClean="0"/>
              <a:t>đối</a:t>
            </a:r>
            <a:r>
              <a:rPr lang="en-GB" altLang="en-GB" sz="2400" dirty="0" smtClean="0"/>
              <a:t> </a:t>
            </a:r>
            <a:r>
              <a:rPr lang="en-GB" altLang="en-GB" sz="2400" dirty="0" err="1" smtClean="0"/>
              <a:t>tượng</a:t>
            </a:r>
            <a:endParaRPr lang="en-US" altLang="en-GB" sz="2400" dirty="0" smtClean="0"/>
          </a:p>
          <a:p>
            <a:endParaRPr lang="en-US" altLang="en-GB" sz="2400"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800100"/>
            <a:ext cx="64960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247775"/>
            <a:ext cx="950595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318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238" y="1633762"/>
            <a:ext cx="6609524" cy="3590476"/>
          </a:xfrm>
          <a:prstGeom prst="rect">
            <a:avLst/>
          </a:prstGeom>
        </p:spPr>
      </p:pic>
    </p:spTree>
    <p:extLst>
      <p:ext uri="{BB962C8B-B14F-4D97-AF65-F5344CB8AC3E}">
        <p14:creationId xmlns:p14="http://schemas.microsoft.com/office/powerpoint/2010/main" val="3816873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728" y="360608"/>
            <a:ext cx="5937161" cy="461665"/>
          </a:xfrm>
          <a:prstGeom prst="rect">
            <a:avLst/>
          </a:prstGeom>
          <a:noFill/>
        </p:spPr>
        <p:txBody>
          <a:bodyPr wrap="square" rtlCol="0">
            <a:spAutoFit/>
          </a:bodyPr>
          <a:lstStyle/>
          <a:p>
            <a:r>
              <a:rPr lang="en-GB" sz="2400" dirty="0" smtClean="0"/>
              <a:t>Activity diagram of </a:t>
            </a:r>
            <a:r>
              <a:rPr lang="en-GB" sz="2400" dirty="0" err="1" smtClean="0"/>
              <a:t>Thêm</a:t>
            </a:r>
            <a:r>
              <a:rPr lang="en-GB" sz="2400" dirty="0" smtClean="0"/>
              <a:t> </a:t>
            </a:r>
            <a:r>
              <a:rPr lang="en-GB" sz="2400" dirty="0" err="1" smtClean="0"/>
              <a:t>đối</a:t>
            </a:r>
            <a:r>
              <a:rPr lang="en-GB" sz="2400" dirty="0" smtClean="0"/>
              <a:t> </a:t>
            </a:r>
            <a:r>
              <a:rPr lang="en-GB" sz="2400" dirty="0" err="1" smtClean="0"/>
              <a:t>tượng</a:t>
            </a:r>
            <a:endParaRPr lang="en-US" altLang="en-GB" sz="24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314" y="992273"/>
            <a:ext cx="7876191" cy="5666667"/>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1247775"/>
            <a:ext cx="94869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8724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714" y="1181381"/>
            <a:ext cx="7628572" cy="4495238"/>
          </a:xfrm>
          <a:prstGeom prst="rect">
            <a:avLst/>
          </a:prstGeom>
        </p:spPr>
      </p:pic>
    </p:spTree>
    <p:extLst>
      <p:ext uri="{BB962C8B-B14F-4D97-AF65-F5344CB8AC3E}">
        <p14:creationId xmlns:p14="http://schemas.microsoft.com/office/powerpoint/2010/main" val="156510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3487615" cy="408598"/>
          </a:xfrm>
        </p:spPr>
        <p:txBody>
          <a:bodyPr>
            <a:noAutofit/>
          </a:bodyPr>
          <a:lstStyle/>
          <a:p>
            <a:r>
              <a:rPr lang="en-GB" sz="2000" b="1" dirty="0" err="1" smtClean="0">
                <a:solidFill>
                  <a:schemeClr val="tx2"/>
                </a:solidFill>
                <a:latin typeface="Times New Roman" panose="02020603050405020304" pitchFamily="18" charset="0"/>
                <a:cs typeface="Times New Roman" panose="02020603050405020304" pitchFamily="18" charset="0"/>
              </a:rPr>
              <a:t>I.Mô</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tả</a:t>
            </a:r>
            <a:r>
              <a:rPr lang="en-GB" sz="2000" b="1" dirty="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phát</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biểu</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bài</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toán</a:t>
            </a:r>
            <a:endParaRPr lang="en-US"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5093" y="879231"/>
            <a:ext cx="10357338" cy="5404338"/>
          </a:xfrm>
        </p:spPr>
        <p:txBody>
          <a:bodyPr>
            <a:normAutofit/>
          </a:bodyPr>
          <a:lstStyle/>
          <a:p>
            <a:pPr indent="939800">
              <a:lnSpc>
                <a:spcPct val="100000"/>
              </a:lnSpc>
              <a:spcBef>
                <a:spcPts val="0"/>
              </a:spcBef>
              <a:spcAft>
                <a:spcPts val="630"/>
              </a:spcAft>
              <a:defRPr/>
            </a:pPr>
            <a:r>
              <a:rPr lang="vi" sz="2400" b="1" dirty="0">
                <a:solidFill>
                  <a:srgbClr val="548DD4"/>
                </a:solidFill>
                <a:latin typeface="Segoe UI"/>
              </a:rPr>
              <a:t>2.Nhà cung cấp</a:t>
            </a:r>
          </a:p>
          <a:p>
            <a:pPr indent="939800">
              <a:lnSpc>
                <a:spcPct val="100000"/>
              </a:lnSpc>
              <a:spcBef>
                <a:spcPts val="0"/>
              </a:spcBef>
              <a:spcAft>
                <a:spcPts val="630"/>
              </a:spcAft>
              <a:defRPr/>
            </a:pPr>
            <a:r>
              <a:rPr lang="vi" sz="2000" b="1" dirty="0">
                <a:latin typeface="Times New Roman"/>
              </a:rPr>
              <a:t>-    Khách hàng là nhà cung câp khi chưa có tài khoản thì đăng kí tài khoản. Đăng kí tài khoản gồm: tên chủ cung câp, tên tài khoản, mật khẩu, điện thoại, </a:t>
            </a:r>
            <a:r>
              <a:rPr lang="en-US" sz="2000" b="1" dirty="0">
                <a:latin typeface="Times New Roman"/>
              </a:rPr>
              <a:t>email, </a:t>
            </a:r>
            <a:r>
              <a:rPr lang="vi" sz="2000" b="1" dirty="0">
                <a:latin typeface="Times New Roman"/>
              </a:rPr>
              <a:t>địa chỉ, tên công ty, loại sản phẩm mà họ muốn bán . Sau đó hệ thống sẽ gửi </a:t>
            </a:r>
            <a:r>
              <a:rPr lang="en-US" sz="2000" b="1" dirty="0">
                <a:latin typeface="Times New Roman"/>
              </a:rPr>
              <a:t>mail </a:t>
            </a:r>
            <a:r>
              <a:rPr lang="vi" sz="2000" b="1" dirty="0">
                <a:latin typeface="Times New Roman"/>
              </a:rPr>
              <a:t>thông báo mã xác nhận và một </a:t>
            </a:r>
            <a:r>
              <a:rPr lang="en-US" sz="2000" b="1" dirty="0">
                <a:latin typeface="Times New Roman"/>
              </a:rPr>
              <a:t>id </a:t>
            </a:r>
            <a:r>
              <a:rPr lang="vi" sz="2000" b="1" dirty="0">
                <a:latin typeface="Times New Roman"/>
              </a:rPr>
              <a:t>mặc định ( </a:t>
            </a:r>
            <a:r>
              <a:rPr lang="en-US" sz="2000" b="1" dirty="0">
                <a:latin typeface="Times New Roman"/>
              </a:rPr>
              <a:t>id </a:t>
            </a:r>
            <a:r>
              <a:rPr lang="vi" sz="2000" b="1" dirty="0">
                <a:latin typeface="Times New Roman"/>
              </a:rPr>
              <a:t>này dành riêng cho ncc).Nhà cung câp có khả năng xem, sửa thông tin cá nhân của mình, có thể gửi thông tin về sản phẩm muốn bán,quản lí gian hàng( các sản phẩm mình cung câp) và có các chức năng như 1 thành viên thông thường</a:t>
            </a:r>
            <a:r>
              <a:rPr lang="vi" sz="2000" b="1" dirty="0" smtClean="0">
                <a:latin typeface="Times New Roman"/>
              </a:rPr>
              <a:t>.</a:t>
            </a:r>
            <a:endParaRPr lang="en-GB" sz="2000" b="1" dirty="0" smtClean="0">
              <a:latin typeface="Times New Roman"/>
            </a:endParaRPr>
          </a:p>
          <a:p>
            <a:pPr marL="479552" indent="457200">
              <a:lnSpc>
                <a:spcPct val="100000"/>
              </a:lnSpc>
              <a:spcBef>
                <a:spcPts val="630"/>
              </a:spcBef>
              <a:defRPr/>
            </a:pPr>
            <a:r>
              <a:rPr lang="vi" sz="2000" b="1" dirty="0">
                <a:latin typeface="Times New Roman"/>
              </a:rPr>
              <a:t>-    Sản phẩm là ý tưởng đã được thực hiện và có khả năng sử dụng , ứng dụng trong thực tế thì mới có thể được đăng bán trên trang </a:t>
            </a:r>
            <a:r>
              <a:rPr lang="en-US" sz="2000" b="1" dirty="0">
                <a:latin typeface="Times New Roman"/>
              </a:rPr>
              <a:t>web </a:t>
            </a:r>
            <a:r>
              <a:rPr lang="vi" sz="2000" b="1" dirty="0">
                <a:latin typeface="Times New Roman"/>
              </a:rPr>
              <a:t>công ty chúng tôi.</a:t>
            </a:r>
          </a:p>
          <a:p>
            <a:pPr indent="939800">
              <a:lnSpc>
                <a:spcPct val="100000"/>
              </a:lnSpc>
              <a:spcBef>
                <a:spcPts val="0"/>
              </a:spcBef>
              <a:defRPr/>
            </a:pPr>
            <a:r>
              <a:rPr lang="vi" sz="2000" dirty="0">
                <a:solidFill>
                  <a:srgbClr val="548DD4"/>
                </a:solidFill>
                <a:latin typeface="Times New Roman"/>
              </a:rPr>
              <a:t>3.Nhân viên</a:t>
            </a:r>
          </a:p>
          <a:p>
            <a:pPr indent="939800">
              <a:lnSpc>
                <a:spcPct val="100000"/>
              </a:lnSpc>
              <a:spcBef>
                <a:spcPts val="0"/>
              </a:spcBef>
              <a:defRPr/>
            </a:pPr>
            <a:r>
              <a:rPr lang="vi" sz="2000" dirty="0">
                <a:latin typeface="Segoe UI"/>
              </a:rPr>
              <a:t>-    Mỗi nhân viên bán </a:t>
            </a:r>
            <a:r>
              <a:rPr lang="en-US" sz="2000" dirty="0">
                <a:latin typeface="Segoe UI"/>
              </a:rPr>
              <a:t>hang online </a:t>
            </a:r>
            <a:r>
              <a:rPr lang="vi" sz="2000" dirty="0">
                <a:latin typeface="Segoe UI"/>
              </a:rPr>
              <a:t>sẽ có một tài khoản cá nhân gồm các thông tin về :số </a:t>
            </a:r>
            <a:r>
              <a:rPr lang="en-US" sz="2000" dirty="0">
                <a:latin typeface="Segoe UI"/>
              </a:rPr>
              <a:t>ID, </a:t>
            </a:r>
            <a:r>
              <a:rPr lang="vi" sz="2000" dirty="0">
                <a:latin typeface="Segoe UI"/>
              </a:rPr>
              <a:t>họ và tên, địa chỉ, số điện thoại... Khi họ đăng nhập vào </a:t>
            </a:r>
            <a:r>
              <a:rPr lang="en-US" sz="2000" dirty="0">
                <a:latin typeface="Segoe UI"/>
              </a:rPr>
              <a:t>website </a:t>
            </a:r>
            <a:r>
              <a:rPr lang="vi" sz="2000" dirty="0">
                <a:latin typeface="Segoe UI"/>
              </a:rPr>
              <a:t>thì hệ thống sẽ biết đó lài khoản của nhân viên dựa vào </a:t>
            </a:r>
            <a:r>
              <a:rPr lang="en-US" sz="2000" dirty="0">
                <a:latin typeface="Segoe UI"/>
              </a:rPr>
              <a:t>id </a:t>
            </a:r>
            <a:r>
              <a:rPr lang="vi" sz="2000" dirty="0">
                <a:latin typeface="Segoe UI"/>
              </a:rPr>
              <a:t>của họ.</a:t>
            </a:r>
          </a:p>
          <a:p>
            <a:pPr marL="479552" indent="457200">
              <a:lnSpc>
                <a:spcPct val="100000"/>
              </a:lnSpc>
              <a:spcBef>
                <a:spcPts val="0"/>
              </a:spcBef>
              <a:defRPr/>
            </a:pPr>
            <a:r>
              <a:rPr lang="vi" sz="2000" dirty="0">
                <a:latin typeface="Segoe UI"/>
              </a:rPr>
              <a:t>-    Nhân viên sẽ có thể xem thông tin về các sản phẩm trên trang </a:t>
            </a:r>
            <a:r>
              <a:rPr lang="en-US" sz="2000" dirty="0">
                <a:latin typeface="Segoe UI"/>
              </a:rPr>
              <a:t>web, </a:t>
            </a:r>
            <a:r>
              <a:rPr lang="vi" sz="2000" dirty="0">
                <a:latin typeface="Segoe UI"/>
              </a:rPr>
              <a:t>có thể chỉnh sửa cập nhật thông tin cho 1 một sản phẩm khởi nghiệp bất kì.</a:t>
            </a:r>
          </a:p>
          <a:p>
            <a:pPr indent="939800">
              <a:lnSpc>
                <a:spcPct val="100000"/>
              </a:lnSpc>
              <a:spcBef>
                <a:spcPts val="0"/>
              </a:spcBef>
              <a:spcAft>
                <a:spcPts val="630"/>
              </a:spcAft>
              <a:defRPr/>
            </a:pPr>
            <a:endParaRPr lang="vi" sz="2000" b="1" dirty="0">
              <a:latin typeface="Times New Roman"/>
            </a:endParaRPr>
          </a:p>
        </p:txBody>
      </p:sp>
    </p:spTree>
    <p:extLst>
      <p:ext uri="{BB962C8B-B14F-4D97-AF65-F5344CB8AC3E}">
        <p14:creationId xmlns:p14="http://schemas.microsoft.com/office/powerpoint/2010/main" val="82260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3487615" cy="408598"/>
          </a:xfrm>
        </p:spPr>
        <p:txBody>
          <a:bodyPr>
            <a:noAutofit/>
          </a:bodyPr>
          <a:lstStyle/>
          <a:p>
            <a:r>
              <a:rPr lang="en-GB" sz="2000" b="1" dirty="0" err="1" smtClean="0">
                <a:solidFill>
                  <a:schemeClr val="tx2"/>
                </a:solidFill>
                <a:latin typeface="Times New Roman" panose="02020603050405020304" pitchFamily="18" charset="0"/>
                <a:cs typeface="Times New Roman" panose="02020603050405020304" pitchFamily="18" charset="0"/>
              </a:rPr>
              <a:t>I.Mô</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tả</a:t>
            </a:r>
            <a:r>
              <a:rPr lang="en-GB" sz="2000" b="1" dirty="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phát</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biểu</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bài</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toán</a:t>
            </a:r>
            <a:endParaRPr lang="en-US"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5093" y="879231"/>
            <a:ext cx="10357338" cy="5404338"/>
          </a:xfrm>
        </p:spPr>
        <p:txBody>
          <a:bodyPr>
            <a:noAutofit/>
          </a:bodyPr>
          <a:lstStyle/>
          <a:p>
            <a:pPr>
              <a:lnSpc>
                <a:spcPct val="120000"/>
              </a:lnSpc>
            </a:pPr>
            <a:r>
              <a:rPr lang="en-US" altLang="en-US" sz="1200" dirty="0">
                <a:latin typeface="Segoe UI" pitchFamily="34" charset="0"/>
              </a:rPr>
              <a:t>-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thể</a:t>
            </a:r>
            <a:r>
              <a:rPr lang="en-US" altLang="en-US" sz="1200" dirty="0">
                <a:latin typeface="Segoe UI" pitchFamily="34" charset="0"/>
              </a:rPr>
              <a:t> </a:t>
            </a:r>
            <a:r>
              <a:rPr lang="en-US" altLang="en-US" sz="1200" dirty="0" err="1">
                <a:latin typeface="Segoe UI" pitchFamily="34" charset="0"/>
              </a:rPr>
              <a:t>xem</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về</a:t>
            </a:r>
            <a:r>
              <a:rPr lang="en-US" altLang="en-US" sz="1200" dirty="0">
                <a:latin typeface="Segoe UI" pitchFamily="34" charset="0"/>
              </a:rPr>
              <a:t> </a:t>
            </a:r>
            <a:r>
              <a:rPr lang="en-US" altLang="en-US" sz="1200" dirty="0" err="1">
                <a:latin typeface="Segoe UI" pitchFamily="34" charset="0"/>
              </a:rPr>
              <a:t>đơn</a:t>
            </a:r>
            <a:r>
              <a:rPr lang="en-US" altLang="en-US" sz="1200" dirty="0">
                <a:latin typeface="Segoe UI" pitchFamily="34" charset="0"/>
              </a:rPr>
              <a:t> hang </a:t>
            </a:r>
            <a:r>
              <a:rPr lang="en-US" altLang="en-US" sz="1200" dirty="0" err="1">
                <a:latin typeface="Segoe UI" pitchFamily="34" charset="0"/>
              </a:rPr>
              <a:t>mới</a:t>
            </a:r>
            <a:r>
              <a:rPr lang="en-US" altLang="en-US" sz="1200" dirty="0">
                <a:latin typeface="Segoe UI" pitchFamily="34" charset="0"/>
              </a:rPr>
              <a:t>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hang, </a:t>
            </a:r>
            <a:r>
              <a:rPr lang="en-US" altLang="en-US" sz="1200" dirty="0" err="1">
                <a:latin typeface="Segoe UI" pitchFamily="34" charset="0"/>
              </a:rPr>
              <a:t>hoặc</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đơn</a:t>
            </a:r>
            <a:r>
              <a:rPr lang="en-US" altLang="en-US" sz="1200" dirty="0">
                <a:latin typeface="Segoe UI" pitchFamily="34" charset="0"/>
              </a:rPr>
              <a:t> hang </a:t>
            </a:r>
            <a:r>
              <a:rPr lang="en-US" altLang="en-US" sz="1200" dirty="0" err="1">
                <a:latin typeface="Segoe UI" pitchFamily="34" charset="0"/>
              </a:rPr>
              <a:t>lúc</a:t>
            </a:r>
            <a:r>
              <a:rPr lang="en-US" altLang="en-US" sz="1200" dirty="0">
                <a:latin typeface="Segoe UI" pitchFamily="34" charset="0"/>
              </a:rPr>
              <a:t> </a:t>
            </a:r>
            <a:r>
              <a:rPr lang="en-US" altLang="en-US" sz="1200" dirty="0" err="1">
                <a:latin typeface="Segoe UI" pitchFamily="34" charset="0"/>
              </a:rPr>
              <a:t>trước</a:t>
            </a:r>
            <a:r>
              <a:rPr lang="en-US" altLang="en-US" sz="1200" dirty="0">
                <a:latin typeface="Segoe UI" pitchFamily="34" charset="0"/>
              </a:rPr>
              <a:t> ( </a:t>
            </a:r>
            <a:r>
              <a:rPr lang="en-US" altLang="en-US" sz="1200" dirty="0" err="1">
                <a:latin typeface="Segoe UI" pitchFamily="34" charset="0"/>
              </a:rPr>
              <a:t>cũng</a:t>
            </a:r>
            <a:r>
              <a:rPr lang="en-US" altLang="en-US" sz="1200" dirty="0">
                <a:latin typeface="Segoe UI" pitchFamily="34" charset="0"/>
              </a:rPr>
              <a:t>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thể</a:t>
            </a:r>
            <a:r>
              <a:rPr lang="en-US" altLang="en-US" sz="1200" dirty="0">
                <a:latin typeface="Segoe UI" pitchFamily="34" charset="0"/>
              </a:rPr>
              <a:t>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quyền</a:t>
            </a:r>
            <a:r>
              <a:rPr lang="en-US" altLang="en-US" sz="1200" dirty="0">
                <a:latin typeface="Segoe UI" pitchFamily="34" charset="0"/>
              </a:rPr>
              <a:t> </a:t>
            </a:r>
            <a:r>
              <a:rPr lang="en-US" altLang="en-US" sz="1200" dirty="0" err="1">
                <a:latin typeface="Segoe UI" pitchFamily="34" charset="0"/>
              </a:rPr>
              <a:t>chỉnh</a:t>
            </a:r>
            <a:r>
              <a:rPr lang="en-US" altLang="en-US" sz="1200" dirty="0">
                <a:latin typeface="Segoe UI" pitchFamily="34" charset="0"/>
              </a:rPr>
              <a:t> </a:t>
            </a:r>
            <a:r>
              <a:rPr lang="en-US" altLang="en-US" sz="1200" dirty="0" err="1">
                <a:latin typeface="Segoe UI" pitchFamily="34" charset="0"/>
              </a:rPr>
              <a:t>sửa</a:t>
            </a:r>
            <a:r>
              <a:rPr lang="en-US" altLang="en-US" sz="1200" dirty="0">
                <a:latin typeface="Segoe UI" pitchFamily="34" charset="0"/>
              </a:rPr>
              <a:t> </a:t>
            </a:r>
            <a:r>
              <a:rPr lang="en-US" altLang="en-US" sz="1200" dirty="0" err="1">
                <a:latin typeface="Segoe UI" pitchFamily="34" charset="0"/>
              </a:rPr>
              <a:t>nếu</a:t>
            </a:r>
            <a:r>
              <a:rPr lang="en-US" altLang="en-US" sz="1200" dirty="0">
                <a:latin typeface="Segoe UI" pitchFamily="34" charset="0"/>
              </a:rPr>
              <a:t>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gì</a:t>
            </a:r>
            <a:r>
              <a:rPr lang="en-US" altLang="en-US" sz="1200" dirty="0">
                <a:latin typeface="Segoe UI" pitchFamily="34" charset="0"/>
              </a:rPr>
              <a:t> </a:t>
            </a:r>
            <a:r>
              <a:rPr lang="en-US" altLang="en-US" sz="1200" dirty="0" err="1">
                <a:latin typeface="Segoe UI" pitchFamily="34" charset="0"/>
              </a:rPr>
              <a:t>sai</a:t>
            </a:r>
            <a:r>
              <a:rPr lang="en-US" altLang="en-US" sz="1200" dirty="0">
                <a:latin typeface="Segoe UI" pitchFamily="34" charset="0"/>
              </a:rPr>
              <a:t> </a:t>
            </a:r>
            <a:r>
              <a:rPr lang="en-US" altLang="en-US" sz="1200" dirty="0" err="1">
                <a:latin typeface="Segoe UI" pitchFamily="34" charset="0"/>
              </a:rPr>
              <a:t>sót</a:t>
            </a:r>
            <a:r>
              <a:rPr lang="en-US" altLang="en-US" sz="1200" dirty="0">
                <a:latin typeface="Segoe UI" pitchFamily="34" charset="0"/>
              </a:rPr>
              <a:t>).</a:t>
            </a:r>
          </a:p>
          <a:p>
            <a:pPr>
              <a:lnSpc>
                <a:spcPct val="120000"/>
              </a:lnSpc>
            </a:pPr>
            <a:r>
              <a:rPr lang="en-US" altLang="en-US" sz="1200" dirty="0">
                <a:latin typeface="Segoe UI" pitchFamily="34" charset="0"/>
              </a:rPr>
              <a:t>-    </a:t>
            </a:r>
            <a:r>
              <a:rPr lang="en-US" altLang="en-US" sz="1200" dirty="0" err="1">
                <a:latin typeface="Segoe UI" pitchFamily="34" charset="0"/>
              </a:rPr>
              <a:t>Khi</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smtClean="0">
                <a:latin typeface="Segoe UI" pitchFamily="34" charset="0"/>
              </a:rPr>
              <a:t>hàng</a:t>
            </a:r>
            <a:r>
              <a:rPr lang="en-US" altLang="en-US" sz="1200" dirty="0" smtClean="0">
                <a:latin typeface="Segoe UI" pitchFamily="34" charset="0"/>
              </a:rPr>
              <a:t> </a:t>
            </a:r>
            <a:r>
              <a:rPr lang="en-US" altLang="en-US" sz="1200" dirty="0" err="1">
                <a:latin typeface="Segoe UI" pitchFamily="34" charset="0"/>
              </a:rPr>
              <a:t>đặt</a:t>
            </a:r>
            <a:r>
              <a:rPr lang="en-US" altLang="en-US" sz="1200" dirty="0">
                <a:latin typeface="Segoe UI" pitchFamily="34" charset="0"/>
              </a:rPr>
              <a:t> </a:t>
            </a:r>
            <a:r>
              <a:rPr lang="en-US" altLang="en-US" sz="1200" dirty="0" err="1">
                <a:latin typeface="Segoe UI" pitchFamily="34" charset="0"/>
              </a:rPr>
              <a:t>mua</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chốt</a:t>
            </a:r>
            <a:r>
              <a:rPr lang="en-US" altLang="en-US" sz="1200" dirty="0">
                <a:latin typeface="Segoe UI" pitchFamily="34" charset="0"/>
              </a:rPr>
              <a:t> </a:t>
            </a:r>
            <a:r>
              <a:rPr lang="en-US" altLang="en-US" sz="1200" dirty="0" err="1">
                <a:latin typeface="Segoe UI" pitchFamily="34" charset="0"/>
              </a:rPr>
              <a:t>đơn</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xong</a:t>
            </a:r>
            <a:r>
              <a:rPr lang="en-US" altLang="en-US" sz="1200" dirty="0">
                <a:latin typeface="Segoe UI" pitchFamily="34" charset="0"/>
              </a:rPr>
              <a:t> </a:t>
            </a:r>
            <a:r>
              <a:rPr lang="en-US" altLang="en-US" sz="1200" dirty="0" err="1">
                <a:latin typeface="Segoe UI" pitchFamily="34" charset="0"/>
              </a:rPr>
              <a:t>thì</a:t>
            </a:r>
            <a:r>
              <a:rPr lang="en-US" altLang="en-US" sz="1200" dirty="0">
                <a:latin typeface="Segoe UI" pitchFamily="34" charset="0"/>
              </a:rPr>
              <a:t>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gọi</a:t>
            </a:r>
            <a:r>
              <a:rPr lang="en-US" altLang="en-US" sz="1200" dirty="0">
                <a:latin typeface="Segoe UI" pitchFamily="34" charset="0"/>
              </a:rPr>
              <a:t> </a:t>
            </a:r>
            <a:r>
              <a:rPr lang="en-US" altLang="en-US" sz="1200" dirty="0" err="1">
                <a:latin typeface="Segoe UI" pitchFamily="34" charset="0"/>
              </a:rPr>
              <a:t>điện</a:t>
            </a:r>
            <a:r>
              <a:rPr lang="en-US" altLang="en-US" sz="1200" dirty="0">
                <a:latin typeface="Segoe UI" pitchFamily="34" charset="0"/>
              </a:rPr>
              <a:t> </a:t>
            </a:r>
            <a:r>
              <a:rPr lang="en-US" altLang="en-US" sz="1200" dirty="0" err="1">
                <a:latin typeface="Segoe UI" pitchFamily="34" charset="0"/>
              </a:rPr>
              <a:t>xác</a:t>
            </a:r>
            <a:r>
              <a:rPr lang="en-US" altLang="en-US" sz="1200" dirty="0">
                <a:latin typeface="Segoe UI" pitchFamily="34" charset="0"/>
              </a:rPr>
              <a:t> </a:t>
            </a:r>
            <a:r>
              <a:rPr lang="en-US" altLang="en-US" sz="1200" dirty="0" err="1">
                <a:latin typeface="Segoe UI" pitchFamily="34" charset="0"/>
              </a:rPr>
              <a:t>nhận</a:t>
            </a:r>
            <a:r>
              <a:rPr lang="en-US" altLang="en-US" sz="1200" dirty="0">
                <a:latin typeface="Segoe UI" pitchFamily="34" charset="0"/>
              </a:rPr>
              <a:t> </a:t>
            </a:r>
            <a:r>
              <a:rPr lang="en-US" altLang="en-US" sz="1200" dirty="0" err="1">
                <a:latin typeface="Segoe UI" pitchFamily="34" charset="0"/>
              </a:rPr>
              <a:t>đơn</a:t>
            </a:r>
            <a:r>
              <a:rPr lang="en-US" altLang="en-US" sz="1200" dirty="0">
                <a:latin typeface="Segoe UI" pitchFamily="34" charset="0"/>
              </a:rPr>
              <a:t> hang </a:t>
            </a:r>
            <a:r>
              <a:rPr lang="en-US" altLang="en-US" sz="1200" dirty="0" err="1">
                <a:latin typeface="Segoe UI" pitchFamily="34" charset="0"/>
              </a:rPr>
              <a:t>để</a:t>
            </a:r>
            <a:r>
              <a:rPr lang="en-US" altLang="en-US" sz="1200" dirty="0">
                <a:latin typeface="Segoe UI" pitchFamily="34" charset="0"/>
              </a:rPr>
              <a:t> </a:t>
            </a:r>
            <a:r>
              <a:rPr lang="en-US" altLang="en-US" sz="1200" dirty="0" err="1">
                <a:latin typeface="Segoe UI" pitchFamily="34" charset="0"/>
              </a:rPr>
              <a:t>chốt</a:t>
            </a:r>
            <a:r>
              <a:rPr lang="en-US" altLang="en-US" sz="1200" dirty="0">
                <a:latin typeface="Segoe UI" pitchFamily="34" charset="0"/>
              </a:rPr>
              <a:t> </a:t>
            </a:r>
            <a:r>
              <a:rPr lang="en-US" altLang="en-US" sz="1200" dirty="0" err="1">
                <a:latin typeface="Segoe UI" pitchFamily="34" charset="0"/>
              </a:rPr>
              <a:t>đơn</a:t>
            </a:r>
            <a:r>
              <a:rPr lang="en-US" altLang="en-US" sz="1200" dirty="0">
                <a:latin typeface="Segoe UI" pitchFamily="34" charset="0"/>
              </a:rPr>
              <a:t> hang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hướng</a:t>
            </a:r>
            <a:r>
              <a:rPr lang="en-US" altLang="en-US" sz="1200" dirty="0">
                <a:latin typeface="Segoe UI" pitchFamily="34" charset="0"/>
              </a:rPr>
              <a:t> </a:t>
            </a:r>
            <a:r>
              <a:rPr lang="en-US" altLang="en-US" sz="1200" dirty="0" err="1">
                <a:latin typeface="Segoe UI" pitchFamily="34" charset="0"/>
              </a:rPr>
              <a:t>dẫn</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hang </a:t>
            </a:r>
            <a:r>
              <a:rPr lang="en-US" altLang="en-US" sz="1200" dirty="0" err="1">
                <a:latin typeface="Segoe UI" pitchFamily="34" charset="0"/>
              </a:rPr>
              <a:t>trong</a:t>
            </a:r>
            <a:r>
              <a:rPr lang="en-US" altLang="en-US" sz="1200" dirty="0">
                <a:latin typeface="Segoe UI" pitchFamily="34" charset="0"/>
              </a:rPr>
              <a:t> </a:t>
            </a:r>
            <a:r>
              <a:rPr lang="en-US" altLang="en-US" sz="1200" dirty="0" err="1">
                <a:latin typeface="Segoe UI" pitchFamily="34" charset="0"/>
              </a:rPr>
              <a:t>việc</a:t>
            </a:r>
            <a:r>
              <a:rPr lang="en-US" altLang="en-US" sz="1200" dirty="0">
                <a:latin typeface="Segoe UI" pitchFamily="34" charset="0"/>
              </a:rPr>
              <a:t> </a:t>
            </a:r>
            <a:r>
              <a:rPr lang="en-US" altLang="en-US" sz="1200" dirty="0" err="1">
                <a:latin typeface="Segoe UI" pitchFamily="34" charset="0"/>
              </a:rPr>
              <a:t>nhận</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như</a:t>
            </a:r>
            <a:r>
              <a:rPr lang="en-US" altLang="en-US" sz="1200" dirty="0">
                <a:latin typeface="Segoe UI" pitchFamily="34" charset="0"/>
              </a:rPr>
              <a:t> </a:t>
            </a:r>
            <a:r>
              <a:rPr lang="en-US" altLang="en-US" sz="1200" dirty="0" err="1">
                <a:latin typeface="Segoe UI" pitchFamily="34" charset="0"/>
              </a:rPr>
              <a:t>thế</a:t>
            </a:r>
            <a:r>
              <a:rPr lang="en-US" altLang="en-US" sz="1200" dirty="0">
                <a:latin typeface="Segoe UI" pitchFamily="34" charset="0"/>
              </a:rPr>
              <a:t> </a:t>
            </a:r>
            <a:r>
              <a:rPr lang="en-US" altLang="en-US" sz="1200" dirty="0" err="1">
                <a:latin typeface="Segoe UI" pitchFamily="34" charset="0"/>
              </a:rPr>
              <a:t>nào</a:t>
            </a:r>
            <a:r>
              <a:rPr lang="en-US" altLang="en-US" sz="1200" dirty="0">
                <a:latin typeface="Segoe UI" pitchFamily="34" charset="0"/>
              </a:rPr>
              <a:t>, </a:t>
            </a:r>
            <a:r>
              <a:rPr lang="en-US" altLang="en-US" sz="1200" dirty="0" err="1">
                <a:latin typeface="Segoe UI" pitchFamily="34" charset="0"/>
              </a:rPr>
              <a:t>đồng</a:t>
            </a:r>
            <a:r>
              <a:rPr lang="en-US" altLang="en-US" sz="1200" dirty="0">
                <a:latin typeface="Segoe UI" pitchFamily="34" charset="0"/>
              </a:rPr>
              <a:t> </a:t>
            </a:r>
            <a:r>
              <a:rPr lang="en-US" altLang="en-US" sz="1200" dirty="0" err="1">
                <a:latin typeface="Segoe UI" pitchFamily="34" charset="0"/>
              </a:rPr>
              <a:t>thời</a:t>
            </a:r>
            <a:r>
              <a:rPr lang="en-US" altLang="en-US" sz="1200" dirty="0">
                <a:latin typeface="Segoe UI" pitchFamily="34" charset="0"/>
              </a:rPr>
              <a:t> </a:t>
            </a:r>
            <a:r>
              <a:rPr lang="en-US" altLang="en-US" sz="1200" dirty="0" err="1">
                <a:latin typeface="Segoe UI" pitchFamily="34" charset="0"/>
              </a:rPr>
              <a:t>chuyển</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đến</a:t>
            </a:r>
            <a:r>
              <a:rPr lang="en-US" altLang="en-US" sz="1200" dirty="0">
                <a:latin typeface="Segoe UI" pitchFamily="34" charset="0"/>
              </a:rPr>
              <a:t> </a:t>
            </a:r>
            <a:r>
              <a:rPr lang="en-US" altLang="en-US" sz="1200" dirty="0" err="1">
                <a:latin typeface="Segoe UI" pitchFamily="34" charset="0"/>
              </a:rPr>
              <a:t>nhà</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r>
              <a:rPr lang="en-US" altLang="en-US" sz="1200" dirty="0">
                <a:latin typeface="Segoe UI" pitchFamily="34" charset="0"/>
              </a:rPr>
              <a:t> </a:t>
            </a:r>
            <a:r>
              <a:rPr lang="en-US" altLang="en-US" sz="1200" dirty="0" err="1">
                <a:latin typeface="Segoe UI" pitchFamily="34" charset="0"/>
              </a:rPr>
              <a:t>để</a:t>
            </a:r>
            <a:r>
              <a:rPr lang="en-US" altLang="en-US" sz="1200" dirty="0">
                <a:latin typeface="Segoe UI" pitchFamily="34" charset="0"/>
              </a:rPr>
              <a:t> </a:t>
            </a:r>
            <a:r>
              <a:rPr lang="en-US" altLang="en-US" sz="1200" dirty="0" err="1">
                <a:latin typeface="Segoe UI" pitchFamily="34" charset="0"/>
              </a:rPr>
              <a:t>họ</a:t>
            </a:r>
            <a:r>
              <a:rPr lang="en-US" altLang="en-US" sz="1200" dirty="0">
                <a:latin typeface="Segoe UI" pitchFamily="34" charset="0"/>
              </a:rPr>
              <a:t> </a:t>
            </a:r>
            <a:r>
              <a:rPr lang="en-US" altLang="en-US" sz="1200" dirty="0" err="1">
                <a:latin typeface="Segoe UI" pitchFamily="34" charset="0"/>
              </a:rPr>
              <a:t>đưa</a:t>
            </a:r>
            <a:r>
              <a:rPr lang="en-US" altLang="en-US" sz="1200" dirty="0">
                <a:latin typeface="Segoe UI" pitchFamily="34" charset="0"/>
              </a:rPr>
              <a:t>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họ</a:t>
            </a:r>
            <a:r>
              <a:rPr lang="en-US" altLang="en-US" sz="1200" dirty="0">
                <a:latin typeface="Segoe UI" pitchFamily="34" charset="0"/>
              </a:rPr>
              <a:t> </a:t>
            </a:r>
            <a:r>
              <a:rPr lang="en-US" altLang="en-US" sz="1200" dirty="0" err="1">
                <a:latin typeface="Segoe UI" pitchFamily="34" charset="0"/>
              </a:rPr>
              <a:t>đến</a:t>
            </a:r>
            <a:r>
              <a:rPr lang="en-US" altLang="en-US" sz="1200" dirty="0">
                <a:latin typeface="Segoe UI" pitchFamily="34" charset="0"/>
              </a:rPr>
              <a:t> </a:t>
            </a:r>
            <a:r>
              <a:rPr lang="en-US" altLang="en-US" sz="1200" dirty="0" err="1">
                <a:latin typeface="Segoe UI" pitchFamily="34" charset="0"/>
              </a:rPr>
              <a:t>hỗ</a:t>
            </a:r>
            <a:r>
              <a:rPr lang="en-US" altLang="en-US" sz="1200" dirty="0">
                <a:latin typeface="Segoe UI" pitchFamily="34" charset="0"/>
              </a:rPr>
              <a:t> </a:t>
            </a:r>
            <a:r>
              <a:rPr lang="en-US" altLang="en-US" sz="1200" dirty="0" err="1">
                <a:latin typeface="Segoe UI" pitchFamily="34" charset="0"/>
              </a:rPr>
              <a:t>trợ</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a:t>
            </a:r>
          </a:p>
          <a:p>
            <a:pPr>
              <a:lnSpc>
                <a:spcPct val="120000"/>
              </a:lnSpc>
            </a:pPr>
            <a:r>
              <a:rPr lang="en-US" altLang="en-US" sz="1200" dirty="0">
                <a:latin typeface="Segoe UI" pitchFamily="34" charset="0"/>
              </a:rPr>
              <a:t>-    </a:t>
            </a:r>
            <a:r>
              <a:rPr lang="en-US" altLang="en-US" sz="1200" dirty="0" err="1">
                <a:latin typeface="Segoe UI" pitchFamily="34" charset="0"/>
              </a:rPr>
              <a:t>Bên</a:t>
            </a:r>
            <a:r>
              <a:rPr lang="en-US" altLang="en-US" sz="1200" dirty="0">
                <a:latin typeface="Segoe UI" pitchFamily="34" charset="0"/>
              </a:rPr>
              <a:t> </a:t>
            </a:r>
            <a:r>
              <a:rPr lang="en-US" altLang="en-US" sz="1200" dirty="0" err="1">
                <a:latin typeface="Segoe UI" pitchFamily="34" charset="0"/>
              </a:rPr>
              <a:t>cạnh</a:t>
            </a:r>
            <a:r>
              <a:rPr lang="en-US" altLang="en-US" sz="1200" dirty="0">
                <a:latin typeface="Segoe UI" pitchFamily="34" charset="0"/>
              </a:rPr>
              <a:t> </a:t>
            </a:r>
            <a:r>
              <a:rPr lang="en-US" altLang="en-US" sz="1200" dirty="0" err="1">
                <a:latin typeface="Segoe UI" pitchFamily="34" charset="0"/>
              </a:rPr>
              <a:t>đó</a:t>
            </a:r>
            <a:r>
              <a:rPr lang="en-US" altLang="en-US" sz="1200" dirty="0">
                <a:latin typeface="Segoe UI" pitchFamily="34" charset="0"/>
              </a:rPr>
              <a:t>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quyền</a:t>
            </a:r>
            <a:r>
              <a:rPr lang="en-US" altLang="en-US" sz="1200" dirty="0">
                <a:latin typeface="Segoe UI" pitchFamily="34" charset="0"/>
              </a:rPr>
              <a:t> </a:t>
            </a:r>
            <a:r>
              <a:rPr lang="en-US" altLang="en-US" sz="1200" dirty="0" err="1">
                <a:latin typeface="Segoe UI" pitchFamily="34" charset="0"/>
              </a:rPr>
              <a:t>xem</a:t>
            </a:r>
            <a:r>
              <a:rPr lang="en-US" altLang="en-US" sz="1200" dirty="0">
                <a:latin typeface="Segoe UI" pitchFamily="34" charset="0"/>
              </a:rPr>
              <a:t> , </a:t>
            </a:r>
            <a:r>
              <a:rPr lang="en-US" altLang="en-US" sz="1200" dirty="0" err="1">
                <a:latin typeface="Segoe UI" pitchFamily="34" charset="0"/>
              </a:rPr>
              <a:t>sửa</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để</a:t>
            </a:r>
            <a:r>
              <a:rPr lang="en-US" altLang="en-US" sz="1200" dirty="0">
                <a:latin typeface="Segoe UI" pitchFamily="34" charset="0"/>
              </a:rPr>
              <a:t> </a:t>
            </a:r>
            <a:r>
              <a:rPr lang="en-US" altLang="en-US" sz="1200" dirty="0" err="1">
                <a:latin typeface="Segoe UI" pitchFamily="34" charset="0"/>
              </a:rPr>
              <a:t>dễ</a:t>
            </a:r>
            <a:r>
              <a:rPr lang="en-US" altLang="en-US" sz="1200" dirty="0">
                <a:latin typeface="Segoe UI" pitchFamily="34" charset="0"/>
              </a:rPr>
              <a:t> </a:t>
            </a:r>
            <a:r>
              <a:rPr lang="en-US" altLang="en-US" sz="1200" dirty="0" err="1">
                <a:latin typeface="Segoe UI" pitchFamily="34" charset="0"/>
              </a:rPr>
              <a:t>dàng</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cho</a:t>
            </a:r>
            <a:r>
              <a:rPr lang="en-US" altLang="en-US" sz="1200" dirty="0">
                <a:latin typeface="Segoe UI" pitchFamily="34" charset="0"/>
              </a:rPr>
              <a:t> </a:t>
            </a:r>
            <a:r>
              <a:rPr lang="en-US" altLang="en-US" sz="1200" dirty="0" err="1">
                <a:latin typeface="Segoe UI" pitchFamily="34" charset="0"/>
              </a:rPr>
              <a:t>nhà</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r>
              <a:rPr lang="en-US" altLang="en-US" sz="1200" dirty="0">
                <a:latin typeface="Segoe UI" pitchFamily="34" charset="0"/>
              </a:rPr>
              <a:t>, </a:t>
            </a:r>
            <a:r>
              <a:rPr lang="en-US" altLang="en-US" sz="1200" dirty="0" err="1">
                <a:latin typeface="Segoe UI" pitchFamily="34" charset="0"/>
              </a:rPr>
              <a:t>cũng</a:t>
            </a:r>
            <a:r>
              <a:rPr lang="en-US" altLang="en-US" sz="1200" dirty="0">
                <a:latin typeface="Segoe UI" pitchFamily="34" charset="0"/>
              </a:rPr>
              <a:t> </a:t>
            </a:r>
            <a:r>
              <a:rPr lang="en-US" altLang="en-US" sz="1200" dirty="0" err="1">
                <a:latin typeface="Segoe UI" pitchFamily="34" charset="0"/>
              </a:rPr>
              <a:t>như</a:t>
            </a:r>
            <a:r>
              <a:rPr lang="en-US" altLang="en-US" sz="1200" dirty="0">
                <a:latin typeface="Segoe UI" pitchFamily="34" charset="0"/>
              </a:rPr>
              <a:t> </a:t>
            </a:r>
            <a:r>
              <a:rPr lang="en-US" altLang="en-US" sz="1200" dirty="0" err="1">
                <a:latin typeface="Segoe UI" pitchFamily="34" charset="0"/>
              </a:rPr>
              <a:t>hiểu</a:t>
            </a:r>
            <a:r>
              <a:rPr lang="en-US" altLang="en-US" sz="1200" dirty="0">
                <a:latin typeface="Segoe UI" pitchFamily="34" charset="0"/>
              </a:rPr>
              <a:t> </a:t>
            </a:r>
            <a:r>
              <a:rPr lang="en-US" altLang="en-US" sz="1200" dirty="0" err="1">
                <a:latin typeface="Segoe UI" pitchFamily="34" charset="0"/>
              </a:rPr>
              <a:t>rõ</a:t>
            </a:r>
            <a:r>
              <a:rPr lang="en-US" altLang="en-US" sz="1200" dirty="0">
                <a:latin typeface="Segoe UI" pitchFamily="34" charset="0"/>
              </a:rPr>
              <a:t> </a:t>
            </a:r>
            <a:r>
              <a:rPr lang="en-US" altLang="en-US" sz="1200" dirty="0" err="1">
                <a:latin typeface="Segoe UI" pitchFamily="34" charset="0"/>
              </a:rPr>
              <a:t>hơn</a:t>
            </a:r>
            <a:r>
              <a:rPr lang="en-US" altLang="en-US" sz="1200" dirty="0">
                <a:latin typeface="Segoe UI" pitchFamily="34" charset="0"/>
              </a:rPr>
              <a:t> </a:t>
            </a:r>
            <a:r>
              <a:rPr lang="en-US" altLang="en-US" sz="1200" dirty="0" err="1">
                <a:latin typeface="Segoe UI" pitchFamily="34" charset="0"/>
              </a:rPr>
              <a:t>về</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mình</a:t>
            </a:r>
            <a:r>
              <a:rPr lang="en-US" altLang="en-US" sz="1200" dirty="0">
                <a:latin typeface="Segoe UI" pitchFamily="34" charset="0"/>
              </a:rPr>
              <a:t>.</a:t>
            </a:r>
          </a:p>
          <a:p>
            <a:pPr>
              <a:lnSpc>
                <a:spcPct val="120000"/>
              </a:lnSpc>
            </a:pPr>
            <a:r>
              <a:rPr lang="en-US" altLang="en-US" sz="1200" dirty="0">
                <a:latin typeface="Segoe UI" pitchFamily="34" charset="0"/>
              </a:rPr>
              <a:t>-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tư</a:t>
            </a:r>
            <a:r>
              <a:rPr lang="en-US" altLang="en-US" sz="1200" dirty="0">
                <a:latin typeface="Segoe UI" pitchFamily="34" charset="0"/>
              </a:rPr>
              <a:t> </a:t>
            </a:r>
            <a:r>
              <a:rPr lang="en-US" altLang="en-US" sz="1200" dirty="0" err="1">
                <a:latin typeface="Segoe UI" pitchFamily="34" charset="0"/>
              </a:rPr>
              <a:t>vấn</a:t>
            </a:r>
            <a:r>
              <a:rPr lang="en-US" altLang="en-US" sz="1200" dirty="0">
                <a:latin typeface="Segoe UI" pitchFamily="34" charset="0"/>
              </a:rPr>
              <a:t> </a:t>
            </a:r>
            <a:r>
              <a:rPr lang="en-US" altLang="en-US" sz="1200" dirty="0" err="1">
                <a:latin typeface="Segoe UI" pitchFamily="34" charset="0"/>
              </a:rPr>
              <a:t>chăm</a:t>
            </a:r>
            <a:r>
              <a:rPr lang="en-US" altLang="en-US" sz="1200" dirty="0">
                <a:latin typeface="Segoe UI" pitchFamily="34" charset="0"/>
              </a:rPr>
              <a:t> </a:t>
            </a:r>
            <a:r>
              <a:rPr lang="en-US" altLang="en-US" sz="1200" dirty="0" err="1">
                <a:latin typeface="Segoe UI" pitchFamily="34" charset="0"/>
              </a:rPr>
              <a:t>sóc</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qua chat </a:t>
            </a:r>
            <a:r>
              <a:rPr lang="en-US" altLang="en-US" sz="1200" dirty="0" err="1">
                <a:latin typeface="Segoe UI" pitchFamily="34" charset="0"/>
              </a:rPr>
              <a:t>trực</a:t>
            </a:r>
            <a:r>
              <a:rPr lang="en-US" altLang="en-US" sz="1200" dirty="0">
                <a:latin typeface="Segoe UI" pitchFamily="34" charset="0"/>
              </a:rPr>
              <a:t> </a:t>
            </a:r>
            <a:r>
              <a:rPr lang="en-US" altLang="en-US" sz="1200" dirty="0" err="1">
                <a:latin typeface="Segoe UI" pitchFamily="34" charset="0"/>
              </a:rPr>
              <a:t>tuyến</a:t>
            </a:r>
            <a:r>
              <a:rPr lang="en-US" altLang="en-US" sz="1200" dirty="0">
                <a:latin typeface="Segoe UI" pitchFamily="34" charset="0"/>
              </a:rPr>
              <a:t> , </a:t>
            </a:r>
            <a:r>
              <a:rPr lang="en-US" altLang="en-US" sz="1200" dirty="0" err="1">
                <a:latin typeface="Segoe UI" pitchFamily="34" charset="0"/>
              </a:rPr>
              <a:t>nhận</a:t>
            </a:r>
            <a:r>
              <a:rPr lang="en-US" altLang="en-US" sz="1200" dirty="0">
                <a:latin typeface="Segoe UI" pitchFamily="34" charset="0"/>
              </a:rPr>
              <a:t> </a:t>
            </a:r>
            <a:r>
              <a:rPr lang="en-US" altLang="en-US" sz="1200" dirty="0" err="1">
                <a:latin typeface="Segoe UI" pitchFamily="34" charset="0"/>
              </a:rPr>
              <a:t>xử</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phản</a:t>
            </a:r>
            <a:r>
              <a:rPr lang="en-US" altLang="en-US" sz="1200" dirty="0">
                <a:latin typeface="Segoe UI" pitchFamily="34" charset="0"/>
              </a:rPr>
              <a:t> </a:t>
            </a:r>
            <a:r>
              <a:rPr lang="en-US" altLang="en-US" sz="1200" dirty="0" err="1">
                <a:latin typeface="Segoe UI" pitchFamily="34" charset="0"/>
              </a:rPr>
              <a:t>hồi</a:t>
            </a:r>
            <a:r>
              <a:rPr lang="en-US" altLang="en-US" sz="1200" dirty="0">
                <a:latin typeface="Segoe UI" pitchFamily="34" charset="0"/>
              </a:rPr>
              <a:t>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qua </a:t>
            </a:r>
            <a:r>
              <a:rPr lang="en-US" altLang="en-US" sz="1200" dirty="0" err="1">
                <a:latin typeface="Segoe UI" pitchFamily="34" charset="0"/>
              </a:rPr>
              <a:t>phần</a:t>
            </a:r>
            <a:r>
              <a:rPr lang="en-US" altLang="en-US" sz="1200" dirty="0">
                <a:latin typeface="Segoe UI" pitchFamily="34" charset="0"/>
              </a:rPr>
              <a:t> contact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hệ</a:t>
            </a:r>
            <a:r>
              <a:rPr lang="en-US" altLang="en-US" sz="1200" dirty="0">
                <a:latin typeface="Segoe UI" pitchFamily="34" charset="0"/>
              </a:rPr>
              <a:t> </a:t>
            </a:r>
            <a:r>
              <a:rPr lang="en-US" altLang="en-US" sz="1200" dirty="0" err="1">
                <a:latin typeface="Segoe UI" pitchFamily="34" charset="0"/>
              </a:rPr>
              <a:t>thống</a:t>
            </a:r>
            <a:r>
              <a:rPr lang="en-US" altLang="en-US" sz="1200" dirty="0">
                <a:latin typeface="Segoe UI" pitchFamily="34" charset="0"/>
              </a:rPr>
              <a:t>.</a:t>
            </a:r>
          </a:p>
          <a:p>
            <a:pPr>
              <a:lnSpc>
                <a:spcPct val="120000"/>
              </a:lnSpc>
            </a:pPr>
            <a:r>
              <a:rPr lang="en-US" altLang="en-US" sz="1200" dirty="0">
                <a:latin typeface="Segoe UI" pitchFamily="34" charset="0"/>
              </a:rPr>
              <a:t>-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thường</a:t>
            </a:r>
            <a:r>
              <a:rPr lang="en-US" altLang="en-US" sz="1200" dirty="0">
                <a:latin typeface="Segoe UI" pitchFamily="34" charset="0"/>
              </a:rPr>
              <a:t> </a:t>
            </a:r>
            <a:r>
              <a:rPr lang="en-US" altLang="en-US" sz="1200" dirty="0" err="1">
                <a:latin typeface="Segoe UI" pitchFamily="34" charset="0"/>
              </a:rPr>
              <a:t>xuyên</a:t>
            </a:r>
            <a:r>
              <a:rPr lang="en-US" altLang="en-US" sz="1200" dirty="0">
                <a:latin typeface="Segoe UI" pitchFamily="34" charset="0"/>
              </a:rPr>
              <a:t> </a:t>
            </a:r>
            <a:r>
              <a:rPr lang="en-US" altLang="en-US" sz="1200" dirty="0" err="1">
                <a:latin typeface="Segoe UI" pitchFamily="34" charset="0"/>
              </a:rPr>
              <a:t>cập</a:t>
            </a:r>
            <a:r>
              <a:rPr lang="en-US" altLang="en-US" sz="1200" dirty="0">
                <a:latin typeface="Segoe UI" pitchFamily="34" charset="0"/>
              </a:rPr>
              <a:t> </a:t>
            </a:r>
            <a:r>
              <a:rPr lang="en-US" altLang="en-US" sz="1200" dirty="0" err="1">
                <a:latin typeface="Segoe UI" pitchFamily="34" charset="0"/>
              </a:rPr>
              <a:t>nhật</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khuyến</a:t>
            </a:r>
            <a:r>
              <a:rPr lang="en-US" altLang="en-US" sz="1200" dirty="0">
                <a:latin typeface="Segoe UI" pitchFamily="34" charset="0"/>
              </a:rPr>
              <a:t> </a:t>
            </a:r>
            <a:r>
              <a:rPr lang="en-US" altLang="en-US" sz="1200" dirty="0" err="1">
                <a:latin typeface="Segoe UI" pitchFamily="34" charset="0"/>
              </a:rPr>
              <a:t>mãi</a:t>
            </a:r>
            <a:r>
              <a:rPr lang="en-US" altLang="en-US" sz="1200" dirty="0">
                <a:latin typeface="Segoe UI" pitchFamily="34" charset="0"/>
              </a:rPr>
              <a:t> tin </a:t>
            </a:r>
            <a:r>
              <a:rPr lang="en-US" altLang="en-US" sz="1200" dirty="0" err="1">
                <a:latin typeface="Segoe UI" pitchFamily="34" charset="0"/>
              </a:rPr>
              <a:t>tức</a:t>
            </a:r>
            <a:r>
              <a:rPr lang="en-US" altLang="en-US" sz="1200" dirty="0">
                <a:latin typeface="Segoe UI" pitchFamily="34" charset="0"/>
              </a:rPr>
              <a:t> </a:t>
            </a:r>
            <a:r>
              <a:rPr lang="en-US" altLang="en-US" sz="1200" dirty="0" err="1">
                <a:latin typeface="Segoe UI" pitchFamily="34" charset="0"/>
              </a:rPr>
              <a:t>lên</a:t>
            </a:r>
            <a:r>
              <a:rPr lang="en-US" altLang="en-US" sz="1200" dirty="0">
                <a:latin typeface="Segoe UI" pitchFamily="34" charset="0"/>
              </a:rPr>
              <a:t> website </a:t>
            </a:r>
            <a:r>
              <a:rPr lang="en-US" altLang="en-US" sz="1200" dirty="0" err="1">
                <a:latin typeface="Segoe UI" pitchFamily="34" charset="0"/>
              </a:rPr>
              <a:t>dựa</a:t>
            </a:r>
            <a:r>
              <a:rPr lang="en-US" altLang="en-US" sz="1200" dirty="0">
                <a:latin typeface="Segoe UI" pitchFamily="34" charset="0"/>
              </a:rPr>
              <a:t> </a:t>
            </a:r>
            <a:r>
              <a:rPr lang="en-US" altLang="en-US" sz="1200" dirty="0" err="1">
                <a:latin typeface="Segoe UI" pitchFamily="34" charset="0"/>
              </a:rPr>
              <a:t>vào</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từ</a:t>
            </a:r>
            <a:r>
              <a:rPr lang="en-US" altLang="en-US" sz="1200" dirty="0">
                <a:latin typeface="Segoe UI" pitchFamily="34" charset="0"/>
              </a:rPr>
              <a:t> </a:t>
            </a:r>
            <a:r>
              <a:rPr lang="en-US" altLang="en-US" sz="1200" dirty="0" err="1">
                <a:latin typeface="Segoe UI" pitchFamily="34" charset="0"/>
              </a:rPr>
              <a:t>nhà</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r>
              <a:rPr lang="en-US" altLang="en-US" sz="1200" dirty="0">
                <a:latin typeface="Segoe UI" pitchFamily="34" charset="0"/>
              </a:rPr>
              <a:t> </a:t>
            </a:r>
            <a:r>
              <a:rPr lang="en-US" altLang="en-US" sz="1200" dirty="0" err="1">
                <a:latin typeface="Segoe UI" pitchFamily="34" charset="0"/>
              </a:rPr>
              <a:t>cho</a:t>
            </a:r>
            <a:r>
              <a:rPr lang="en-US" altLang="en-US" sz="1200" dirty="0">
                <a:latin typeface="Segoe UI" pitchFamily="34" charset="0"/>
              </a:rPr>
              <a:t> </a:t>
            </a:r>
            <a:r>
              <a:rPr lang="en-US" altLang="en-US" sz="1200" dirty="0" err="1">
                <a:latin typeface="Segoe UI" pitchFamily="34" charset="0"/>
              </a:rPr>
              <a:t>hệ</a:t>
            </a:r>
            <a:r>
              <a:rPr lang="en-US" altLang="en-US" sz="1200" dirty="0">
                <a:latin typeface="Segoe UI" pitchFamily="34" charset="0"/>
              </a:rPr>
              <a:t> </a:t>
            </a:r>
            <a:r>
              <a:rPr lang="en-US" altLang="en-US" sz="1200" dirty="0" err="1">
                <a:latin typeface="Segoe UI" pitchFamily="34" charset="0"/>
              </a:rPr>
              <a:t>thống</a:t>
            </a:r>
            <a:r>
              <a:rPr lang="en-US" altLang="en-US" sz="1200" dirty="0">
                <a:latin typeface="Segoe UI" pitchFamily="34" charset="0"/>
              </a:rPr>
              <a:t>.</a:t>
            </a:r>
          </a:p>
          <a:p>
            <a:pPr>
              <a:lnSpc>
                <a:spcPct val="120000"/>
              </a:lnSpc>
            </a:pPr>
            <a:r>
              <a:rPr lang="en-US" altLang="en-US" sz="1200" dirty="0">
                <a:latin typeface="Segoe UI" pitchFamily="34" charset="0"/>
              </a:rPr>
              <a:t>-    </a:t>
            </a:r>
            <a:r>
              <a:rPr lang="en-US" altLang="en-US" sz="1200" dirty="0" err="1">
                <a:latin typeface="Segoe UI" pitchFamily="34" charset="0"/>
              </a:rPr>
              <a:t>Trong</a:t>
            </a:r>
            <a:r>
              <a:rPr lang="en-US" altLang="en-US" sz="1200" dirty="0">
                <a:latin typeface="Segoe UI" pitchFamily="34" charset="0"/>
              </a:rPr>
              <a:t> </a:t>
            </a:r>
            <a:r>
              <a:rPr lang="en-US" altLang="en-US" sz="1200" dirty="0" err="1">
                <a:latin typeface="Segoe UI" pitchFamily="34" charset="0"/>
              </a:rPr>
              <a:t>quá</a:t>
            </a:r>
            <a:r>
              <a:rPr lang="en-US" altLang="en-US" sz="1200" dirty="0">
                <a:latin typeface="Segoe UI" pitchFamily="34" charset="0"/>
              </a:rPr>
              <a:t> </a:t>
            </a:r>
            <a:r>
              <a:rPr lang="en-US" altLang="en-US" sz="1200" dirty="0" err="1">
                <a:latin typeface="Segoe UI" pitchFamily="34" charset="0"/>
              </a:rPr>
              <a:t>trình</a:t>
            </a:r>
            <a:r>
              <a:rPr lang="en-US" altLang="en-US" sz="1200" dirty="0">
                <a:latin typeface="Segoe UI" pitchFamily="34" charset="0"/>
              </a:rPr>
              <a:t> </a:t>
            </a:r>
            <a:r>
              <a:rPr lang="en-US" altLang="en-US" sz="1200" dirty="0" err="1">
                <a:latin typeface="Segoe UI" pitchFamily="34" charset="0"/>
              </a:rPr>
              <a:t>bán</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nếu</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muốn</a:t>
            </a:r>
            <a:r>
              <a:rPr lang="en-US" altLang="en-US" sz="1200" dirty="0">
                <a:latin typeface="Segoe UI" pitchFamily="34" charset="0"/>
              </a:rPr>
              <a:t> </a:t>
            </a:r>
            <a:r>
              <a:rPr lang="en-US" altLang="en-US" sz="1200" dirty="0" err="1">
                <a:latin typeface="Segoe UI" pitchFamily="34" charset="0"/>
              </a:rPr>
              <a:t>hủy</a:t>
            </a:r>
            <a:r>
              <a:rPr lang="en-US" altLang="en-US" sz="1200" dirty="0">
                <a:latin typeface="Segoe UI" pitchFamily="34" charset="0"/>
              </a:rPr>
              <a:t> </a:t>
            </a:r>
            <a:r>
              <a:rPr lang="en-US" altLang="en-US" sz="1200" dirty="0" err="1">
                <a:latin typeface="Segoe UI" pitchFamily="34" charset="0"/>
              </a:rPr>
              <a:t>đơn</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hoặc</a:t>
            </a:r>
            <a:r>
              <a:rPr lang="en-US" altLang="en-US" sz="1200" dirty="0">
                <a:latin typeface="Segoe UI" pitchFamily="34" charset="0"/>
              </a:rPr>
              <a:t> </a:t>
            </a:r>
            <a:r>
              <a:rPr lang="en-US" altLang="en-US" sz="1200" dirty="0" err="1">
                <a:latin typeface="Segoe UI" pitchFamily="34" charset="0"/>
              </a:rPr>
              <a:t>đổi</a:t>
            </a:r>
            <a:r>
              <a:rPr lang="en-US" altLang="en-US" sz="1200" dirty="0">
                <a:latin typeface="Segoe UI" pitchFamily="34" charset="0"/>
              </a:rPr>
              <a:t> </a:t>
            </a:r>
            <a:r>
              <a:rPr lang="en-US" altLang="en-US" sz="1200" dirty="0" err="1">
                <a:latin typeface="Segoe UI" pitchFamily="34" charset="0"/>
              </a:rPr>
              <a:t>trả</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vì</a:t>
            </a:r>
            <a:r>
              <a:rPr lang="en-US" altLang="en-US" sz="1200" dirty="0">
                <a:latin typeface="Segoe UI" pitchFamily="34" charset="0"/>
              </a:rPr>
              <a:t> </a:t>
            </a:r>
            <a:r>
              <a:rPr lang="en-US" altLang="en-US" sz="1200" dirty="0" err="1">
                <a:latin typeface="Segoe UI" pitchFamily="34" charset="0"/>
              </a:rPr>
              <a:t>một</a:t>
            </a:r>
            <a:r>
              <a:rPr lang="en-US" altLang="en-US" sz="1200" dirty="0">
                <a:latin typeface="Segoe UI" pitchFamily="34" charset="0"/>
              </a:rPr>
              <a:t> </a:t>
            </a:r>
            <a:r>
              <a:rPr lang="en-US" altLang="en-US" sz="1200" dirty="0" err="1">
                <a:latin typeface="Segoe UI" pitchFamily="34" charset="0"/>
              </a:rPr>
              <a:t>vài</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do </a:t>
            </a:r>
            <a:r>
              <a:rPr lang="en-US" altLang="en-US" sz="1200" dirty="0" err="1">
                <a:latin typeface="Segoe UI" pitchFamily="34" charset="0"/>
              </a:rPr>
              <a:t>nào</a:t>
            </a:r>
            <a:r>
              <a:rPr lang="en-US" altLang="en-US" sz="1200" dirty="0">
                <a:latin typeface="Segoe UI" pitchFamily="34" charset="0"/>
              </a:rPr>
              <a:t> </a:t>
            </a:r>
            <a:r>
              <a:rPr lang="en-US" altLang="en-US" sz="1200" dirty="0" err="1">
                <a:latin typeface="Segoe UI" pitchFamily="34" charset="0"/>
              </a:rPr>
              <a:t>đó</a:t>
            </a:r>
            <a:r>
              <a:rPr lang="en-US" altLang="en-US" sz="1200" dirty="0">
                <a:latin typeface="Segoe UI" pitchFamily="34" charset="0"/>
              </a:rPr>
              <a:t> </a:t>
            </a:r>
            <a:r>
              <a:rPr lang="en-US" altLang="en-US" sz="1200" dirty="0" err="1">
                <a:latin typeface="Segoe UI" pitchFamily="34" charset="0"/>
              </a:rPr>
              <a:t>thì</a:t>
            </a:r>
            <a:r>
              <a:rPr lang="en-US" altLang="en-US" sz="1200" dirty="0">
                <a:latin typeface="Segoe UI" pitchFamily="34" charset="0"/>
              </a:rPr>
              <a:t>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phải</a:t>
            </a:r>
            <a:r>
              <a:rPr lang="en-US" altLang="en-US" sz="1200" dirty="0">
                <a:latin typeface="Segoe UI" pitchFamily="34" charset="0"/>
              </a:rPr>
              <a:t> </a:t>
            </a:r>
            <a:r>
              <a:rPr lang="en-US" altLang="en-US" sz="1200" dirty="0" err="1">
                <a:latin typeface="Segoe UI" pitchFamily="34" charset="0"/>
              </a:rPr>
              <a:t>xử</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cho</a:t>
            </a:r>
            <a:r>
              <a:rPr lang="en-US" altLang="en-US" sz="1200" dirty="0">
                <a:latin typeface="Segoe UI" pitchFamily="34" charset="0"/>
              </a:rPr>
              <a:t> </a:t>
            </a:r>
            <a:r>
              <a:rPr lang="en-US" altLang="en-US" sz="1200" dirty="0" err="1">
                <a:latin typeface="Segoe UI" pitchFamily="34" charset="0"/>
              </a:rPr>
              <a:t>họ</a:t>
            </a:r>
            <a:r>
              <a:rPr lang="en-US" altLang="en-US" sz="1200" dirty="0">
                <a:latin typeface="Segoe UI" pitchFamily="34" charset="0"/>
              </a:rPr>
              <a:t>, </a:t>
            </a:r>
            <a:r>
              <a:rPr lang="en-US" altLang="en-US" sz="1200" dirty="0" err="1">
                <a:latin typeface="Segoe UI" pitchFamily="34" charset="0"/>
              </a:rPr>
              <a:t>sau</a:t>
            </a:r>
            <a:r>
              <a:rPr lang="en-US" altLang="en-US" sz="1200" dirty="0">
                <a:latin typeface="Segoe UI" pitchFamily="34" charset="0"/>
              </a:rPr>
              <a:t> </a:t>
            </a:r>
            <a:r>
              <a:rPr lang="en-US" altLang="en-US" sz="1200" dirty="0" err="1">
                <a:latin typeface="Segoe UI" pitchFamily="34" charset="0"/>
              </a:rPr>
              <a:t>đó</a:t>
            </a:r>
            <a:r>
              <a:rPr lang="en-US" altLang="en-US" sz="1200" dirty="0">
                <a:latin typeface="Segoe UI" pitchFamily="34" charset="0"/>
              </a:rPr>
              <a:t> </a:t>
            </a:r>
            <a:r>
              <a:rPr lang="en-US" altLang="en-US" sz="1200" dirty="0" err="1">
                <a:latin typeface="Segoe UI" pitchFamily="34" charset="0"/>
              </a:rPr>
              <a:t>gửi</a:t>
            </a:r>
            <a:r>
              <a:rPr lang="en-US" altLang="en-US" sz="1200" dirty="0">
                <a:latin typeface="Segoe UI" pitchFamily="34" charset="0"/>
              </a:rPr>
              <a:t> </a:t>
            </a:r>
            <a:r>
              <a:rPr lang="en-US" altLang="en-US" sz="1200" dirty="0" err="1">
                <a:latin typeface="Segoe UI" pitchFamily="34" charset="0"/>
              </a:rPr>
              <a:t>cho</a:t>
            </a:r>
            <a:r>
              <a:rPr lang="en-US" altLang="en-US" sz="1200" dirty="0">
                <a:latin typeface="Segoe UI" pitchFamily="34" charset="0"/>
              </a:rPr>
              <a:t> </a:t>
            </a:r>
            <a:r>
              <a:rPr lang="en-US" altLang="en-US" sz="1200" dirty="0" err="1">
                <a:latin typeface="Segoe UI" pitchFamily="34" charset="0"/>
              </a:rPr>
              <a:t>nhà</a:t>
            </a:r>
            <a:r>
              <a:rPr lang="en-US" altLang="en-US" sz="1200" dirty="0">
                <a:latin typeface="Segoe UI" pitchFamily="34" charset="0"/>
              </a:rPr>
              <a: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để</a:t>
            </a:r>
            <a:r>
              <a:rPr lang="en-US" altLang="en-US" sz="1200" dirty="0">
                <a:latin typeface="Segoe UI" pitchFamily="34" charset="0"/>
              </a:rPr>
              <a:t> </a:t>
            </a:r>
            <a:r>
              <a:rPr lang="en-US" altLang="en-US" sz="1200" dirty="0" err="1">
                <a:latin typeface="Segoe UI" pitchFamily="34" charset="0"/>
              </a:rPr>
              <a:t>họ</a:t>
            </a:r>
            <a:r>
              <a:rPr lang="en-US" altLang="en-US" sz="1200" dirty="0">
                <a:latin typeface="Segoe UI" pitchFamily="34" charset="0"/>
              </a:rPr>
              <a:t> </a:t>
            </a:r>
            <a:r>
              <a:rPr lang="en-US" altLang="en-US" sz="1200" dirty="0" err="1">
                <a:latin typeface="Segoe UI" pitchFamily="34" charset="0"/>
              </a:rPr>
              <a:t>phê</a:t>
            </a:r>
            <a:r>
              <a:rPr lang="en-US" altLang="en-US" sz="1200" dirty="0">
                <a:latin typeface="Segoe UI" pitchFamily="34" charset="0"/>
              </a:rPr>
              <a:t> </a:t>
            </a:r>
            <a:r>
              <a:rPr lang="en-US" altLang="en-US" sz="1200" dirty="0" err="1">
                <a:latin typeface="Segoe UI" pitchFamily="34" charset="0"/>
              </a:rPr>
              <a:t>duyệt</a:t>
            </a:r>
            <a:r>
              <a:rPr lang="en-US" altLang="en-US" sz="1200" dirty="0">
                <a:latin typeface="Segoe UI" pitchFamily="34" charset="0"/>
              </a:rPr>
              <a:t> </a:t>
            </a:r>
            <a:r>
              <a:rPr lang="en-US" altLang="en-US" sz="1200" dirty="0" err="1">
                <a:latin typeface="Segoe UI" pitchFamily="34" charset="0"/>
              </a:rPr>
              <a:t>thì</a:t>
            </a:r>
            <a:r>
              <a:rPr lang="en-US" altLang="en-US" sz="1200" dirty="0">
                <a:latin typeface="Segoe UI" pitchFamily="34" charset="0"/>
              </a:rPr>
              <a:t> </a:t>
            </a:r>
            <a:r>
              <a:rPr lang="en-US" altLang="en-US" sz="1200" dirty="0" err="1">
                <a:latin typeface="Segoe UI" pitchFamily="34" charset="0"/>
              </a:rPr>
              <a:t>mới</a:t>
            </a:r>
            <a:r>
              <a:rPr lang="en-US" altLang="en-US" sz="1200" dirty="0">
                <a:latin typeface="Segoe UI" pitchFamily="34" charset="0"/>
              </a:rPr>
              <a:t> </a:t>
            </a:r>
            <a:r>
              <a:rPr lang="en-US" altLang="en-US" sz="1200" dirty="0" err="1">
                <a:latin typeface="Segoe UI" pitchFamily="34" charset="0"/>
              </a:rPr>
              <a:t>được</a:t>
            </a:r>
            <a:r>
              <a:rPr lang="en-US" altLang="en-US" sz="1200" dirty="0">
                <a:latin typeface="Segoe UI" pitchFamily="34" charset="0"/>
              </a:rPr>
              <a:t> </a:t>
            </a:r>
            <a:r>
              <a:rPr lang="en-US" altLang="en-US" sz="1200" dirty="0" err="1">
                <a:latin typeface="Segoe UI" pitchFamily="34" charset="0"/>
              </a:rPr>
              <a:t>hủy</a:t>
            </a:r>
            <a:r>
              <a:rPr lang="en-US" altLang="en-US" sz="1200" dirty="0">
                <a:latin typeface="Segoe UI" pitchFamily="34" charset="0"/>
              </a:rPr>
              <a:t> </a:t>
            </a:r>
            <a:r>
              <a:rPr lang="en-US" altLang="en-US" sz="1200" dirty="0" err="1">
                <a:latin typeface="Segoe UI" pitchFamily="34" charset="0"/>
              </a:rPr>
              <a:t>đổi</a:t>
            </a:r>
            <a:r>
              <a:rPr lang="en-US" altLang="en-US" sz="1200" dirty="0">
                <a:latin typeface="Segoe UI" pitchFamily="34" charset="0"/>
              </a:rPr>
              <a:t> </a:t>
            </a:r>
            <a:r>
              <a:rPr lang="en-US" altLang="en-US" sz="1200" dirty="0" err="1">
                <a:latin typeface="Segoe UI" pitchFamily="34" charset="0"/>
              </a:rPr>
              <a:t>trả</a:t>
            </a:r>
            <a:r>
              <a:rPr lang="en-US" altLang="en-US" sz="1200" dirty="0">
                <a:latin typeface="Segoe UI" pitchFamily="34" charset="0"/>
              </a:rPr>
              <a:t> </a:t>
            </a:r>
            <a:r>
              <a:rPr lang="en-US" altLang="en-US" sz="1200" dirty="0" err="1">
                <a:latin typeface="Segoe UI" pitchFamily="34" charset="0"/>
              </a:rPr>
              <a:t>cho</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a:t>
            </a:r>
          </a:p>
          <a:p>
            <a:pPr>
              <a:lnSpc>
                <a:spcPct val="120000"/>
              </a:lnSpc>
            </a:pPr>
            <a:r>
              <a:rPr lang="en-US" altLang="en-US" sz="1200" dirty="0">
                <a:solidFill>
                  <a:srgbClr val="548DD4"/>
                </a:solidFill>
                <a:latin typeface="Times New Roman" pitchFamily="18" charset="0"/>
              </a:rPr>
              <a:t>4.Manager</a:t>
            </a:r>
          </a:p>
          <a:p>
            <a:pPr>
              <a:lnSpc>
                <a:spcPct val="120000"/>
              </a:lnSpc>
            </a:pPr>
            <a:r>
              <a:rPr lang="en-US" altLang="en-US" sz="1200" dirty="0">
                <a:latin typeface="Segoe UI" pitchFamily="34" charset="0"/>
              </a:rPr>
              <a:t>-</a:t>
            </a:r>
            <a:r>
              <a:rPr lang="en-US" altLang="en-US" sz="1200" dirty="0" err="1">
                <a:latin typeface="Segoe UI" pitchFamily="34" charset="0"/>
              </a:rPr>
              <a:t>Người</a:t>
            </a:r>
            <a:r>
              <a:rPr lang="en-US" altLang="en-US" sz="1200" dirty="0">
                <a:latin typeface="Segoe UI" pitchFamily="34" charset="0"/>
              </a:rPr>
              <a: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lý</a:t>
            </a:r>
            <a:r>
              <a:rPr lang="en-US" altLang="en-US" sz="1200" dirty="0">
                <a:latin typeface="Segoe UI" pitchFamily="34" charset="0"/>
              </a:rPr>
              <a:t> (admin) </a:t>
            </a:r>
            <a:r>
              <a:rPr lang="en-US" altLang="en-US" sz="1200" dirty="0" err="1">
                <a:latin typeface="Segoe UI" pitchFamily="34" charset="0"/>
              </a:rPr>
              <a:t>muốn</a:t>
            </a:r>
            <a:r>
              <a:rPr lang="en-US" altLang="en-US" sz="1200" dirty="0">
                <a:latin typeface="Segoe UI" pitchFamily="34" charset="0"/>
              </a:rPr>
              <a: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muốn</a:t>
            </a:r>
            <a:r>
              <a:rPr lang="en-US" altLang="en-US" sz="1200" dirty="0">
                <a:latin typeface="Segoe UI" pitchFamily="34" charset="0"/>
              </a:rPr>
              <a:t> </a:t>
            </a:r>
            <a:r>
              <a:rPr lang="en-US" altLang="en-US" sz="1200" dirty="0" err="1">
                <a:latin typeface="Segoe UI" pitchFamily="34" charset="0"/>
              </a:rPr>
              <a:t>sử</a:t>
            </a:r>
            <a:r>
              <a:rPr lang="en-US" altLang="en-US" sz="1200" dirty="0">
                <a:latin typeface="Segoe UI" pitchFamily="34" charset="0"/>
              </a:rPr>
              <a:t> </a:t>
            </a:r>
            <a:r>
              <a:rPr lang="en-US" altLang="en-US" sz="1200" dirty="0" err="1">
                <a:latin typeface="Segoe UI" pitchFamily="34" charset="0"/>
              </a:rPr>
              <a:t>dụng</a:t>
            </a:r>
            <a:r>
              <a:rPr lang="en-US" altLang="en-US" sz="1200" dirty="0">
                <a:latin typeface="Segoe UI" pitchFamily="34" charset="0"/>
              </a:rPr>
              <a:t> </a:t>
            </a:r>
            <a:r>
              <a:rPr lang="en-US" altLang="en-US" sz="1200" dirty="0" err="1">
                <a:latin typeface="Segoe UI" pitchFamily="34" charset="0"/>
              </a:rPr>
              <a:t>hệ</a:t>
            </a:r>
            <a:r>
              <a:rPr lang="en-US" altLang="en-US" sz="1200" dirty="0">
                <a:latin typeface="Segoe UI" pitchFamily="34" charset="0"/>
              </a:rPr>
              <a:t> </a:t>
            </a:r>
            <a:r>
              <a:rPr lang="en-US" altLang="en-US" sz="1200" dirty="0" err="1">
                <a:latin typeface="Segoe UI" pitchFamily="34" charset="0"/>
              </a:rPr>
              <a:t>thống</a:t>
            </a:r>
            <a:r>
              <a:rPr lang="en-US" altLang="en-US" sz="1200" dirty="0">
                <a:latin typeface="Segoe UI" pitchFamily="34" charset="0"/>
              </a:rPr>
              <a:t> </a:t>
            </a:r>
            <a:r>
              <a:rPr lang="en-US" altLang="en-US" sz="1200" dirty="0" err="1">
                <a:latin typeface="Segoe UI" pitchFamily="34" charset="0"/>
              </a:rPr>
              <a:t>thì</a:t>
            </a:r>
            <a:r>
              <a:rPr lang="en-US" altLang="en-US" sz="1200" dirty="0">
                <a:latin typeface="Segoe UI" pitchFamily="34" charset="0"/>
              </a:rPr>
              <a:t> </a:t>
            </a:r>
            <a:r>
              <a:rPr lang="en-US" altLang="en-US" sz="1200" dirty="0" err="1">
                <a:latin typeface="Segoe UI" pitchFamily="34" charset="0"/>
              </a:rPr>
              <a:t>người</a:t>
            </a:r>
            <a:r>
              <a:rPr lang="en-US" altLang="en-US" sz="1200" dirty="0">
                <a:latin typeface="Segoe UI" pitchFamily="34" charset="0"/>
              </a:rPr>
              <a:t> admin </a:t>
            </a:r>
            <a:r>
              <a:rPr lang="en-US" altLang="en-US" sz="1200" dirty="0" err="1">
                <a:latin typeface="Segoe UI" pitchFamily="34" charset="0"/>
              </a:rPr>
              <a:t>này</a:t>
            </a:r>
            <a:r>
              <a:rPr lang="en-US" altLang="en-US" sz="1200" dirty="0">
                <a:latin typeface="Segoe UI" pitchFamily="34" charset="0"/>
              </a:rPr>
              <a:t> </a:t>
            </a:r>
            <a:r>
              <a:rPr lang="en-US" altLang="en-US" sz="1200" dirty="0" err="1">
                <a:latin typeface="Segoe UI" pitchFamily="34" charset="0"/>
              </a:rPr>
              <a:t>phải</a:t>
            </a:r>
            <a:r>
              <a:rPr lang="en-US" altLang="en-US" sz="1200" dirty="0">
                <a:latin typeface="Segoe UI" pitchFamily="34" charset="0"/>
              </a:rPr>
              <a:t>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tài</a:t>
            </a:r>
            <a:r>
              <a:rPr lang="en-US" altLang="en-US" sz="1200" dirty="0">
                <a:latin typeface="Segoe UI" pitchFamily="34" charset="0"/>
              </a:rPr>
              <a:t> </a:t>
            </a:r>
            <a:r>
              <a:rPr lang="en-US" altLang="en-US" sz="1200" dirty="0" err="1">
                <a:latin typeface="Segoe UI" pitchFamily="34" charset="0"/>
              </a:rPr>
              <a:t>khoản</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đăng</a:t>
            </a:r>
            <a:r>
              <a:rPr lang="en-US" altLang="en-US" sz="1200" dirty="0">
                <a:latin typeface="Segoe UI" pitchFamily="34" charset="0"/>
              </a:rPr>
              <a:t> </a:t>
            </a:r>
            <a:r>
              <a:rPr lang="en-US" altLang="en-US" sz="1200" dirty="0" err="1">
                <a:latin typeface="Segoe UI" pitchFamily="34" charset="0"/>
              </a:rPr>
              <a:t>nhập</a:t>
            </a:r>
            <a:r>
              <a:rPr lang="en-US" altLang="en-US" sz="1200" dirty="0">
                <a:latin typeface="Segoe UI" pitchFamily="34" charset="0"/>
              </a:rPr>
              <a:t> </a:t>
            </a:r>
            <a:r>
              <a:rPr lang="en-US" altLang="en-US" sz="1200" dirty="0" err="1">
                <a:latin typeface="Segoe UI" pitchFamily="34" charset="0"/>
              </a:rPr>
              <a:t>vào</a:t>
            </a:r>
            <a:r>
              <a:rPr lang="en-US" altLang="en-US" sz="1200" dirty="0">
                <a:latin typeface="Segoe UI" pitchFamily="34" charset="0"/>
              </a:rPr>
              <a:t> </a:t>
            </a:r>
            <a:r>
              <a:rPr lang="en-US" altLang="en-US" sz="1200" dirty="0" err="1">
                <a:latin typeface="Segoe UI" pitchFamily="34" charset="0"/>
              </a:rPr>
              <a:t>hệ</a:t>
            </a:r>
            <a:r>
              <a:rPr lang="en-US" altLang="en-US" sz="1200" dirty="0">
                <a:latin typeface="Segoe UI" pitchFamily="34" charset="0"/>
              </a:rPr>
              <a:t> </a:t>
            </a:r>
            <a:r>
              <a:rPr lang="en-US" altLang="en-US" sz="1200" dirty="0" err="1">
                <a:latin typeface="Segoe UI" pitchFamily="34" charset="0"/>
              </a:rPr>
              <a:t>thống</a:t>
            </a:r>
            <a:r>
              <a:rPr lang="en-US" altLang="en-US" sz="1200" dirty="0">
                <a:latin typeface="Segoe UI" pitchFamily="34" charset="0"/>
              </a:rPr>
              <a:t> , </a:t>
            </a:r>
            <a:r>
              <a:rPr lang="en-US" altLang="en-US" sz="1200" dirty="0" err="1">
                <a:latin typeface="Segoe UI" pitchFamily="34" charset="0"/>
              </a:rPr>
              <a:t>hệ</a:t>
            </a:r>
            <a:r>
              <a:rPr lang="en-US" altLang="en-US" sz="1200" dirty="0">
                <a:latin typeface="Segoe UI" pitchFamily="34" charset="0"/>
              </a:rPr>
              <a:t> </a:t>
            </a:r>
            <a:r>
              <a:rPr lang="en-US" altLang="en-US" sz="1200" dirty="0" err="1">
                <a:latin typeface="Segoe UI" pitchFamily="34" charset="0"/>
              </a:rPr>
              <a:t>thống</a:t>
            </a:r>
            <a:r>
              <a:rPr lang="en-US" altLang="en-US" sz="1200" dirty="0">
                <a:latin typeface="Segoe UI" pitchFamily="34" charset="0"/>
              </a:rPr>
              <a:t> </a:t>
            </a:r>
            <a:r>
              <a:rPr lang="en-US" altLang="en-US" sz="1200" dirty="0" err="1">
                <a:latin typeface="Segoe UI" pitchFamily="34" charset="0"/>
              </a:rPr>
              <a:t>sẽ</a:t>
            </a:r>
            <a:r>
              <a:rPr lang="en-US" altLang="en-US" sz="1200" dirty="0">
                <a:latin typeface="Segoe UI" pitchFamily="34" charset="0"/>
              </a:rPr>
              <a:t> </a:t>
            </a:r>
            <a:r>
              <a:rPr lang="en-US" altLang="en-US" sz="1200" dirty="0" err="1">
                <a:latin typeface="Segoe UI" pitchFamily="34" charset="0"/>
              </a:rPr>
              <a:t>phân</a:t>
            </a:r>
            <a:r>
              <a:rPr lang="en-US" altLang="en-US" sz="1200" dirty="0">
                <a:latin typeface="Segoe UI" pitchFamily="34" charset="0"/>
              </a:rPr>
              <a:t> </a:t>
            </a:r>
            <a:r>
              <a:rPr lang="en-US" altLang="en-US" sz="1200" dirty="0" err="1">
                <a:latin typeface="Segoe UI" pitchFamily="34" charset="0"/>
              </a:rPr>
              <a:t>biệt</a:t>
            </a:r>
            <a:r>
              <a:rPr lang="en-US" altLang="en-US" sz="1200" dirty="0">
                <a:latin typeface="Segoe UI" pitchFamily="34" charset="0"/>
              </a:rPr>
              <a:t> </a:t>
            </a:r>
            <a:r>
              <a:rPr lang="en-US" altLang="en-US" sz="1200" dirty="0" err="1">
                <a:latin typeface="Segoe UI" pitchFamily="34" charset="0"/>
              </a:rPr>
              <a:t>đây</a:t>
            </a:r>
            <a:r>
              <a:rPr lang="en-US" altLang="en-US" sz="1200" dirty="0">
                <a:latin typeface="Segoe UI" pitchFamily="34" charset="0"/>
              </a:rPr>
              <a:t> </a:t>
            </a:r>
            <a:r>
              <a:rPr lang="en-US" altLang="en-US" sz="1200" dirty="0" err="1">
                <a:latin typeface="Segoe UI" pitchFamily="34" charset="0"/>
              </a:rPr>
              <a:t>là</a:t>
            </a:r>
            <a:r>
              <a:rPr lang="en-US" altLang="en-US" sz="1200" dirty="0">
                <a:latin typeface="Segoe UI" pitchFamily="34" charset="0"/>
              </a:rPr>
              <a:t> </a:t>
            </a:r>
            <a:r>
              <a:rPr lang="en-US" altLang="en-US" sz="1200" dirty="0" err="1">
                <a:latin typeface="Segoe UI" pitchFamily="34" charset="0"/>
              </a:rPr>
              <a:t>tài</a:t>
            </a:r>
            <a:r>
              <a:rPr lang="en-US" altLang="en-US" sz="1200" dirty="0">
                <a:latin typeface="Segoe UI" pitchFamily="34" charset="0"/>
              </a:rPr>
              <a:t> </a:t>
            </a:r>
            <a:r>
              <a:rPr lang="en-US" altLang="en-US" sz="1200" dirty="0" err="1">
                <a:latin typeface="Segoe UI" pitchFamily="34" charset="0"/>
              </a:rPr>
              <a:t>khoản</a:t>
            </a:r>
            <a:r>
              <a:rPr lang="en-US" altLang="en-US" sz="1200" dirty="0">
                <a:latin typeface="Segoe UI" pitchFamily="34" charset="0"/>
              </a:rPr>
              <a:t> </a:t>
            </a:r>
            <a:r>
              <a:rPr lang="en-US" altLang="en-US" sz="1200" dirty="0" err="1">
                <a:latin typeface="Segoe UI" pitchFamily="34" charset="0"/>
              </a:rPr>
              <a:t>của</a:t>
            </a:r>
            <a:r>
              <a:rPr lang="en-US" altLang="en-US" sz="1200" dirty="0">
                <a:latin typeface="Segoe UI" pitchFamily="34" charset="0"/>
              </a:rPr>
              <a:t> admin.</a:t>
            </a:r>
          </a:p>
          <a:p>
            <a:pPr>
              <a:lnSpc>
                <a:spcPct val="120000"/>
              </a:lnSpc>
              <a:spcAft>
                <a:spcPts val="1050"/>
              </a:spcAft>
            </a:pPr>
            <a:r>
              <a:rPr lang="en-US" altLang="en-US" sz="1200" dirty="0">
                <a:latin typeface="Segoe UI" pitchFamily="34" charset="0"/>
              </a:rPr>
              <a:t>-</a:t>
            </a:r>
            <a:r>
              <a:rPr lang="en-US" altLang="en-US" sz="1200" dirty="0" err="1">
                <a:latin typeface="Segoe UI" pitchFamily="34" charset="0"/>
              </a:rPr>
              <a:t>Người</a:t>
            </a:r>
            <a:r>
              <a:rPr lang="en-US" altLang="en-US" sz="1200" dirty="0">
                <a:latin typeface="Segoe UI" pitchFamily="34" charset="0"/>
              </a:rPr>
              <a: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lý</a:t>
            </a:r>
            <a:r>
              <a:rPr lang="en-US" altLang="en-US" sz="1200" dirty="0">
                <a:latin typeface="Segoe UI" pitchFamily="34" charset="0"/>
              </a:rPr>
              <a:t> (admin)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chức</a:t>
            </a:r>
            <a:r>
              <a:rPr lang="en-US" altLang="en-US" sz="1200" dirty="0">
                <a:latin typeface="Segoe UI" pitchFamily="34" charset="0"/>
              </a:rPr>
              <a:t> </a:t>
            </a:r>
            <a:r>
              <a:rPr lang="en-US" altLang="en-US" sz="1200" dirty="0" err="1">
                <a:latin typeface="Segoe UI" pitchFamily="34" charset="0"/>
              </a:rPr>
              <a:t>năng</a:t>
            </a:r>
            <a:r>
              <a:rPr lang="en-US" altLang="en-US" sz="1200" dirty="0">
                <a:latin typeface="Segoe UI" pitchFamily="34" charset="0"/>
              </a:rPr>
              <a:t> : </a:t>
            </a:r>
            <a:r>
              <a:rPr lang="en-US" altLang="en-US" sz="1200" dirty="0" err="1">
                <a:latin typeface="Segoe UI" pitchFamily="34" charset="0"/>
              </a:rPr>
              <a:t>Thêm</a:t>
            </a:r>
            <a:r>
              <a:rPr lang="en-US" altLang="en-US" sz="1200" dirty="0">
                <a:latin typeface="Segoe UI" pitchFamily="34" charset="0"/>
              </a:rPr>
              <a:t>, </a:t>
            </a:r>
            <a:r>
              <a:rPr lang="en-US" altLang="en-US" sz="1200" dirty="0" err="1">
                <a:latin typeface="Segoe UI" pitchFamily="34" charset="0"/>
              </a:rPr>
              <a:t>sửa</a:t>
            </a:r>
            <a:r>
              <a:rPr lang="en-US" altLang="en-US" sz="1200" dirty="0">
                <a:latin typeface="Segoe UI" pitchFamily="34" charset="0"/>
              </a:rPr>
              <a:t>, </a:t>
            </a:r>
            <a:r>
              <a:rPr lang="en-US" altLang="en-US" sz="1200" dirty="0" err="1">
                <a:latin typeface="Segoe UI" pitchFamily="34" charset="0"/>
              </a:rPr>
              <a:t>xóa</a:t>
            </a:r>
            <a:r>
              <a:rPr lang="en-US" altLang="en-US" sz="1200" dirty="0">
                <a:latin typeface="Segoe UI" pitchFamily="34" charset="0"/>
              </a:rPr>
              <a:t>, </a:t>
            </a:r>
            <a:r>
              <a:rPr lang="en-US" altLang="en-US" sz="1200" dirty="0" err="1">
                <a:latin typeface="Segoe UI" pitchFamily="34" charset="0"/>
              </a:rPr>
              <a:t>tìm</a:t>
            </a:r>
            <a:r>
              <a:rPr lang="en-US" altLang="en-US" sz="1200" dirty="0">
                <a:latin typeface="Segoe UI" pitchFamily="34" charset="0"/>
              </a:rPr>
              <a:t> </a:t>
            </a:r>
            <a:r>
              <a:rPr lang="en-US" altLang="en-US" sz="1200" dirty="0" err="1">
                <a:latin typeface="Segoe UI" pitchFamily="34" charset="0"/>
              </a:rPr>
              <a:t>kiếm</a:t>
            </a:r>
            <a:r>
              <a:rPr lang="en-US" altLang="en-US" sz="1200" dirty="0">
                <a:latin typeface="Segoe UI" pitchFamily="34" charset="0"/>
              </a:rPr>
              <a:t> </a:t>
            </a:r>
            <a:r>
              <a:rPr lang="en-US" altLang="en-US" sz="1200" dirty="0" err="1">
                <a:latin typeface="Segoe UI" pitchFamily="34" charset="0"/>
              </a:rPr>
              <a:t>danh</a:t>
            </a:r>
            <a:r>
              <a:rPr lang="en-US" altLang="en-US" sz="1200" dirty="0">
                <a:latin typeface="Segoe UI" pitchFamily="34" charset="0"/>
              </a:rPr>
              <a:t> </a:t>
            </a:r>
            <a:r>
              <a:rPr lang="en-US" altLang="en-US" sz="1200" dirty="0" err="1">
                <a:latin typeface="Segoe UI" pitchFamily="34" charset="0"/>
              </a:rPr>
              <a:t>mục</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 </a:t>
            </a:r>
            <a:r>
              <a:rPr lang="en-US" altLang="en-US" sz="1200" dirty="0" err="1">
                <a:latin typeface="Segoe UI" pitchFamily="34" charset="0"/>
              </a:rPr>
              <a:t>phân</a:t>
            </a:r>
            <a:r>
              <a:rPr lang="en-US" altLang="en-US" sz="1200" dirty="0">
                <a:latin typeface="Segoe UI" pitchFamily="34" charset="0"/>
              </a:rPr>
              <a:t> </a:t>
            </a:r>
            <a:r>
              <a:rPr lang="en-US" altLang="en-US" sz="1200" dirty="0" err="1">
                <a:latin typeface="Segoe UI" pitchFamily="34" charset="0"/>
              </a:rPr>
              <a:t>loại</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theo</a:t>
            </a:r>
            <a:r>
              <a:rPr lang="en-US" altLang="en-US" sz="1200" dirty="0">
                <a:latin typeface="Segoe UI" pitchFamily="34" charset="0"/>
              </a:rPr>
              <a:t> </a:t>
            </a:r>
            <a:r>
              <a:rPr lang="en-US" altLang="en-US" sz="1200" dirty="0" err="1">
                <a:latin typeface="Segoe UI" pitchFamily="34" charset="0"/>
              </a:rPr>
              <a:t>từng</a:t>
            </a:r>
            <a:r>
              <a:rPr lang="en-US" altLang="en-US" sz="1200" dirty="0">
                <a:latin typeface="Segoe UI" pitchFamily="34" charset="0"/>
              </a:rPr>
              <a:t> </a:t>
            </a:r>
            <a:r>
              <a:rPr lang="en-US" altLang="en-US" sz="1200" dirty="0" err="1">
                <a:latin typeface="Segoe UI" pitchFamily="34" charset="0"/>
              </a:rPr>
              <a:t>danh</a:t>
            </a:r>
            <a:r>
              <a:rPr lang="en-US" altLang="en-US" sz="1200" dirty="0">
                <a:latin typeface="Segoe UI" pitchFamily="34" charset="0"/>
              </a:rPr>
              <a:t> </a:t>
            </a:r>
            <a:r>
              <a:rPr lang="en-US" altLang="en-US" sz="1200" dirty="0" err="1">
                <a:latin typeface="Segoe UI" pitchFamily="34" charset="0"/>
              </a:rPr>
              <a:t>mục</a:t>
            </a:r>
            <a:r>
              <a:rPr lang="en-US" altLang="en-US" sz="1200" dirty="0">
                <a:latin typeface="Segoe UI" pitchFamily="34" charset="0"/>
              </a:rPr>
              <a:t>, </a:t>
            </a:r>
            <a:r>
              <a:rPr lang="en-US" altLang="en-US" sz="1200" dirty="0" err="1">
                <a:latin typeface="Segoe UI" pitchFamily="34" charset="0"/>
              </a:rPr>
              <a:t>kiểm</a:t>
            </a:r>
            <a:r>
              <a:rPr lang="en-US" altLang="en-US" sz="1200" dirty="0">
                <a:latin typeface="Segoe UI" pitchFamily="34" charset="0"/>
              </a:rPr>
              <a:t> </a:t>
            </a:r>
            <a:r>
              <a:rPr lang="en-US" altLang="en-US" sz="1200" dirty="0" err="1">
                <a:latin typeface="Segoe UI" pitchFamily="34" charset="0"/>
              </a:rPr>
              <a:t>tra</a:t>
            </a:r>
            <a:r>
              <a:rPr lang="en-US" altLang="en-US" sz="1200" dirty="0">
                <a:latin typeface="Segoe UI" pitchFamily="34" charset="0"/>
              </a:rPr>
              <a:t> </a:t>
            </a:r>
            <a:r>
              <a:rPr lang="en-US" altLang="en-US" sz="1200" dirty="0" err="1">
                <a:latin typeface="Segoe UI" pitchFamily="34" charset="0"/>
              </a:rPr>
              <a:t>đơn</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đã</a:t>
            </a:r>
            <a:r>
              <a:rPr lang="en-US" altLang="en-US" sz="1200" dirty="0">
                <a:latin typeface="Segoe UI" pitchFamily="34" charset="0"/>
              </a:rPr>
              <a:t> </a:t>
            </a:r>
            <a:r>
              <a:rPr lang="en-US" altLang="en-US" sz="1200" dirty="0" err="1">
                <a:latin typeface="Segoe UI" pitchFamily="34" charset="0"/>
              </a:rPr>
              <a:t>được</a:t>
            </a:r>
            <a:r>
              <a:rPr lang="en-US" altLang="en-US" sz="1200" dirty="0">
                <a:latin typeface="Segoe UI" pitchFamily="34" charset="0"/>
              </a:rPr>
              <a:t> </a:t>
            </a:r>
            <a:r>
              <a:rPr lang="en-US" altLang="en-US" sz="1200" dirty="0" err="1">
                <a:latin typeface="Segoe UI" pitchFamily="34" charset="0"/>
              </a:rPr>
              <a:t>đặt</a:t>
            </a:r>
            <a:r>
              <a:rPr lang="en-US" altLang="en-US" sz="1200" dirty="0">
                <a:latin typeface="Segoe UI" pitchFamily="34" charset="0"/>
              </a:rPr>
              <a:t>. </a:t>
            </a:r>
            <a:r>
              <a:rPr lang="en-US" altLang="en-US" sz="1200" dirty="0" err="1">
                <a:latin typeface="Segoe UI" pitchFamily="34" charset="0"/>
              </a:rPr>
              <a:t>Người</a:t>
            </a:r>
            <a:r>
              <a:rPr lang="en-US" altLang="en-US" sz="1200" dirty="0">
                <a:latin typeface="Segoe UI" pitchFamily="34" charset="0"/>
              </a:rPr>
              <a: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còn</a:t>
            </a:r>
            <a:r>
              <a:rPr lang="en-US" altLang="en-US" sz="1200" dirty="0">
                <a:latin typeface="Segoe UI" pitchFamily="34" charset="0"/>
              </a:rPr>
              <a:t>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thể</a:t>
            </a:r>
            <a:r>
              <a:rPr lang="en-US" altLang="en-US" sz="1200" dirty="0">
                <a:latin typeface="Segoe UI" pitchFamily="34" charset="0"/>
              </a:rPr>
              <a:t> </a:t>
            </a:r>
            <a:r>
              <a:rPr lang="en-US" altLang="en-US" sz="1200" dirty="0" err="1">
                <a:latin typeface="Segoe UI" pitchFamily="34" charset="0"/>
              </a:rPr>
              <a:t>xem</a:t>
            </a:r>
            <a:r>
              <a:rPr lang="en-US" altLang="en-US" sz="1200" dirty="0">
                <a:latin typeface="Segoe UI" pitchFamily="34" charset="0"/>
              </a:rPr>
              <a:t> ,</a:t>
            </a:r>
            <a:r>
              <a:rPr lang="en-US" altLang="en-US" sz="1200" dirty="0" err="1">
                <a:latin typeface="Segoe UI" pitchFamily="34" charset="0"/>
              </a:rPr>
              <a:t>tìm</a:t>
            </a:r>
            <a:r>
              <a:rPr lang="en-US" altLang="en-US" sz="1200" dirty="0">
                <a:latin typeface="Segoe UI" pitchFamily="34" charset="0"/>
              </a:rPr>
              <a:t> </a:t>
            </a:r>
            <a:r>
              <a:rPr lang="en-US" altLang="en-US" sz="1200" dirty="0" err="1">
                <a:latin typeface="Segoe UI" pitchFamily="34" charset="0"/>
              </a:rPr>
              <a:t>kiếm</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thể</a:t>
            </a:r>
            <a:r>
              <a:rPr lang="en-US" altLang="en-US" sz="1200" dirty="0">
                <a:latin typeface="Segoe UI" pitchFamily="34" charset="0"/>
              </a:rPr>
              <a:t> </a:t>
            </a:r>
            <a:r>
              <a:rPr lang="en-US" altLang="en-US" sz="1200" dirty="0" err="1">
                <a:latin typeface="Segoe UI" pitchFamily="34" charset="0"/>
              </a:rPr>
              <a:t>khôi</a:t>
            </a:r>
            <a:r>
              <a:rPr lang="en-US" altLang="en-US" sz="1200" dirty="0">
                <a:latin typeface="Segoe UI" pitchFamily="34" charset="0"/>
              </a:rPr>
              <a:t> </a:t>
            </a:r>
            <a:r>
              <a:rPr lang="en-US" altLang="en-US" sz="1200" dirty="0" err="1">
                <a:latin typeface="Segoe UI" pitchFamily="34" charset="0"/>
              </a:rPr>
              <a:t>phục</a:t>
            </a:r>
            <a:r>
              <a:rPr lang="en-US" altLang="en-US" sz="1200" dirty="0">
                <a:latin typeface="Segoe UI" pitchFamily="34" charset="0"/>
              </a:rPr>
              <a:t> </a:t>
            </a:r>
            <a:r>
              <a:rPr lang="en-US" altLang="en-US" sz="1200" dirty="0" err="1">
                <a:latin typeface="Segoe UI" pitchFamily="34" charset="0"/>
              </a:rPr>
              <a:t>tài</a:t>
            </a:r>
            <a:r>
              <a:rPr lang="en-US" altLang="en-US" sz="1200" dirty="0">
                <a:latin typeface="Segoe UI" pitchFamily="34" charset="0"/>
              </a:rPr>
              <a:t> </a:t>
            </a:r>
            <a:r>
              <a:rPr lang="en-US" altLang="en-US" sz="1200" dirty="0" err="1">
                <a:latin typeface="Segoe UI" pitchFamily="34" charset="0"/>
              </a:rPr>
              <a:t>khoản</a:t>
            </a:r>
            <a:r>
              <a:rPr lang="en-US" altLang="en-US" sz="1200" dirty="0">
                <a:latin typeface="Segoe UI" pitchFamily="34" charset="0"/>
              </a:rPr>
              <a:t> </a:t>
            </a:r>
            <a:r>
              <a:rPr lang="en-US" altLang="en-US" sz="1200" dirty="0" err="1">
                <a:latin typeface="Segoe UI" pitchFamily="34" charset="0"/>
              </a:rPr>
              <a:t>cho</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thêm</a:t>
            </a:r>
            <a:r>
              <a:rPr lang="en-US" altLang="en-US" sz="1200" dirty="0">
                <a:latin typeface="Segoe UI" pitchFamily="34" charset="0"/>
              </a:rPr>
              <a:t>, </a:t>
            </a:r>
            <a:r>
              <a:rPr lang="en-US" altLang="en-US" sz="1200" dirty="0" err="1">
                <a:latin typeface="Segoe UI" pitchFamily="34" charset="0"/>
              </a:rPr>
              <a:t>sửa</a:t>
            </a:r>
            <a:r>
              <a:rPr lang="en-US" altLang="en-US" sz="1200" dirty="0">
                <a:latin typeface="Segoe UI" pitchFamily="34" charset="0"/>
              </a:rPr>
              <a:t>, </a:t>
            </a:r>
            <a:r>
              <a:rPr lang="en-US" altLang="en-US" sz="1200" dirty="0" err="1">
                <a:latin typeface="Segoe UI" pitchFamily="34" charset="0"/>
              </a:rPr>
              <a:t>xóa</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quảng</a:t>
            </a:r>
            <a:r>
              <a:rPr lang="en-US" altLang="en-US" sz="1200" dirty="0">
                <a:latin typeface="Segoe UI" pitchFamily="34" charset="0"/>
              </a:rPr>
              <a:t> </a:t>
            </a:r>
            <a:r>
              <a:rPr lang="en-US" altLang="en-US" sz="1200" dirty="0" err="1">
                <a:latin typeface="Segoe UI" pitchFamily="34" charset="0"/>
              </a:rPr>
              <a:t>cáo</a:t>
            </a:r>
            <a:r>
              <a:rPr lang="en-US" altLang="en-US" sz="1200" dirty="0">
                <a:latin typeface="Segoe UI" pitchFamily="34" charset="0"/>
              </a:rPr>
              <a:t> , </a:t>
            </a:r>
            <a:r>
              <a:rPr lang="en-US" altLang="en-US" sz="1200" dirty="0" err="1">
                <a:latin typeface="Segoe UI" pitchFamily="34" charset="0"/>
              </a:rPr>
              <a:t>chính</a:t>
            </a:r>
            <a:r>
              <a:rPr lang="en-US" altLang="en-US" sz="1200" dirty="0">
                <a:latin typeface="Segoe UI" pitchFamily="34" charset="0"/>
              </a:rPr>
              <a:t> </a:t>
            </a:r>
            <a:r>
              <a:rPr lang="en-US" altLang="en-US" sz="1200" dirty="0" err="1">
                <a:latin typeface="Segoe UI" pitchFamily="34" charset="0"/>
              </a:rPr>
              <a:t>sách</a:t>
            </a:r>
            <a:r>
              <a:rPr lang="en-US" altLang="en-US" sz="1200" dirty="0">
                <a:latin typeface="Segoe UI" pitchFamily="34" charset="0"/>
              </a:rPr>
              <a:t> </a:t>
            </a:r>
            <a:r>
              <a:rPr lang="en-US" altLang="en-US" sz="1200" dirty="0" err="1">
                <a:latin typeface="Segoe UI" pitchFamily="34" charset="0"/>
              </a:rPr>
              <a:t>trên</a:t>
            </a:r>
            <a:r>
              <a:rPr lang="en-US" altLang="en-US" sz="1200" dirty="0">
                <a:latin typeface="Segoe UI" pitchFamily="34" charset="0"/>
              </a:rPr>
              <a:t> website. </a:t>
            </a:r>
            <a:r>
              <a:rPr lang="en-US" altLang="en-US" sz="1200" dirty="0" err="1">
                <a:latin typeface="Segoe UI" pitchFamily="34" charset="0"/>
              </a:rPr>
              <a:t>Người</a:t>
            </a:r>
            <a:r>
              <a:rPr lang="en-US" altLang="en-US" sz="1200" dirty="0">
                <a:latin typeface="Segoe UI" pitchFamily="34" charset="0"/>
              </a:rPr>
              <a:t> admin </a:t>
            </a:r>
            <a:r>
              <a:rPr lang="en-US" altLang="en-US" sz="1200" dirty="0" err="1">
                <a:latin typeface="Segoe UI" pitchFamily="34" charset="0"/>
              </a:rPr>
              <a:t>còn</a:t>
            </a:r>
            <a:r>
              <a:rPr lang="en-US" altLang="en-US" sz="1200" dirty="0">
                <a:latin typeface="Segoe UI" pitchFamily="34" charset="0"/>
              </a:rPr>
              <a: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thành</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nhà</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gồm</a:t>
            </a:r>
            <a:r>
              <a:rPr lang="en-US" altLang="en-US" sz="1200" dirty="0">
                <a:latin typeface="Segoe UI" pitchFamily="34" charset="0"/>
              </a:rPr>
              <a:t> </a:t>
            </a:r>
            <a:r>
              <a:rPr lang="en-US" altLang="en-US" sz="1200" dirty="0" err="1">
                <a:latin typeface="Segoe UI" pitchFamily="34" charset="0"/>
              </a:rPr>
              <a:t>lựa</a:t>
            </a:r>
            <a:r>
              <a:rPr lang="en-US" altLang="en-US" sz="1200" dirty="0">
                <a:latin typeface="Segoe UI" pitchFamily="34" charset="0"/>
              </a:rPr>
              <a:t> </a:t>
            </a:r>
            <a:r>
              <a:rPr lang="en-US" altLang="en-US" sz="1200" dirty="0" err="1">
                <a:latin typeface="Segoe UI" pitchFamily="34" charset="0"/>
              </a:rPr>
              <a:t>chọn</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phê</a:t>
            </a:r>
            <a:r>
              <a:rPr lang="en-US" altLang="en-US" sz="1200" dirty="0">
                <a:latin typeface="Segoe UI" pitchFamily="34" charset="0"/>
              </a:rPr>
              <a:t> </a:t>
            </a:r>
            <a:r>
              <a:rPr lang="en-US" altLang="en-US" sz="1200" dirty="0" err="1">
                <a:latin typeface="Segoe UI" pitchFamily="34" charset="0"/>
              </a:rPr>
              <a:t>duyệt</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thành</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hợp</a:t>
            </a:r>
            <a:r>
              <a:rPr lang="en-US" altLang="en-US" sz="1200" dirty="0">
                <a:latin typeface="Segoe UI" pitchFamily="34" charset="0"/>
              </a:rPr>
              <a:t> </a:t>
            </a:r>
            <a:r>
              <a:rPr lang="en-US" altLang="en-US" sz="1200" dirty="0" err="1">
                <a:latin typeface="Segoe UI" pitchFamily="34" charset="0"/>
              </a:rPr>
              <a:t>tác</a:t>
            </a:r>
            <a:r>
              <a:rPr lang="en-US" altLang="en-US" sz="1200" dirty="0">
                <a:latin typeface="Segoe UI" pitchFamily="34" charset="0"/>
              </a:rPr>
              <a:t> , </a:t>
            </a:r>
            <a:r>
              <a:rPr lang="en-US" altLang="en-US" sz="1200" dirty="0" err="1">
                <a:latin typeface="Segoe UI" pitchFamily="34" charset="0"/>
              </a:rPr>
              <a:t>lựa</a:t>
            </a:r>
            <a:r>
              <a:rPr lang="en-US" altLang="en-US" sz="1200" dirty="0">
                <a:latin typeface="Segoe UI" pitchFamily="34" charset="0"/>
              </a:rPr>
              <a:t> </a:t>
            </a:r>
            <a:r>
              <a:rPr lang="en-US" altLang="en-US" sz="1200" dirty="0" err="1">
                <a:latin typeface="Segoe UI" pitchFamily="34" charset="0"/>
              </a:rPr>
              <a:t>chọn</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đăng</a:t>
            </a:r>
            <a:r>
              <a:rPr lang="en-US" altLang="en-US" sz="1200" dirty="0">
                <a:latin typeface="Segoe UI" pitchFamily="34" charset="0"/>
              </a:rPr>
              <a:t> </a:t>
            </a:r>
            <a:r>
              <a:rPr lang="en-US" altLang="en-US" sz="1200" dirty="0" err="1">
                <a:latin typeface="Segoe UI" pitchFamily="34" charset="0"/>
              </a:rPr>
              <a:t>bán</a:t>
            </a:r>
            <a:r>
              <a:rPr lang="en-US" altLang="en-US" sz="1200" dirty="0">
                <a:latin typeface="Segoe UI" pitchFamily="34" charset="0"/>
              </a:rPr>
              <a:t>. Admin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chức</a:t>
            </a:r>
            <a:r>
              <a:rPr lang="en-US" altLang="en-US" sz="1200" dirty="0">
                <a:latin typeface="Segoe UI" pitchFamily="34" charset="0"/>
              </a:rPr>
              <a:t> </a:t>
            </a:r>
            <a:r>
              <a:rPr lang="en-US" altLang="en-US" sz="1200" dirty="0" err="1">
                <a:latin typeface="Segoe UI" pitchFamily="34" charset="0"/>
              </a:rPr>
              <a:t>năng</a:t>
            </a:r>
            <a:r>
              <a:rPr lang="en-US" altLang="en-US" sz="1200" dirty="0">
                <a:latin typeface="Segoe UI" pitchFamily="34" charset="0"/>
              </a:rPr>
              <a: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thêm</a:t>
            </a:r>
            <a:r>
              <a:rPr lang="en-US" altLang="en-US" sz="1200" dirty="0">
                <a:latin typeface="Segoe UI" pitchFamily="34" charset="0"/>
              </a:rPr>
              <a:t>, </a:t>
            </a:r>
            <a:r>
              <a:rPr lang="en-US" altLang="en-US" sz="1200" dirty="0" err="1">
                <a:latin typeface="Segoe UI" pitchFamily="34" charset="0"/>
              </a:rPr>
              <a:t>xóa</a:t>
            </a:r>
            <a:r>
              <a:rPr lang="en-US" altLang="en-US" sz="1200" dirty="0">
                <a:latin typeface="Segoe UI" pitchFamily="34" charset="0"/>
              </a:rPr>
              <a:t>, </a:t>
            </a:r>
            <a:r>
              <a:rPr lang="en-US" altLang="en-US" sz="1200" dirty="0" err="1">
                <a:latin typeface="Segoe UI" pitchFamily="34" charset="0"/>
              </a:rPr>
              <a:t>sửa</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 </a:t>
            </a:r>
            <a:r>
              <a:rPr lang="en-US" altLang="en-US" sz="1200" dirty="0" err="1">
                <a:latin typeface="Segoe UI" pitchFamily="34" charset="0"/>
              </a:rPr>
              <a:t>thống</a:t>
            </a:r>
            <a:r>
              <a:rPr lang="en-US" altLang="en-US" sz="1200" dirty="0">
                <a:latin typeface="Segoe UI" pitchFamily="34" charset="0"/>
              </a:rPr>
              <a:t> </a:t>
            </a:r>
            <a:r>
              <a:rPr lang="en-US" altLang="en-US" sz="1200" dirty="0" err="1">
                <a:latin typeface="Segoe UI" pitchFamily="34" charset="0"/>
              </a:rPr>
              <a:t>kê</a:t>
            </a:r>
            <a:r>
              <a:rPr lang="en-US" altLang="en-US" sz="1200" dirty="0">
                <a:latin typeface="Segoe UI" pitchFamily="34" charset="0"/>
              </a:rPr>
              <a:t> </a:t>
            </a:r>
            <a:r>
              <a:rPr lang="en-US" altLang="en-US" sz="1200" dirty="0" err="1">
                <a:latin typeface="Segoe UI" pitchFamily="34" charset="0"/>
              </a:rPr>
              <a:t>doanh</a:t>
            </a:r>
            <a:r>
              <a:rPr lang="en-US" altLang="en-US" sz="1200" dirty="0">
                <a:latin typeface="Segoe UI" pitchFamily="34" charset="0"/>
              </a:rPr>
              <a:t> </a:t>
            </a:r>
            <a:r>
              <a:rPr lang="en-US" altLang="en-US" sz="1200" dirty="0" err="1">
                <a:latin typeface="Segoe UI" pitchFamily="34" charset="0"/>
              </a:rPr>
              <a:t>thu</a:t>
            </a:r>
            <a:r>
              <a:rPr lang="en-US" altLang="en-US" sz="1200" dirty="0">
                <a:latin typeface="Segoe UI" pitchFamily="34" charset="0"/>
              </a:rPr>
              <a:t> </a:t>
            </a:r>
            <a:r>
              <a:rPr lang="en-US" altLang="en-US" sz="1200" dirty="0" err="1">
                <a:latin typeface="Segoe UI" pitchFamily="34" charset="0"/>
              </a:rPr>
              <a:t>cửa</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gồm</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khoản</a:t>
            </a:r>
            <a:r>
              <a:rPr lang="en-US" altLang="en-US" sz="1200" dirty="0">
                <a:latin typeface="Segoe UI" pitchFamily="34" charset="0"/>
              </a:rPr>
              <a:t> </a:t>
            </a:r>
            <a:r>
              <a:rPr lang="en-US" altLang="en-US" sz="1200" dirty="0" err="1">
                <a:latin typeface="Segoe UI" pitchFamily="34" charset="0"/>
              </a:rPr>
              <a:t>thu</a:t>
            </a:r>
            <a:r>
              <a:rPr lang="en-US" altLang="en-US" sz="1200" dirty="0">
                <a:latin typeface="Segoe UI" pitchFamily="34" charset="0"/>
              </a:rPr>
              <a:t> chi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cửa</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Cấp</a:t>
            </a:r>
            <a:r>
              <a:rPr lang="en-US" altLang="en-US" sz="1200" dirty="0">
                <a:latin typeface="Segoe UI" pitchFamily="34" charset="0"/>
              </a:rPr>
              <a:t> </a:t>
            </a:r>
            <a:r>
              <a:rPr lang="en-US" altLang="en-US" sz="1200" dirty="0" err="1">
                <a:latin typeface="Segoe UI" pitchFamily="34" charset="0"/>
              </a:rPr>
              <a:t>quyền</a:t>
            </a:r>
            <a:r>
              <a:rPr lang="en-US" altLang="en-US" sz="1200" dirty="0">
                <a:latin typeface="Segoe UI" pitchFamily="34" charset="0"/>
              </a:rPr>
              <a:t> </a:t>
            </a:r>
            <a:r>
              <a:rPr lang="en-US" altLang="en-US" sz="1200" dirty="0" err="1">
                <a:latin typeface="Segoe UI" pitchFamily="34" charset="0"/>
              </a:rPr>
              <a:t>cho</a:t>
            </a:r>
            <a:r>
              <a:rPr lang="en-US" altLang="en-US" sz="1200" dirty="0">
                <a:latin typeface="Segoe UI" pitchFamily="34" charset="0"/>
              </a:rPr>
              <a:t> user </a:t>
            </a:r>
            <a:r>
              <a:rPr lang="en-US" altLang="en-US" sz="1200" dirty="0" err="1">
                <a:latin typeface="Segoe UI" pitchFamily="34" charset="0"/>
              </a:rPr>
              <a:t>chỉ</a:t>
            </a:r>
            <a:r>
              <a:rPr lang="en-US" altLang="en-US" sz="1200" dirty="0">
                <a:latin typeface="Segoe UI" pitchFamily="34" charset="0"/>
              </a:rPr>
              <a:t>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thể</a:t>
            </a:r>
            <a:r>
              <a:rPr lang="en-US" altLang="en-US" sz="1200" dirty="0">
                <a:latin typeface="Segoe UI" pitchFamily="34" charset="0"/>
              </a:rPr>
              <a:t> </a:t>
            </a:r>
            <a:r>
              <a:rPr lang="en-US" altLang="en-US" sz="1200" dirty="0" err="1">
                <a:latin typeface="Segoe UI" pitchFamily="34" charset="0"/>
              </a:rPr>
              <a:t>thực</a:t>
            </a:r>
            <a:r>
              <a:rPr lang="en-US" altLang="en-US" sz="1200" dirty="0">
                <a:latin typeface="Segoe UI" pitchFamily="34" charset="0"/>
              </a:rPr>
              <a:t> </a:t>
            </a:r>
            <a:r>
              <a:rPr lang="en-US" altLang="en-US" sz="1200" dirty="0" err="1">
                <a:latin typeface="Segoe UI" pitchFamily="34" charset="0"/>
              </a:rPr>
              <a:t>hiện</a:t>
            </a:r>
            <a:r>
              <a:rPr lang="en-US" altLang="en-US" sz="1200" dirty="0">
                <a:latin typeface="Segoe UI" pitchFamily="34" charset="0"/>
              </a:rPr>
              <a:t> </a:t>
            </a:r>
            <a:r>
              <a:rPr lang="en-US" altLang="en-US" sz="1200" dirty="0" err="1">
                <a:latin typeface="Segoe UI" pitchFamily="34" charset="0"/>
              </a:rPr>
              <a:t>một</a:t>
            </a:r>
            <a:r>
              <a:rPr lang="en-US" altLang="en-US" sz="1200" dirty="0">
                <a:latin typeface="Segoe UI" pitchFamily="34" charset="0"/>
              </a:rPr>
              <a:t> </a:t>
            </a:r>
            <a:r>
              <a:rPr lang="en-US" altLang="en-US" sz="1200" dirty="0" err="1">
                <a:latin typeface="Segoe UI" pitchFamily="34" charset="0"/>
              </a:rPr>
              <a:t>số</a:t>
            </a:r>
            <a:r>
              <a:rPr lang="en-US" altLang="en-US" sz="1200" dirty="0">
                <a:latin typeface="Segoe UI" pitchFamily="34" charset="0"/>
              </a:rPr>
              <a:t> </a:t>
            </a:r>
            <a:r>
              <a:rPr lang="en-US" altLang="en-US" sz="1200" dirty="0" err="1">
                <a:latin typeface="Segoe UI" pitchFamily="34" charset="0"/>
              </a:rPr>
              <a:t>chức</a:t>
            </a:r>
            <a:r>
              <a:rPr lang="en-US" altLang="en-US" sz="1200" dirty="0">
                <a:latin typeface="Segoe UI" pitchFamily="34" charset="0"/>
              </a:rPr>
              <a:t> </a:t>
            </a:r>
            <a:r>
              <a:rPr lang="en-US" altLang="en-US" sz="1200" dirty="0" err="1">
                <a:latin typeface="Segoe UI" pitchFamily="34" charset="0"/>
              </a:rPr>
              <a:t>năng</a:t>
            </a:r>
            <a:r>
              <a:rPr lang="en-US" altLang="en-US" sz="1200" dirty="0">
                <a:latin typeface="Segoe UI" pitchFamily="34" charset="0"/>
              </a:rPr>
              <a:t> </a:t>
            </a:r>
            <a:r>
              <a:rPr lang="en-US" altLang="en-US" sz="1200" dirty="0" err="1">
                <a:latin typeface="Segoe UI" pitchFamily="34" charset="0"/>
              </a:rPr>
              <a:t>với</a:t>
            </a:r>
            <a:r>
              <a:rPr lang="en-US" altLang="en-US" sz="1200" dirty="0">
                <a:latin typeface="Segoe UI" pitchFamily="34" charset="0"/>
              </a:rPr>
              <a:t> user </a:t>
            </a:r>
            <a:r>
              <a:rPr lang="en-US" altLang="en-US" sz="1200" dirty="0" err="1">
                <a:latin typeface="Segoe UI" pitchFamily="34" charset="0"/>
              </a:rPr>
              <a:t>đó</a:t>
            </a:r>
            <a:r>
              <a:rPr lang="en-US" altLang="en-US" sz="1200" dirty="0">
                <a:latin typeface="Segoe UI" pitchFamily="34" charset="0"/>
              </a:rPr>
              <a:t>.</a:t>
            </a:r>
            <a:endParaRPr lang="vi" sz="1200" b="1" dirty="0">
              <a:latin typeface="Times New Roman"/>
            </a:endParaRPr>
          </a:p>
        </p:txBody>
      </p:sp>
    </p:spTree>
    <p:extLst>
      <p:ext uri="{BB962C8B-B14F-4D97-AF65-F5344CB8AC3E}">
        <p14:creationId xmlns:p14="http://schemas.microsoft.com/office/powerpoint/2010/main" val="189593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3487615" cy="408598"/>
          </a:xfrm>
        </p:spPr>
        <p:txBody>
          <a:bodyPr>
            <a:noAutofit/>
          </a:bodyPr>
          <a:lstStyle/>
          <a:p>
            <a:r>
              <a:rPr lang="en-GB" sz="2000" b="1" dirty="0" err="1" smtClean="0">
                <a:solidFill>
                  <a:schemeClr val="tx2"/>
                </a:solidFill>
                <a:latin typeface="Times New Roman" panose="02020603050405020304" pitchFamily="18" charset="0"/>
                <a:cs typeface="Times New Roman" panose="02020603050405020304" pitchFamily="18" charset="0"/>
              </a:rPr>
              <a:t>I.Mô</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tả</a:t>
            </a:r>
            <a:r>
              <a:rPr lang="en-GB" sz="2000" b="1" dirty="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phát</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biểu</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bài</a:t>
            </a:r>
            <a:r>
              <a:rPr lang="en-GB" sz="2000" b="1" dirty="0" smtClean="0">
                <a:solidFill>
                  <a:schemeClr val="tx2"/>
                </a:solidFill>
                <a:latin typeface="Times New Roman" panose="02020603050405020304" pitchFamily="18" charset="0"/>
                <a:cs typeface="Times New Roman" panose="02020603050405020304" pitchFamily="18" charset="0"/>
              </a:rPr>
              <a:t> </a:t>
            </a:r>
            <a:r>
              <a:rPr lang="en-GB" sz="2000" b="1" dirty="0" err="1" smtClean="0">
                <a:solidFill>
                  <a:schemeClr val="tx2"/>
                </a:solidFill>
                <a:latin typeface="Times New Roman" panose="02020603050405020304" pitchFamily="18" charset="0"/>
                <a:cs typeface="Times New Roman" panose="02020603050405020304" pitchFamily="18" charset="0"/>
              </a:rPr>
              <a:t>toán</a:t>
            </a:r>
            <a:endParaRPr lang="en-US" sz="20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5093" y="879230"/>
            <a:ext cx="10357338" cy="5978769"/>
          </a:xfrm>
        </p:spPr>
        <p:txBody>
          <a:bodyPr>
            <a:noAutofit/>
          </a:bodyPr>
          <a:lstStyle/>
          <a:p>
            <a:pPr>
              <a:lnSpc>
                <a:spcPct val="100000"/>
              </a:lnSpc>
            </a:pPr>
            <a:r>
              <a:rPr lang="en-US" altLang="en-US" sz="1200" dirty="0">
                <a:solidFill>
                  <a:srgbClr val="548DD4"/>
                </a:solidFill>
                <a:latin typeface="Times New Roman" pitchFamily="18" charset="0"/>
              </a:rPr>
              <a:t>5.Admin</a:t>
            </a:r>
          </a:p>
          <a:p>
            <a:pPr>
              <a:lnSpc>
                <a:spcPct val="100000"/>
              </a:lnSpc>
            </a:pPr>
            <a:r>
              <a:rPr lang="en-US" altLang="en-US" sz="1200" dirty="0">
                <a:latin typeface="Times New Roman" pitchFamily="18" charset="0"/>
              </a:rPr>
              <a:t>-Admin </a:t>
            </a:r>
            <a:r>
              <a:rPr lang="en-US" altLang="en-US" sz="1200" dirty="0" err="1">
                <a:latin typeface="Times New Roman" pitchFamily="18" charset="0"/>
              </a:rPr>
              <a:t>là</a:t>
            </a:r>
            <a:r>
              <a:rPr lang="en-US" altLang="en-US" sz="1200" dirty="0">
                <a:latin typeface="Times New Roman" pitchFamily="18" charset="0"/>
              </a:rPr>
              <a:t> </a:t>
            </a:r>
            <a:r>
              <a:rPr lang="en-US" altLang="en-US" sz="1200" dirty="0" err="1">
                <a:latin typeface="Times New Roman" pitchFamily="18" charset="0"/>
              </a:rPr>
              <a:t>được</a:t>
            </a:r>
            <a:r>
              <a:rPr lang="en-US" altLang="en-US" sz="1200" dirty="0">
                <a:latin typeface="Times New Roman" pitchFamily="18" charset="0"/>
              </a:rPr>
              <a:t> </a:t>
            </a:r>
            <a:r>
              <a:rPr lang="en-US" altLang="en-US" sz="1200" dirty="0" err="1">
                <a:latin typeface="Times New Roman" pitchFamily="18" charset="0"/>
              </a:rPr>
              <a:t>cấp</a:t>
            </a:r>
            <a:r>
              <a:rPr lang="en-US" altLang="en-US" sz="1200" dirty="0">
                <a:latin typeface="Times New Roman" pitchFamily="18" charset="0"/>
              </a:rPr>
              <a:t> </a:t>
            </a:r>
            <a:r>
              <a:rPr lang="en-US" altLang="en-US" sz="1200" dirty="0" err="1">
                <a:latin typeface="Times New Roman" pitchFamily="18" charset="0"/>
              </a:rPr>
              <a:t>quyền</a:t>
            </a:r>
            <a:r>
              <a:rPr lang="en-US" altLang="en-US" sz="1200" dirty="0">
                <a:latin typeface="Times New Roman" pitchFamily="18" charset="0"/>
              </a:rPr>
              <a:t> </a:t>
            </a:r>
            <a:r>
              <a:rPr lang="en-US" altLang="en-US" sz="1200" dirty="0" err="1">
                <a:latin typeface="Times New Roman" pitchFamily="18" charset="0"/>
              </a:rPr>
              <a:t>cao</a:t>
            </a:r>
            <a:r>
              <a:rPr lang="en-US" altLang="en-US" sz="1200" dirty="0">
                <a:latin typeface="Times New Roman" pitchFamily="18" charset="0"/>
              </a:rPr>
              <a:t> </a:t>
            </a:r>
            <a:r>
              <a:rPr lang="en-US" altLang="en-US" sz="1200" dirty="0" err="1">
                <a:latin typeface="Times New Roman" pitchFamily="18" charset="0"/>
              </a:rPr>
              <a:t>nhất</a:t>
            </a:r>
            <a:r>
              <a:rPr lang="en-US" altLang="en-US" sz="1200" dirty="0">
                <a:latin typeface="Times New Roman" pitchFamily="18" charset="0"/>
              </a:rPr>
              <a:t> </a:t>
            </a:r>
            <a:r>
              <a:rPr lang="en-US" altLang="en-US" sz="1200" dirty="0" err="1">
                <a:latin typeface="Times New Roman" pitchFamily="18" charset="0"/>
              </a:rPr>
              <a:t>trong</a:t>
            </a:r>
            <a:r>
              <a:rPr lang="en-US" altLang="en-US" sz="1200" dirty="0">
                <a:latin typeface="Times New Roman" pitchFamily="18" charset="0"/>
              </a:rPr>
              <a:t> </a:t>
            </a:r>
            <a:r>
              <a:rPr lang="en-US" altLang="en-US" sz="1200" dirty="0" err="1">
                <a:latin typeface="Times New Roman" pitchFamily="18" charset="0"/>
              </a:rPr>
              <a:t>hệ</a:t>
            </a:r>
            <a:r>
              <a:rPr lang="en-US" altLang="en-US" sz="1200" dirty="0">
                <a:latin typeface="Times New Roman" pitchFamily="18" charset="0"/>
              </a:rPr>
              <a:t> </a:t>
            </a:r>
            <a:r>
              <a:rPr lang="en-US" altLang="en-US" sz="1200" dirty="0" err="1">
                <a:latin typeface="Times New Roman" pitchFamily="18" charset="0"/>
              </a:rPr>
              <a:t>thống</a:t>
            </a:r>
            <a:r>
              <a:rPr lang="en-US" altLang="en-US" sz="1200" dirty="0">
                <a:latin typeface="Times New Roman" pitchFamily="18" charset="0"/>
              </a:rPr>
              <a:t>, </a:t>
            </a:r>
            <a:r>
              <a:rPr lang="en-US" altLang="en-US" sz="1200" dirty="0" err="1">
                <a:latin typeface="Times New Roman" pitchFamily="18" charset="0"/>
              </a:rPr>
              <a:t>vì</a:t>
            </a:r>
            <a:r>
              <a:rPr lang="en-US" altLang="en-US" sz="1200" dirty="0">
                <a:latin typeface="Times New Roman" pitchFamily="18" charset="0"/>
              </a:rPr>
              <a:t> </a:t>
            </a:r>
            <a:r>
              <a:rPr lang="en-US" altLang="en-US" sz="1200" dirty="0" err="1">
                <a:latin typeface="Times New Roman" pitchFamily="18" charset="0"/>
              </a:rPr>
              <a:t>vậy</a:t>
            </a:r>
            <a:r>
              <a:rPr lang="en-US" altLang="en-US" sz="1200" dirty="0">
                <a:latin typeface="Times New Roman" pitchFamily="18" charset="0"/>
              </a:rPr>
              <a:t> </a:t>
            </a:r>
            <a:r>
              <a:rPr lang="en-US" altLang="en-US" sz="1200" dirty="0" err="1">
                <a:latin typeface="Times New Roman" pitchFamily="18" charset="0"/>
              </a:rPr>
              <a:t>nó</a:t>
            </a:r>
            <a:r>
              <a:rPr lang="en-US" altLang="en-US" sz="1200" dirty="0">
                <a:latin typeface="Times New Roman" pitchFamily="18" charset="0"/>
              </a:rPr>
              <a:t> </a:t>
            </a:r>
            <a:r>
              <a:rPr lang="en-US" altLang="en-US" sz="1200" dirty="0" err="1">
                <a:latin typeface="Times New Roman" pitchFamily="18" charset="0"/>
              </a:rPr>
              <a:t>có</a:t>
            </a:r>
            <a:r>
              <a:rPr lang="en-US" altLang="en-US" sz="1200" dirty="0">
                <a:latin typeface="Times New Roman" pitchFamily="18" charset="0"/>
              </a:rPr>
              <a:t> </a:t>
            </a:r>
            <a:r>
              <a:rPr lang="en-US" altLang="en-US" sz="1200" dirty="0" err="1">
                <a:latin typeface="Times New Roman" pitchFamily="18" charset="0"/>
              </a:rPr>
              <a:t>các</a:t>
            </a:r>
            <a:r>
              <a:rPr lang="en-US" altLang="en-US" sz="1200" dirty="0">
                <a:latin typeface="Times New Roman" pitchFamily="18" charset="0"/>
              </a:rPr>
              <a:t> </a:t>
            </a:r>
            <a:r>
              <a:rPr lang="en-US" altLang="en-US" sz="1200" dirty="0" err="1">
                <a:latin typeface="Times New Roman" pitchFamily="18" charset="0"/>
              </a:rPr>
              <a:t>chức</a:t>
            </a:r>
            <a:r>
              <a:rPr lang="en-US" altLang="en-US" sz="1200" dirty="0">
                <a:latin typeface="Times New Roman" pitchFamily="18" charset="0"/>
              </a:rPr>
              <a:t> </a:t>
            </a:r>
            <a:r>
              <a:rPr lang="en-US" altLang="en-US" sz="1200" dirty="0" err="1">
                <a:latin typeface="Times New Roman" pitchFamily="18" charset="0"/>
              </a:rPr>
              <a:t>năng</a:t>
            </a:r>
            <a:r>
              <a:rPr lang="en-US" altLang="en-US" sz="1200" dirty="0">
                <a:latin typeface="Times New Roman" pitchFamily="18" charset="0"/>
              </a:rPr>
              <a:t> </a:t>
            </a:r>
            <a:r>
              <a:rPr lang="en-US" altLang="en-US" sz="1200" dirty="0" err="1">
                <a:latin typeface="Times New Roman" pitchFamily="18" charset="0"/>
              </a:rPr>
              <a:t>của</a:t>
            </a:r>
            <a:r>
              <a:rPr lang="en-US" altLang="en-US" sz="1200" dirty="0">
                <a:latin typeface="Times New Roman" pitchFamily="18" charset="0"/>
              </a:rPr>
              <a:t> manager, </a:t>
            </a:r>
            <a:r>
              <a:rPr lang="en-US" altLang="en-US" sz="1200" dirty="0" err="1">
                <a:latin typeface="Times New Roman" pitchFamily="18" charset="0"/>
              </a:rPr>
              <a:t>ngoài</a:t>
            </a:r>
            <a:r>
              <a:rPr lang="en-US" altLang="en-US" sz="1200" dirty="0">
                <a:latin typeface="Times New Roman" pitchFamily="18" charset="0"/>
              </a:rPr>
              <a:t> </a:t>
            </a:r>
            <a:r>
              <a:rPr lang="en-US" altLang="en-US" sz="1200" dirty="0" err="1">
                <a:latin typeface="Times New Roman" pitchFamily="18" charset="0"/>
              </a:rPr>
              <a:t>ra</a:t>
            </a:r>
            <a:r>
              <a:rPr lang="en-US" altLang="en-US" sz="1200" dirty="0">
                <a:latin typeface="Times New Roman" pitchFamily="18" charset="0"/>
              </a:rPr>
              <a:t> </a:t>
            </a:r>
            <a:r>
              <a:rPr lang="en-US" altLang="en-US" sz="1200" dirty="0" err="1">
                <a:latin typeface="Times New Roman" pitchFamily="18" charset="0"/>
              </a:rPr>
              <a:t>thì</a:t>
            </a:r>
            <a:r>
              <a:rPr lang="en-US" altLang="en-US" sz="1200" dirty="0">
                <a:latin typeface="Times New Roman" pitchFamily="18" charset="0"/>
              </a:rPr>
              <a:t> </a:t>
            </a:r>
            <a:r>
              <a:rPr lang="en-US" altLang="en-US" sz="1200" dirty="0" err="1">
                <a:latin typeface="Times New Roman" pitchFamily="18" charset="0"/>
              </a:rPr>
              <a:t>còn</a:t>
            </a:r>
            <a:r>
              <a:rPr lang="en-US" altLang="en-US" sz="1200" dirty="0">
                <a:latin typeface="Times New Roman" pitchFamily="18" charset="0"/>
              </a:rPr>
              <a:t> </a:t>
            </a:r>
            <a:r>
              <a:rPr lang="en-US" altLang="en-US" sz="1200" dirty="0" err="1">
                <a:latin typeface="Times New Roman" pitchFamily="18" charset="0"/>
              </a:rPr>
              <a:t>có</a:t>
            </a:r>
            <a:r>
              <a:rPr lang="en-US" altLang="en-US" sz="1200" dirty="0">
                <a:latin typeface="Times New Roman" pitchFamily="18" charset="0"/>
              </a:rPr>
              <a:t> </a:t>
            </a:r>
            <a:r>
              <a:rPr lang="en-US" altLang="en-US" sz="1200" dirty="0" err="1">
                <a:latin typeface="Times New Roman" pitchFamily="18" charset="0"/>
              </a:rPr>
              <a:t>một</a:t>
            </a:r>
            <a:r>
              <a:rPr lang="en-US" altLang="en-US" sz="1200" dirty="0">
                <a:latin typeface="Times New Roman" pitchFamily="18" charset="0"/>
              </a:rPr>
              <a:t> </a:t>
            </a:r>
            <a:r>
              <a:rPr lang="en-US" altLang="en-US" sz="1200" dirty="0" err="1">
                <a:latin typeface="Times New Roman" pitchFamily="18" charset="0"/>
              </a:rPr>
              <a:t>số</a:t>
            </a:r>
            <a:r>
              <a:rPr lang="en-US" altLang="en-US" sz="1200" dirty="0">
                <a:latin typeface="Times New Roman" pitchFamily="18" charset="0"/>
              </a:rPr>
              <a:t> </a:t>
            </a:r>
            <a:r>
              <a:rPr lang="en-US" altLang="en-US" sz="1200" dirty="0" err="1">
                <a:latin typeface="Times New Roman" pitchFamily="18" charset="0"/>
              </a:rPr>
              <a:t>chức</a:t>
            </a:r>
            <a:r>
              <a:rPr lang="en-US" altLang="en-US" sz="1200" dirty="0">
                <a:latin typeface="Times New Roman" pitchFamily="18" charset="0"/>
              </a:rPr>
              <a:t> </a:t>
            </a:r>
            <a:r>
              <a:rPr lang="en-US" altLang="en-US" sz="1200" dirty="0" err="1">
                <a:latin typeface="Times New Roman" pitchFamily="18" charset="0"/>
              </a:rPr>
              <a:t>năng</a:t>
            </a:r>
            <a:r>
              <a:rPr lang="en-US" altLang="en-US" sz="1200" dirty="0">
                <a:latin typeface="Times New Roman" pitchFamily="18" charset="0"/>
              </a:rPr>
              <a:t> </a:t>
            </a:r>
            <a:r>
              <a:rPr lang="en-US" altLang="en-US" sz="1200" dirty="0" err="1">
                <a:latin typeface="Times New Roman" pitchFamily="18" charset="0"/>
              </a:rPr>
              <a:t>đặc</a:t>
            </a:r>
            <a:r>
              <a:rPr lang="en-US" altLang="en-US" sz="1200" dirty="0">
                <a:latin typeface="Times New Roman" pitchFamily="18" charset="0"/>
              </a:rPr>
              <a:t> </a:t>
            </a:r>
            <a:r>
              <a:rPr lang="en-US" altLang="en-US" sz="1200" dirty="0" err="1">
                <a:latin typeface="Times New Roman" pitchFamily="18" charset="0"/>
              </a:rPr>
              <a:t>biệt</a:t>
            </a:r>
            <a:r>
              <a:rPr lang="en-US" altLang="en-US" sz="1200" dirty="0">
                <a:latin typeface="Times New Roman" pitchFamily="18" charset="0"/>
              </a:rPr>
              <a:t>: </a:t>
            </a:r>
            <a:r>
              <a:rPr lang="en-US" altLang="en-US" sz="1200" dirty="0" err="1">
                <a:latin typeface="Times New Roman" pitchFamily="18" charset="0"/>
              </a:rPr>
              <a:t>tạo</a:t>
            </a:r>
            <a:r>
              <a:rPr lang="en-US" altLang="en-US" sz="1200" dirty="0">
                <a:latin typeface="Times New Roman" pitchFamily="18" charset="0"/>
              </a:rPr>
              <a:t> </a:t>
            </a:r>
            <a:r>
              <a:rPr lang="en-US" altLang="en-US" sz="1200" dirty="0" err="1">
                <a:latin typeface="Times New Roman" pitchFamily="18" charset="0"/>
              </a:rPr>
              <a:t>phân</a:t>
            </a:r>
            <a:r>
              <a:rPr lang="en-US" altLang="en-US" sz="1200" dirty="0">
                <a:latin typeface="Times New Roman" pitchFamily="18" charset="0"/>
              </a:rPr>
              <a:t> </a:t>
            </a:r>
            <a:r>
              <a:rPr lang="en-US" altLang="en-US" sz="1200" dirty="0" err="1">
                <a:latin typeface="Times New Roman" pitchFamily="18" charset="0"/>
              </a:rPr>
              <a:t>quyền</a:t>
            </a:r>
            <a:r>
              <a:rPr lang="en-US" altLang="en-US" sz="1200" dirty="0">
                <a:latin typeface="Times New Roman" pitchFamily="18" charset="0"/>
              </a:rPr>
              <a:t> user, </a:t>
            </a:r>
            <a:r>
              <a:rPr lang="en-US" altLang="en-US" sz="1200" dirty="0" err="1">
                <a:latin typeface="Times New Roman" pitchFamily="18" charset="0"/>
              </a:rPr>
              <a:t>quản</a:t>
            </a:r>
            <a:r>
              <a:rPr lang="en-US" altLang="en-US" sz="1200" dirty="0">
                <a:latin typeface="Times New Roman" pitchFamily="18" charset="0"/>
              </a:rPr>
              <a:t> </a:t>
            </a:r>
            <a:r>
              <a:rPr lang="en-US" altLang="en-US" sz="1200" dirty="0" err="1">
                <a:latin typeface="Times New Roman" pitchFamily="18" charset="0"/>
              </a:rPr>
              <a:t>lí</a:t>
            </a:r>
            <a:r>
              <a:rPr lang="en-US" altLang="en-US" sz="1200" dirty="0">
                <a:latin typeface="Times New Roman" pitchFamily="18" charset="0"/>
              </a:rPr>
              <a:t> </a:t>
            </a:r>
            <a:r>
              <a:rPr lang="en-US" altLang="en-US" sz="1200" dirty="0" err="1">
                <a:latin typeface="Times New Roman" pitchFamily="18" charset="0"/>
              </a:rPr>
              <a:t>hệ</a:t>
            </a:r>
            <a:r>
              <a:rPr lang="en-US" altLang="en-US" sz="1200" dirty="0">
                <a:latin typeface="Times New Roman" pitchFamily="18" charset="0"/>
              </a:rPr>
              <a:t> </a:t>
            </a:r>
            <a:r>
              <a:rPr lang="en-US" altLang="en-US" sz="1200" dirty="0" err="1">
                <a:latin typeface="Times New Roman" pitchFamily="18" charset="0"/>
              </a:rPr>
              <a:t>thống</a:t>
            </a:r>
            <a:r>
              <a:rPr lang="en-US" altLang="en-US" sz="1200" dirty="0">
                <a:latin typeface="Times New Roman" pitchFamily="18" charset="0"/>
              </a:rPr>
              <a:t>..</a:t>
            </a:r>
          </a:p>
          <a:p>
            <a:pPr>
              <a:lnSpc>
                <a:spcPct val="100000"/>
              </a:lnSpc>
            </a:pPr>
            <a:r>
              <a:rPr lang="en-US" altLang="en-US" sz="1200" b="1" dirty="0">
                <a:latin typeface="Segoe UI" pitchFamily="34" charset="0"/>
              </a:rPr>
              <a:t>II. </a:t>
            </a:r>
            <a:r>
              <a:rPr lang="en-US" altLang="en-US" sz="1200" b="1" dirty="0" err="1">
                <a:latin typeface="Segoe UI" pitchFamily="34" charset="0"/>
              </a:rPr>
              <a:t>Phân</a:t>
            </a:r>
            <a:r>
              <a:rPr lang="en-US" altLang="en-US" sz="1200" b="1" dirty="0">
                <a:latin typeface="Segoe UI" pitchFamily="34" charset="0"/>
              </a:rPr>
              <a:t> </a:t>
            </a:r>
            <a:r>
              <a:rPr lang="en-US" altLang="en-US" sz="1200" b="1" dirty="0" err="1">
                <a:latin typeface="Segoe UI" pitchFamily="34" charset="0"/>
              </a:rPr>
              <a:t>tích</a:t>
            </a:r>
            <a:r>
              <a:rPr lang="en-US" altLang="en-US" sz="1200" b="1" dirty="0">
                <a:latin typeface="Segoe UI" pitchFamily="34" charset="0"/>
              </a:rPr>
              <a:t> </a:t>
            </a:r>
            <a:r>
              <a:rPr lang="en-US" altLang="en-US" sz="1200" b="1" dirty="0" err="1">
                <a:latin typeface="Segoe UI" pitchFamily="34" charset="0"/>
              </a:rPr>
              <a:t>và</a:t>
            </a:r>
            <a:r>
              <a:rPr lang="en-US" altLang="en-US" sz="1200" b="1" dirty="0">
                <a:latin typeface="Segoe UI" pitchFamily="34" charset="0"/>
              </a:rPr>
              <a:t> </a:t>
            </a:r>
            <a:r>
              <a:rPr lang="en-US" altLang="en-US" sz="1200" b="1" dirty="0" err="1">
                <a:latin typeface="Segoe UI" pitchFamily="34" charset="0"/>
              </a:rPr>
              <a:t>thiết</a:t>
            </a:r>
            <a:r>
              <a:rPr lang="en-US" altLang="en-US" sz="1200" b="1" dirty="0">
                <a:latin typeface="Segoe UI" pitchFamily="34" charset="0"/>
              </a:rPr>
              <a:t> </a:t>
            </a:r>
            <a:r>
              <a:rPr lang="en-US" altLang="en-US" sz="1200" b="1" dirty="0" err="1">
                <a:latin typeface="Segoe UI" pitchFamily="34" charset="0"/>
              </a:rPr>
              <a:t>kế</a:t>
            </a:r>
            <a:r>
              <a:rPr lang="en-US" altLang="en-US" sz="1200" b="1" dirty="0">
                <a:latin typeface="Segoe UI" pitchFamily="34" charset="0"/>
              </a:rPr>
              <a:t> </a:t>
            </a:r>
            <a:r>
              <a:rPr lang="en-US" altLang="en-US" sz="1200" b="1" dirty="0" err="1">
                <a:latin typeface="Segoe UI" pitchFamily="34" charset="0"/>
              </a:rPr>
              <a:t>hệ</a:t>
            </a:r>
            <a:r>
              <a:rPr lang="en-US" altLang="en-US" sz="1200" b="1" dirty="0">
                <a:latin typeface="Segoe UI" pitchFamily="34" charset="0"/>
              </a:rPr>
              <a:t> </a:t>
            </a:r>
            <a:r>
              <a:rPr lang="en-US" altLang="en-US" sz="1200" b="1" dirty="0" err="1">
                <a:latin typeface="Segoe UI" pitchFamily="34" charset="0"/>
              </a:rPr>
              <a:t>thống</a:t>
            </a:r>
            <a:endParaRPr lang="en-US" altLang="en-US" sz="1200" b="1" dirty="0">
              <a:latin typeface="Segoe UI" pitchFamily="34" charset="0"/>
            </a:endParaRPr>
          </a:p>
          <a:p>
            <a:pPr>
              <a:lnSpc>
                <a:spcPct val="100000"/>
              </a:lnSpc>
            </a:pPr>
            <a:r>
              <a:rPr lang="en-US" altLang="en-US" sz="1200" b="1" dirty="0" smtClean="0">
                <a:latin typeface="Segoe UI" pitchFamily="34" charset="0"/>
              </a:rPr>
              <a:t>1.Phân </a:t>
            </a:r>
            <a:r>
              <a:rPr lang="en-US" altLang="en-US" sz="1200" b="1" dirty="0" err="1">
                <a:latin typeface="Segoe UI" pitchFamily="34" charset="0"/>
              </a:rPr>
              <a:t>tích</a:t>
            </a:r>
            <a:r>
              <a:rPr lang="en-US" altLang="en-US" sz="1200" b="1" dirty="0">
                <a:latin typeface="Segoe UI" pitchFamily="34" charset="0"/>
              </a:rPr>
              <a:t> </a:t>
            </a:r>
            <a:r>
              <a:rPr lang="en-US" altLang="en-US" sz="1200" b="1" dirty="0" err="1">
                <a:latin typeface="Segoe UI" pitchFamily="34" charset="0"/>
              </a:rPr>
              <a:t>yêu</a:t>
            </a:r>
            <a:r>
              <a:rPr lang="en-US" altLang="en-US" sz="1200" b="1" dirty="0">
                <a:latin typeface="Segoe UI" pitchFamily="34" charset="0"/>
              </a:rPr>
              <a:t> </a:t>
            </a:r>
            <a:r>
              <a:rPr lang="en-US" altLang="en-US" sz="1200" b="1" dirty="0" err="1">
                <a:latin typeface="Segoe UI" pitchFamily="34" charset="0"/>
              </a:rPr>
              <a:t>cầu</a:t>
            </a:r>
            <a:r>
              <a:rPr lang="en-US" altLang="en-US" sz="1200" b="1" dirty="0">
                <a:latin typeface="Segoe UI" pitchFamily="34" charset="0"/>
              </a:rPr>
              <a:t> </a:t>
            </a:r>
            <a:r>
              <a:rPr lang="en-US" altLang="en-US" sz="1200" b="1" dirty="0" err="1" smtClean="0">
                <a:latin typeface="Segoe UI" pitchFamily="34" charset="0"/>
              </a:rPr>
              <a:t>khách</a:t>
            </a:r>
            <a:r>
              <a:rPr lang="en-US" altLang="en-US" sz="1200" b="1" dirty="0" smtClean="0">
                <a:latin typeface="Segoe UI" pitchFamily="34" charset="0"/>
              </a:rPr>
              <a:t> </a:t>
            </a:r>
            <a:r>
              <a:rPr lang="en-US" altLang="en-US" sz="1200" b="1" dirty="0" err="1">
                <a:latin typeface="Segoe UI" pitchFamily="34" charset="0"/>
              </a:rPr>
              <a:t>hàng</a:t>
            </a:r>
            <a:r>
              <a:rPr lang="en-US" altLang="en-US" sz="1200" b="1" dirty="0">
                <a:latin typeface="Segoe UI" pitchFamily="34" charset="0"/>
              </a:rPr>
              <a:t> +</a:t>
            </a:r>
            <a:r>
              <a:rPr lang="en-US" altLang="en-US" sz="1200" b="1" dirty="0" err="1">
                <a:latin typeface="Segoe UI" pitchFamily="34" charset="0"/>
              </a:rPr>
              <a:t>Yêu</a:t>
            </a:r>
            <a:r>
              <a:rPr lang="en-US" altLang="en-US" sz="1200" b="1" dirty="0">
                <a:latin typeface="Segoe UI" pitchFamily="34" charset="0"/>
              </a:rPr>
              <a:t> </a:t>
            </a:r>
            <a:r>
              <a:rPr lang="en-US" altLang="en-US" sz="1200" b="1" dirty="0" err="1">
                <a:latin typeface="Segoe UI" pitchFamily="34" charset="0"/>
              </a:rPr>
              <a:t>cầu</a:t>
            </a:r>
            <a:r>
              <a:rPr lang="en-US" altLang="en-US" sz="1200" b="1" dirty="0">
                <a:latin typeface="Segoe UI" pitchFamily="34" charset="0"/>
              </a:rPr>
              <a:t> </a:t>
            </a:r>
            <a:r>
              <a:rPr lang="en-US" altLang="en-US" sz="1200" b="1" dirty="0" err="1">
                <a:latin typeface="Segoe UI" pitchFamily="34" charset="0"/>
              </a:rPr>
              <a:t>khách</a:t>
            </a:r>
            <a:r>
              <a:rPr lang="en-US" altLang="en-US" sz="1200" b="1" dirty="0">
                <a:latin typeface="Segoe UI" pitchFamily="34" charset="0"/>
              </a:rPr>
              <a:t> </a:t>
            </a:r>
            <a:r>
              <a:rPr lang="en-US" altLang="en-US" sz="1200" b="1" dirty="0" err="1" smtClean="0">
                <a:latin typeface="Segoe UI" pitchFamily="34" charset="0"/>
              </a:rPr>
              <a:t>hàng</a:t>
            </a:r>
            <a:endParaRPr lang="en-US" altLang="en-US" sz="1200" b="1" dirty="0" smtClean="0">
              <a:latin typeface="Segoe UI" pitchFamily="34" charset="0"/>
            </a:endParaRPr>
          </a:p>
          <a:p>
            <a:pPr>
              <a:lnSpc>
                <a:spcPct val="100000"/>
              </a:lnSpc>
            </a:pPr>
            <a:r>
              <a:rPr lang="en-US" altLang="en-US" sz="1200" dirty="0">
                <a:latin typeface="Segoe UI" pitchFamily="34" charset="0"/>
              </a:rPr>
              <a:t>^ </a:t>
            </a:r>
            <a:r>
              <a:rPr lang="en-US" altLang="en-US" sz="1200" dirty="0" err="1">
                <a:latin typeface="Segoe UI" pitchFamily="34" charset="0"/>
              </a:rPr>
              <a:t>Giao</a:t>
            </a:r>
            <a:r>
              <a:rPr lang="en-US" altLang="en-US" sz="1200" dirty="0">
                <a:latin typeface="Segoe UI" pitchFamily="34" charset="0"/>
              </a:rPr>
              <a:t> </a:t>
            </a:r>
            <a:r>
              <a:rPr lang="en-US" altLang="en-US" sz="1200" dirty="0" err="1">
                <a:latin typeface="Segoe UI" pitchFamily="34" charset="0"/>
              </a:rPr>
              <a:t>diện</a:t>
            </a:r>
            <a:r>
              <a:rPr lang="en-US" altLang="en-US" sz="1200" dirty="0">
                <a:latin typeface="Segoe UI" pitchFamily="34" charset="0"/>
              </a:rPr>
              <a:t> </a:t>
            </a:r>
            <a:r>
              <a:rPr lang="en-US" altLang="en-US" sz="1200" dirty="0" err="1">
                <a:latin typeface="Segoe UI" pitchFamily="34" charset="0"/>
              </a:rPr>
              <a:t>dễ</a:t>
            </a:r>
            <a:r>
              <a:rPr lang="en-US" altLang="en-US" sz="1200" dirty="0">
                <a:latin typeface="Segoe UI" pitchFamily="34" charset="0"/>
              </a:rPr>
              <a:t> </a:t>
            </a:r>
            <a:r>
              <a:rPr lang="en-US" altLang="en-US" sz="1200" dirty="0" err="1">
                <a:latin typeface="Segoe UI" pitchFamily="34" charset="0"/>
              </a:rPr>
              <a:t>sử</a:t>
            </a:r>
            <a:r>
              <a:rPr lang="en-US" altLang="en-US" sz="1200" dirty="0">
                <a:latin typeface="Segoe UI" pitchFamily="34" charset="0"/>
              </a:rPr>
              <a:t> </a:t>
            </a:r>
            <a:r>
              <a:rPr lang="en-US" altLang="en-US" sz="1200" dirty="0" err="1">
                <a:latin typeface="Segoe UI" pitchFamily="34" charset="0"/>
              </a:rPr>
              <a:t>dụng</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tính</a:t>
            </a:r>
            <a:r>
              <a:rPr lang="en-US" altLang="en-US" sz="1200" dirty="0">
                <a:latin typeface="Segoe UI" pitchFamily="34" charset="0"/>
              </a:rPr>
              <a:t> </a:t>
            </a:r>
            <a:r>
              <a:rPr lang="en-US" altLang="en-US" sz="1200" dirty="0" err="1">
                <a:latin typeface="Segoe UI" pitchFamily="34" charset="0"/>
              </a:rPr>
              <a:t>thẩm</a:t>
            </a:r>
            <a:r>
              <a:rPr lang="en-US" altLang="en-US" sz="1200" dirty="0">
                <a:latin typeface="Segoe UI" pitchFamily="34" charset="0"/>
              </a:rPr>
              <a:t> </a:t>
            </a:r>
            <a:r>
              <a:rPr lang="en-US" altLang="en-US" sz="1200" dirty="0" err="1">
                <a:latin typeface="Segoe UI" pitchFamily="34" charset="0"/>
              </a:rPr>
              <a:t>mĩ</a:t>
            </a:r>
            <a:r>
              <a:rPr lang="en-US" altLang="en-US" sz="1200" dirty="0">
                <a:latin typeface="Segoe UI" pitchFamily="34" charset="0"/>
              </a:rPr>
              <a:t> </a:t>
            </a:r>
            <a:r>
              <a:rPr lang="en-US" altLang="en-US" sz="1200" dirty="0" err="1">
                <a:latin typeface="Segoe UI" pitchFamily="34" charset="0"/>
              </a:rPr>
              <a:t>cao</a:t>
            </a:r>
            <a:r>
              <a:rPr lang="en-US" altLang="en-US" sz="1200" dirty="0">
                <a:latin typeface="Segoe UI" pitchFamily="34" charset="0"/>
              </a:rPr>
              <a:t> ^ Cho </a:t>
            </a:r>
            <a:r>
              <a:rPr lang="en-US" altLang="en-US" sz="1200" dirty="0" err="1">
                <a:latin typeface="Segoe UI" pitchFamily="34" charset="0"/>
              </a:rPr>
              <a:t>phép</a:t>
            </a:r>
            <a:r>
              <a:rPr lang="en-US" altLang="en-US" sz="1200" dirty="0">
                <a:latin typeface="Segoe UI" pitchFamily="34" charset="0"/>
              </a:rPr>
              <a:t> </a:t>
            </a:r>
            <a:r>
              <a:rPr lang="en-US" altLang="en-US" sz="1200" dirty="0" err="1">
                <a:latin typeface="Segoe UI" pitchFamily="34" charset="0"/>
              </a:rPr>
              <a:t>đăng</a:t>
            </a:r>
            <a:r>
              <a:rPr lang="en-US" altLang="en-US" sz="1200" dirty="0">
                <a:latin typeface="Segoe UI" pitchFamily="34" charset="0"/>
              </a:rPr>
              <a:t> </a:t>
            </a:r>
            <a:r>
              <a:rPr lang="en-US" altLang="en-US" sz="1200" dirty="0" err="1">
                <a:latin typeface="Segoe UI" pitchFamily="34" charset="0"/>
              </a:rPr>
              <a:t>kí</a:t>
            </a:r>
            <a:r>
              <a:rPr lang="en-US" altLang="en-US" sz="1200" dirty="0">
                <a:latin typeface="Segoe UI" pitchFamily="34" charset="0"/>
              </a:rPr>
              <a:t> </a:t>
            </a:r>
            <a:r>
              <a:rPr lang="en-US" altLang="en-US" sz="1200" dirty="0" err="1">
                <a:latin typeface="Segoe UI" pitchFamily="34" charset="0"/>
              </a:rPr>
              <a:t>tài</a:t>
            </a:r>
            <a:r>
              <a:rPr lang="en-US" altLang="en-US" sz="1200" dirty="0">
                <a:latin typeface="Segoe UI" pitchFamily="34" charset="0"/>
              </a:rPr>
              <a:t> </a:t>
            </a:r>
            <a:r>
              <a:rPr lang="en-US" altLang="en-US" sz="1200" dirty="0" err="1">
                <a:latin typeface="Segoe UI" pitchFamily="34" charset="0"/>
              </a:rPr>
              <a:t>khoảng</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bảo</a:t>
            </a:r>
            <a:r>
              <a:rPr lang="en-US" altLang="en-US" sz="1200" dirty="0">
                <a:latin typeface="Segoe UI" pitchFamily="34" charset="0"/>
              </a:rPr>
              <a:t> </a:t>
            </a:r>
            <a:r>
              <a:rPr lang="en-US" altLang="en-US" sz="1200" dirty="0" err="1">
                <a:latin typeface="Segoe UI" pitchFamily="34" charset="0"/>
              </a:rPr>
              <a:t>mật</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người</a:t>
            </a:r>
            <a:r>
              <a:rPr lang="en-US" altLang="en-US" sz="1200" dirty="0">
                <a:latin typeface="Segoe UI" pitchFamily="34" charset="0"/>
              </a:rPr>
              <a:t> </a:t>
            </a:r>
            <a:r>
              <a:rPr lang="en-US" altLang="en-US" sz="1200" dirty="0" err="1">
                <a:latin typeface="Segoe UI" pitchFamily="34" charset="0"/>
              </a:rPr>
              <a:t>dùng</a:t>
            </a:r>
            <a:r>
              <a:rPr lang="en-US" altLang="en-US" sz="1200" dirty="0">
                <a:latin typeface="Segoe UI" pitchFamily="34" charset="0"/>
              </a:rPr>
              <a:t> ^ </a:t>
            </a:r>
            <a:r>
              <a:rPr lang="en-US" altLang="en-US" sz="1200" dirty="0" err="1">
                <a:latin typeface="Segoe UI" pitchFamily="34" charset="0"/>
              </a:rPr>
              <a:t>Hình</a:t>
            </a:r>
            <a:r>
              <a:rPr lang="en-US" altLang="en-US" sz="1200" dirty="0">
                <a:latin typeface="Segoe UI" pitchFamily="34" charset="0"/>
              </a:rPr>
              <a:t> </a:t>
            </a:r>
            <a:r>
              <a:rPr lang="en-US" altLang="en-US" sz="1200" dirty="0" err="1">
                <a:latin typeface="Segoe UI" pitchFamily="34" charset="0"/>
              </a:rPr>
              <a:t>thức</a:t>
            </a:r>
            <a:r>
              <a:rPr lang="en-US" altLang="en-US" sz="1200" dirty="0">
                <a:latin typeface="Segoe UI" pitchFamily="34" charset="0"/>
              </a:rPr>
              <a:t> </a:t>
            </a:r>
            <a:r>
              <a:rPr lang="en-US" altLang="en-US" sz="1200" dirty="0" err="1">
                <a:latin typeface="Segoe UI" pitchFamily="34" charset="0"/>
              </a:rPr>
              <a:t>thanh</a:t>
            </a:r>
            <a:r>
              <a:rPr lang="en-US" altLang="en-US" sz="1200" dirty="0">
                <a:latin typeface="Segoe UI" pitchFamily="34" charset="0"/>
              </a:rPr>
              <a:t> </a:t>
            </a:r>
            <a:r>
              <a:rPr lang="en-US" altLang="en-US" sz="1200" dirty="0" err="1">
                <a:latin typeface="Segoe UI" pitchFamily="34" charset="0"/>
              </a:rPr>
              <a:t>toán</a:t>
            </a:r>
            <a:r>
              <a:rPr lang="en-US" altLang="en-US" sz="1200" dirty="0">
                <a:latin typeface="Segoe UI" pitchFamily="34" charset="0"/>
              </a:rPr>
              <a:t> </a:t>
            </a:r>
            <a:r>
              <a:rPr lang="en-US" altLang="en-US" sz="1200" dirty="0" err="1">
                <a:latin typeface="Segoe UI" pitchFamily="34" charset="0"/>
              </a:rPr>
              <a:t>chính</a:t>
            </a:r>
            <a:r>
              <a:rPr lang="en-US" altLang="en-US" sz="1200" dirty="0">
                <a:latin typeface="Segoe UI" pitchFamily="34" charset="0"/>
              </a:rPr>
              <a:t> </a:t>
            </a:r>
            <a:r>
              <a:rPr lang="en-US" altLang="en-US" sz="1200" dirty="0" err="1">
                <a:latin typeface="Segoe UI" pitchFamily="34" charset="0"/>
              </a:rPr>
              <a:t>xác</a:t>
            </a:r>
            <a:r>
              <a:rPr lang="en-US" altLang="en-US" sz="1200" dirty="0">
                <a:latin typeface="Segoe UI" pitchFamily="34" charset="0"/>
              </a:rPr>
              <a:t> ^ </a:t>
            </a:r>
            <a:r>
              <a:rPr lang="en-US" altLang="en-US" sz="1200" dirty="0" err="1">
                <a:latin typeface="Segoe UI" pitchFamily="34" charset="0"/>
              </a:rPr>
              <a:t>Giao</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nhanh</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chính</a:t>
            </a:r>
            <a:r>
              <a:rPr lang="en-US" altLang="en-US" sz="1200" dirty="0">
                <a:latin typeface="Segoe UI" pitchFamily="34" charset="0"/>
              </a:rPr>
              <a:t> </a:t>
            </a:r>
            <a:r>
              <a:rPr lang="en-US" altLang="en-US" sz="1200" dirty="0" err="1">
                <a:latin typeface="Segoe UI" pitchFamily="34" charset="0"/>
              </a:rPr>
              <a:t>xác</a:t>
            </a:r>
            <a:r>
              <a:rPr lang="en-US" altLang="en-US" sz="1200" dirty="0">
                <a:latin typeface="Segoe UI" pitchFamily="34" charset="0"/>
              </a:rPr>
              <a:t> </a:t>
            </a:r>
            <a:r>
              <a:rPr lang="en-US" altLang="en-US" sz="1200" dirty="0" err="1">
                <a:latin typeface="Segoe UI" pitchFamily="34" charset="0"/>
              </a:rPr>
              <a:t>địa</a:t>
            </a:r>
            <a:r>
              <a:rPr lang="en-US" altLang="en-US" sz="1200" dirty="0">
                <a:latin typeface="Segoe UI" pitchFamily="34" charset="0"/>
              </a:rPr>
              <a:t> </a:t>
            </a:r>
            <a:r>
              <a:rPr lang="en-US" altLang="en-US" sz="1200" dirty="0" err="1">
                <a:latin typeface="Segoe UI" pitchFamily="34" charset="0"/>
              </a:rPr>
              <a:t>chỉ</a:t>
            </a:r>
            <a:r>
              <a:rPr lang="en-US" altLang="en-US" sz="1200" dirty="0">
                <a:latin typeface="Segoe UI" pitchFamily="34" charset="0"/>
              </a:rPr>
              <a:t> ^ </a:t>
            </a:r>
            <a:r>
              <a:rPr lang="en-US" altLang="en-US" sz="1200" dirty="0" err="1">
                <a:latin typeface="Segoe UI" pitchFamily="34" charset="0"/>
              </a:rPr>
              <a:t>Nhiều</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đa</a:t>
            </a:r>
            <a:r>
              <a:rPr lang="en-US" altLang="en-US" sz="1200" dirty="0">
                <a:latin typeface="Segoe UI" pitchFamily="34" charset="0"/>
              </a:rPr>
              <a:t> </a:t>
            </a:r>
            <a:r>
              <a:rPr lang="en-US" altLang="en-US" sz="1200" dirty="0" err="1">
                <a:latin typeface="Segoe UI" pitchFamily="34" charset="0"/>
              </a:rPr>
              <a:t>dạng</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hiệu</a:t>
            </a:r>
            <a:r>
              <a:rPr lang="en-US" altLang="en-US" sz="1200" dirty="0">
                <a:latin typeface="Segoe UI" pitchFamily="34" charset="0"/>
              </a:rPr>
              <a:t> </a:t>
            </a:r>
            <a:r>
              <a:rPr lang="en-US" altLang="en-US" sz="1200" dirty="0" err="1">
                <a:latin typeface="Segoe UI" pitchFamily="34" charset="0"/>
              </a:rPr>
              <a:t>quả</a:t>
            </a:r>
            <a:r>
              <a:rPr lang="en-US" altLang="en-US" sz="1200" dirty="0">
                <a:latin typeface="Segoe UI" pitchFamily="34" charset="0"/>
              </a:rPr>
              <a:t> </a:t>
            </a:r>
            <a:r>
              <a:rPr lang="en-US" altLang="en-US" sz="1200" dirty="0" err="1">
                <a:latin typeface="Segoe UI" pitchFamily="34" charset="0"/>
              </a:rPr>
              <a:t>thiết</a:t>
            </a:r>
            <a:r>
              <a:rPr lang="en-US" altLang="en-US" sz="1200" dirty="0">
                <a:latin typeface="Segoe UI" pitchFamily="34" charset="0"/>
              </a:rPr>
              <a:t> </a:t>
            </a:r>
            <a:r>
              <a:rPr lang="en-US" altLang="en-US" sz="1200" dirty="0" err="1">
                <a:latin typeface="Segoe UI" pitchFamily="34" charset="0"/>
              </a:rPr>
              <a:t>thực</a:t>
            </a:r>
            <a:endParaRPr lang="en-US" altLang="en-US" sz="1200" dirty="0">
              <a:latin typeface="Segoe UI" pitchFamily="34" charset="0"/>
            </a:endParaRPr>
          </a:p>
          <a:p>
            <a:pPr>
              <a:lnSpc>
                <a:spcPct val="100000"/>
              </a:lnSpc>
            </a:pP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a:t>
            </a:r>
          </a:p>
          <a:p>
            <a:pPr>
              <a:lnSpc>
                <a:spcPct val="100000"/>
              </a:lnSpc>
            </a:pP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có</a:t>
            </a:r>
            <a:r>
              <a:rPr lang="en-US" altLang="en-US" sz="1200" dirty="0">
                <a:latin typeface="Segoe UI" pitchFamily="34" charset="0"/>
              </a:rPr>
              <a:t> </a:t>
            </a:r>
            <a:r>
              <a:rPr lang="en-US" altLang="en-US" sz="1200" dirty="0" err="1">
                <a:latin typeface="Segoe UI" pitchFamily="34" charset="0"/>
              </a:rPr>
              <a:t>tính</a:t>
            </a:r>
            <a:r>
              <a:rPr lang="en-US" altLang="en-US" sz="1200" dirty="0">
                <a:latin typeface="Segoe UI" pitchFamily="34" charset="0"/>
              </a:rPr>
              <a:t> </a:t>
            </a:r>
            <a:r>
              <a:rPr lang="en-US" altLang="en-US" sz="1200" dirty="0" err="1">
                <a:latin typeface="Segoe UI" pitchFamily="34" charset="0"/>
              </a:rPr>
              <a:t>sáng</a:t>
            </a:r>
            <a:r>
              <a:rPr lang="en-US" altLang="en-US" sz="1200" dirty="0">
                <a:latin typeface="Segoe UI" pitchFamily="34" charset="0"/>
              </a:rPr>
              <a:t> </a:t>
            </a:r>
            <a:r>
              <a:rPr lang="en-US" altLang="en-US" sz="1200" dirty="0" err="1">
                <a:latin typeface="Segoe UI" pitchFamily="34" charset="0"/>
              </a:rPr>
              <a:t>tạo</a:t>
            </a:r>
            <a:r>
              <a:rPr lang="en-US" altLang="en-US" sz="1200" dirty="0">
                <a:latin typeface="Segoe UI" pitchFamily="34" charset="0"/>
              </a:rPr>
              <a:t> ,</a:t>
            </a:r>
            <a:r>
              <a:rPr lang="en-US" altLang="en-US" sz="1200" dirty="0" err="1">
                <a:latin typeface="Segoe UI" pitchFamily="34" charset="0"/>
              </a:rPr>
              <a:t>ứng</a:t>
            </a:r>
            <a:r>
              <a:rPr lang="en-US" altLang="en-US" sz="1200" dirty="0">
                <a:latin typeface="Segoe UI" pitchFamily="34" charset="0"/>
              </a:rPr>
              <a:t> </a:t>
            </a:r>
            <a:r>
              <a:rPr lang="en-US" altLang="en-US" sz="1200" dirty="0" err="1">
                <a:latin typeface="Segoe UI" pitchFamily="34" charset="0"/>
              </a:rPr>
              <a:t>dụng</a:t>
            </a:r>
            <a:r>
              <a:rPr lang="en-US" altLang="en-US" sz="1200" dirty="0">
                <a:latin typeface="Segoe UI" pitchFamily="34" charset="0"/>
              </a:rPr>
              <a:t> </a:t>
            </a:r>
            <a:r>
              <a:rPr lang="en-US" altLang="en-US" sz="1200" dirty="0" err="1">
                <a:latin typeface="Segoe UI" pitchFamily="34" charset="0"/>
              </a:rPr>
              <a:t>cao</a:t>
            </a:r>
            <a:r>
              <a:rPr lang="en-US" altLang="en-US" sz="1200" dirty="0">
                <a:latin typeface="Segoe UI" pitchFamily="34" charset="0"/>
              </a:rPr>
              <a:t> </a:t>
            </a:r>
            <a:r>
              <a:rPr lang="en-US" altLang="en-US" sz="1200" dirty="0" err="1">
                <a:latin typeface="Segoe UI" pitchFamily="34" charset="0"/>
              </a:rPr>
              <a:t>Giải</a:t>
            </a:r>
            <a:r>
              <a:rPr lang="en-US" altLang="en-US" sz="1200" dirty="0">
                <a:latin typeface="Segoe UI" pitchFamily="34" charset="0"/>
              </a:rPr>
              <a:t> </a:t>
            </a:r>
            <a:r>
              <a:rPr lang="en-US" altLang="en-US" sz="1200" dirty="0" err="1">
                <a:latin typeface="Segoe UI" pitchFamily="34" charset="0"/>
              </a:rPr>
              <a:t>quyết</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vấn</a:t>
            </a:r>
            <a:r>
              <a:rPr lang="en-US" altLang="en-US" sz="1200" dirty="0">
                <a:latin typeface="Segoe UI" pitchFamily="34" charset="0"/>
              </a:rPr>
              <a:t> </a:t>
            </a:r>
            <a:r>
              <a:rPr lang="en-US" altLang="en-US" sz="1200" dirty="0" err="1">
                <a:latin typeface="Segoe UI" pitchFamily="34" charset="0"/>
              </a:rPr>
              <a:t>đề</a:t>
            </a:r>
            <a:r>
              <a:rPr lang="en-US" altLang="en-US" sz="1200" dirty="0">
                <a:latin typeface="Segoe UI" pitchFamily="34" charset="0"/>
              </a:rPr>
              <a:t> </a:t>
            </a:r>
            <a:r>
              <a:rPr lang="en-US" altLang="en-US" sz="1200" dirty="0" err="1">
                <a:latin typeface="Segoe UI" pitchFamily="34" charset="0"/>
              </a:rPr>
              <a:t>cuộc</a:t>
            </a:r>
            <a:r>
              <a:rPr lang="en-US" altLang="en-US" sz="1200" dirty="0">
                <a:latin typeface="Segoe UI" pitchFamily="34" charset="0"/>
              </a:rPr>
              <a:t> </a:t>
            </a:r>
            <a:r>
              <a:rPr lang="en-US" altLang="en-US" sz="1200" dirty="0" err="1">
                <a:latin typeface="Segoe UI" pitchFamily="34" charset="0"/>
              </a:rPr>
              <a:t>sống</a:t>
            </a:r>
            <a:r>
              <a:rPr lang="en-US" altLang="en-US" sz="1200" dirty="0">
                <a:latin typeface="Segoe UI" pitchFamily="34" charset="0"/>
              </a:rPr>
              <a:t> ,</a:t>
            </a:r>
            <a:r>
              <a:rPr lang="en-US" altLang="en-US" sz="1200" dirty="0" err="1">
                <a:latin typeface="Segoe UI" pitchFamily="34" charset="0"/>
              </a:rPr>
              <a:t>xã</a:t>
            </a:r>
            <a:r>
              <a:rPr lang="en-US" altLang="en-US" sz="1200" dirty="0">
                <a:latin typeface="Segoe UI" pitchFamily="34" charset="0"/>
              </a:rPr>
              <a:t> </a:t>
            </a:r>
            <a:r>
              <a:rPr lang="en-US" altLang="en-US" sz="1200" dirty="0" err="1">
                <a:latin typeface="Segoe UI" pitchFamily="34" charset="0"/>
              </a:rPr>
              <a:t>hội</a:t>
            </a:r>
            <a:r>
              <a:rPr lang="en-US" altLang="en-US" sz="1200" dirty="0">
                <a:latin typeface="Segoe UI" pitchFamily="34" charset="0"/>
              </a:rPr>
              <a:t> ^ </a:t>
            </a:r>
            <a:r>
              <a:rPr lang="en-US" altLang="en-US" sz="1200" dirty="0" err="1">
                <a:latin typeface="Segoe UI" pitchFamily="34" charset="0"/>
              </a:rPr>
              <a:t>Rõ</a:t>
            </a:r>
            <a:r>
              <a:rPr lang="en-US" altLang="en-US" sz="1200" dirty="0">
                <a:latin typeface="Segoe UI" pitchFamily="34" charset="0"/>
              </a:rPr>
              <a:t> </a:t>
            </a:r>
            <a:r>
              <a:rPr lang="en-US" altLang="en-US" sz="1200" dirty="0" err="1">
                <a:latin typeface="Segoe UI" pitchFamily="34" charset="0"/>
              </a:rPr>
              <a:t>nguồn</a:t>
            </a:r>
            <a:r>
              <a:rPr lang="en-US" altLang="en-US" sz="1200" dirty="0">
                <a:latin typeface="Segoe UI" pitchFamily="34" charset="0"/>
              </a:rPr>
              <a:t> </a:t>
            </a:r>
            <a:r>
              <a:rPr lang="en-US" altLang="en-US" sz="1200" dirty="0" err="1">
                <a:latin typeface="Segoe UI" pitchFamily="34" charset="0"/>
              </a:rPr>
              <a:t>gốc</a:t>
            </a:r>
            <a:r>
              <a:rPr lang="en-US" altLang="en-US" sz="1200" dirty="0">
                <a:latin typeface="Segoe UI" pitchFamily="34" charset="0"/>
              </a:rPr>
              <a:t> ,</a:t>
            </a:r>
            <a:r>
              <a:rPr lang="en-US" altLang="en-US" sz="1200" dirty="0" err="1">
                <a:latin typeface="Segoe UI" pitchFamily="34" charset="0"/>
              </a:rPr>
              <a:t>đảm</a:t>
            </a:r>
            <a:r>
              <a:rPr lang="en-US" altLang="en-US" sz="1200" dirty="0">
                <a:latin typeface="Segoe UI" pitchFamily="34" charset="0"/>
              </a:rPr>
              <a:t> </a:t>
            </a:r>
            <a:r>
              <a:rPr lang="en-US" altLang="en-US" sz="1200" dirty="0" err="1">
                <a:latin typeface="Segoe UI" pitchFamily="34" charset="0"/>
              </a:rPr>
              <a:t>bảo</a:t>
            </a:r>
            <a:r>
              <a:rPr lang="en-US" altLang="en-US" sz="1200" dirty="0">
                <a:latin typeface="Segoe UI" pitchFamily="34" charset="0"/>
              </a:rPr>
              <a:t> </a:t>
            </a:r>
            <a:r>
              <a:rPr lang="en-US" altLang="en-US" sz="1200" dirty="0" err="1">
                <a:latin typeface="Segoe UI" pitchFamily="34" charset="0"/>
              </a:rPr>
              <a:t>chất</a:t>
            </a:r>
            <a:r>
              <a:rPr lang="en-US" altLang="en-US" sz="1200" dirty="0">
                <a:latin typeface="Segoe UI" pitchFamily="34" charset="0"/>
              </a:rPr>
              <a:t> </a:t>
            </a:r>
            <a:r>
              <a:rPr lang="en-US" altLang="en-US" sz="1200" dirty="0" err="1">
                <a:latin typeface="Segoe UI" pitchFamily="34" charset="0"/>
              </a:rPr>
              <a:t>lượng</a:t>
            </a:r>
            <a:r>
              <a:rPr lang="en-US" altLang="en-US" sz="1200" dirty="0">
                <a:latin typeface="Segoe UI" pitchFamily="34" charset="0"/>
              </a:rPr>
              <a:t> ^ </a:t>
            </a:r>
            <a:r>
              <a:rPr lang="en-US" altLang="en-US" sz="1200" dirty="0" err="1">
                <a:latin typeface="Segoe UI" pitchFamily="34" charset="0"/>
              </a:rPr>
              <a:t>Dễ</a:t>
            </a:r>
            <a:r>
              <a:rPr lang="en-US" altLang="en-US" sz="1200" dirty="0">
                <a:latin typeface="Segoe UI" pitchFamily="34" charset="0"/>
              </a:rPr>
              <a:t> </a:t>
            </a:r>
            <a:r>
              <a:rPr lang="en-US" altLang="en-US" sz="1200" dirty="0" err="1">
                <a:latin typeface="Segoe UI" pitchFamily="34" charset="0"/>
              </a:rPr>
              <a:t>sử</a:t>
            </a:r>
            <a:r>
              <a:rPr lang="en-US" altLang="en-US" sz="1200" dirty="0">
                <a:latin typeface="Segoe UI" pitchFamily="34" charset="0"/>
              </a:rPr>
              <a:t> </a:t>
            </a:r>
            <a:r>
              <a:rPr lang="en-US" altLang="en-US" sz="1200" dirty="0" err="1">
                <a:latin typeface="Segoe UI" pitchFamily="34" charset="0"/>
              </a:rPr>
              <a:t>dụng</a:t>
            </a:r>
            <a:endParaRPr lang="en-US" altLang="en-US" sz="1200" dirty="0">
              <a:latin typeface="Segoe UI" pitchFamily="34" charset="0"/>
            </a:endParaRPr>
          </a:p>
          <a:p>
            <a:pPr>
              <a:lnSpc>
                <a:spcPct val="100000"/>
              </a:lnSpc>
            </a:pPr>
            <a:r>
              <a:rPr lang="en-US" altLang="en-US" sz="1200" dirty="0">
                <a:latin typeface="Segoe UI" pitchFamily="34" charset="0"/>
              </a:rPr>
              <a:t>^ </a:t>
            </a:r>
            <a:r>
              <a:rPr lang="en-US" altLang="en-US" sz="1200" dirty="0" err="1">
                <a:latin typeface="Segoe UI" pitchFamily="34" charset="0"/>
              </a:rPr>
              <a:t>Luôn</a:t>
            </a:r>
            <a:r>
              <a:rPr lang="en-US" altLang="en-US" sz="1200" dirty="0">
                <a:latin typeface="Segoe UI" pitchFamily="34" charset="0"/>
              </a:rPr>
              <a:t> </a:t>
            </a:r>
            <a:r>
              <a:rPr lang="en-US" altLang="en-US" sz="1200" dirty="0" err="1">
                <a:latin typeface="Segoe UI" pitchFamily="34" charset="0"/>
              </a:rPr>
              <a:t>cập</a:t>
            </a:r>
            <a:r>
              <a:rPr lang="en-US" altLang="en-US" sz="1200" dirty="0">
                <a:latin typeface="Segoe UI" pitchFamily="34" charset="0"/>
              </a:rPr>
              <a:t> </a:t>
            </a:r>
            <a:r>
              <a:rPr lang="en-US" altLang="en-US" sz="1200" dirty="0" err="1">
                <a:latin typeface="Segoe UI" pitchFamily="34" charset="0"/>
              </a:rPr>
              <a:t>nhật</a:t>
            </a:r>
            <a:r>
              <a:rPr lang="en-US" altLang="en-US" sz="1200" dirty="0">
                <a:latin typeface="Segoe UI" pitchFamily="34" charset="0"/>
              </a:rPr>
              <a:t> ,</a:t>
            </a:r>
            <a:r>
              <a:rPr lang="en-US" altLang="en-US" sz="1200" dirty="0" err="1">
                <a:latin typeface="Segoe UI" pitchFamily="34" charset="0"/>
              </a:rPr>
              <a:t>giới</a:t>
            </a:r>
            <a:r>
              <a:rPr lang="en-US" altLang="en-US" sz="1200" dirty="0">
                <a:latin typeface="Segoe UI" pitchFamily="34" charset="0"/>
              </a:rPr>
              <a:t> </a:t>
            </a:r>
            <a:r>
              <a:rPr lang="en-US" altLang="en-US" sz="1200" dirty="0" err="1">
                <a:latin typeface="Segoe UI" pitchFamily="34" charset="0"/>
              </a:rPr>
              <a:t>thiệu</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loại</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mới</a:t>
            </a:r>
            <a:endParaRPr lang="en-US" altLang="en-US" sz="1200" dirty="0">
              <a:latin typeface="Segoe UI" pitchFamily="34" charset="0"/>
            </a:endParaRPr>
          </a:p>
          <a:p>
            <a:pPr>
              <a:lnSpc>
                <a:spcPct val="100000"/>
              </a:lnSpc>
              <a:spcAft>
                <a:spcPts val="625"/>
              </a:spcAft>
            </a:pPr>
            <a:r>
              <a:rPr lang="en-US" altLang="en-US" sz="1200" dirty="0">
                <a:latin typeface="Segoe UI" pitchFamily="34" charset="0"/>
              </a:rPr>
              <a:t>•</a:t>
            </a:r>
            <a:r>
              <a:rPr lang="en-US" altLang="en-US" sz="1400" b="1" dirty="0">
                <a:latin typeface="Segoe UI" pitchFamily="34" charset="0"/>
              </a:rPr>
              <a:t>    </a:t>
            </a:r>
            <a:r>
              <a:rPr lang="en-US" altLang="en-US" sz="1400" b="1" dirty="0" err="1">
                <a:latin typeface="Segoe UI" pitchFamily="34" charset="0"/>
              </a:rPr>
              <a:t>Yêu</a:t>
            </a:r>
            <a:r>
              <a:rPr lang="en-US" altLang="en-US" sz="1400" b="1" dirty="0">
                <a:latin typeface="Segoe UI" pitchFamily="34" charset="0"/>
              </a:rPr>
              <a:t> </a:t>
            </a:r>
            <a:r>
              <a:rPr lang="en-US" altLang="en-US" sz="1400" b="1" dirty="0" err="1">
                <a:latin typeface="Segoe UI" pitchFamily="34" charset="0"/>
              </a:rPr>
              <a:t>cầu</a:t>
            </a:r>
            <a:r>
              <a:rPr lang="en-US" altLang="en-US" sz="1400" b="1" dirty="0">
                <a:latin typeface="Segoe UI" pitchFamily="34" charset="0"/>
              </a:rPr>
              <a:t> </a:t>
            </a:r>
            <a:r>
              <a:rPr lang="en-US" altLang="en-US" sz="1400" b="1" dirty="0" err="1">
                <a:latin typeface="Segoe UI" pitchFamily="34" charset="0"/>
              </a:rPr>
              <a:t>của</a:t>
            </a:r>
            <a:r>
              <a:rPr lang="en-US" altLang="en-US" sz="1400" b="1" dirty="0">
                <a:latin typeface="Segoe UI" pitchFamily="34" charset="0"/>
              </a:rPr>
              <a:t> admin</a:t>
            </a:r>
          </a:p>
          <a:p>
            <a:pPr>
              <a:lnSpc>
                <a:spcPct val="100000"/>
              </a:lnSpc>
            </a:pPr>
            <a:r>
              <a:rPr lang="en-US" altLang="en-US" sz="1200" dirty="0">
                <a:latin typeface="Segoe UI" pitchFamily="34" charset="0"/>
              </a:rPr>
              <a:t>&gt;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chung</a:t>
            </a:r>
            <a:r>
              <a:rPr lang="en-US" altLang="en-US" sz="1200" dirty="0">
                <a:latin typeface="Segoe UI" pitchFamily="34" charset="0"/>
              </a:rPr>
              <a:t>: </a:t>
            </a:r>
            <a:r>
              <a:rPr lang="en-US" altLang="en-US" sz="1200" dirty="0" err="1">
                <a:latin typeface="Segoe UI" pitchFamily="34" charset="0"/>
              </a:rPr>
              <a:t>liên</a:t>
            </a:r>
            <a:r>
              <a:rPr lang="en-US" altLang="en-US" sz="1200" dirty="0">
                <a:latin typeface="Segoe UI" pitchFamily="34" charset="0"/>
              </a:rPr>
              <a:t> </a:t>
            </a:r>
            <a:r>
              <a:rPr lang="en-US" altLang="en-US" sz="1200" dirty="0" err="1">
                <a:latin typeface="Segoe UI" pitchFamily="34" charset="0"/>
              </a:rPr>
              <a:t>quan</a:t>
            </a:r>
            <a:r>
              <a:rPr lang="en-US" altLang="en-US" sz="1200" dirty="0">
                <a:latin typeface="Segoe UI" pitchFamily="34" charset="0"/>
              </a:rPr>
              <a:t> </a:t>
            </a:r>
            <a:r>
              <a:rPr lang="en-US" altLang="en-US" sz="1200" dirty="0" err="1">
                <a:latin typeface="Segoe UI" pitchFamily="34" charset="0"/>
              </a:rPr>
              <a:t>tới</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nhà</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loại</a:t>
            </a:r>
            <a:endParaRPr lang="en-US" altLang="en-US" sz="1200" dirty="0">
              <a:latin typeface="Segoe UI" pitchFamily="34" charset="0"/>
            </a:endParaRPr>
          </a:p>
          <a:p>
            <a:pPr>
              <a:lnSpc>
                <a:spcPct val="100000"/>
              </a:lnSpc>
            </a:pP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khách</a:t>
            </a:r>
            <a:r>
              <a:rPr lang="en-US" altLang="en-US" sz="1200" dirty="0">
                <a:latin typeface="Segoe UI" pitchFamily="34" charset="0"/>
              </a:rPr>
              <a:t> </a:t>
            </a:r>
            <a:r>
              <a:rPr lang="en-US" altLang="en-US" sz="1200" dirty="0" err="1">
                <a:latin typeface="Segoe UI" pitchFamily="34" charset="0"/>
              </a:rPr>
              <a:t>hàng</a:t>
            </a:r>
            <a:r>
              <a:rPr lang="en-US" altLang="en-US" sz="1200" dirty="0">
                <a:latin typeface="Segoe UI" pitchFamily="34" charset="0"/>
              </a:rPr>
              <a:t>......</a:t>
            </a:r>
          </a:p>
          <a:p>
            <a:pPr>
              <a:lnSpc>
                <a:spcPct val="100000"/>
              </a:lnSpc>
            </a:pPr>
            <a:r>
              <a:rPr lang="en-US" altLang="en-US" sz="1200" dirty="0">
                <a:latin typeface="Segoe UI" pitchFamily="34" charset="0"/>
              </a:rPr>
              <a:t>&gt;    </a:t>
            </a:r>
            <a:r>
              <a:rPr lang="en-US" altLang="en-US" sz="1200" dirty="0" err="1">
                <a:latin typeface="Segoe UI" pitchFamily="34" charset="0"/>
              </a:rPr>
              <a:t>Cập</a:t>
            </a:r>
            <a:r>
              <a:rPr lang="en-US" altLang="en-US" sz="1200" dirty="0">
                <a:latin typeface="Segoe UI" pitchFamily="34" charset="0"/>
              </a:rPr>
              <a:t> </a:t>
            </a:r>
            <a:r>
              <a:rPr lang="en-US" altLang="en-US" sz="1200" dirty="0" err="1">
                <a:latin typeface="Segoe UI" pitchFamily="34" charset="0"/>
              </a:rPr>
              <a:t>nhật</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hàng</a:t>
            </a:r>
            <a:r>
              <a:rPr lang="en-US" altLang="en-US" sz="1200" dirty="0">
                <a:latin typeface="Segoe UI" pitchFamily="34" charset="0"/>
              </a:rPr>
              <a:t> </a:t>
            </a:r>
            <a:r>
              <a:rPr lang="en-US" altLang="en-US" sz="1200" dirty="0" err="1">
                <a:latin typeface="Segoe UI" pitchFamily="34" charset="0"/>
              </a:rPr>
              <a:t>hóa</a:t>
            </a:r>
            <a:r>
              <a:rPr lang="en-US" altLang="en-US" sz="1200" dirty="0">
                <a:latin typeface="Segoe UI" pitchFamily="34" charset="0"/>
              </a:rPr>
              <a:t> </a:t>
            </a:r>
            <a:r>
              <a:rPr lang="en-US" altLang="en-US" sz="1200" dirty="0" err="1">
                <a:latin typeface="Segoe UI" pitchFamily="34" charset="0"/>
              </a:rPr>
              <a:t>mới</a:t>
            </a:r>
            <a:r>
              <a:rPr lang="en-US" altLang="en-US" sz="1200" dirty="0">
                <a:latin typeface="Segoe UI" pitchFamily="34" charset="0"/>
              </a:rPr>
              <a:t> </a:t>
            </a:r>
            <a:r>
              <a:rPr lang="en-US" altLang="en-US" sz="1200" dirty="0" err="1">
                <a:latin typeface="Segoe UI" pitchFamily="34" charset="0"/>
              </a:rPr>
              <a:t>nhất</a:t>
            </a:r>
            <a:r>
              <a:rPr lang="en-US" altLang="en-US" sz="1200" dirty="0">
                <a:latin typeface="Segoe UI" pitchFamily="34" charset="0"/>
              </a:rPr>
              <a:t>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nhà</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endParaRPr lang="en-US" altLang="en-US" sz="1200" dirty="0">
              <a:latin typeface="Segoe UI" pitchFamily="34" charset="0"/>
            </a:endParaRPr>
          </a:p>
          <a:p>
            <a:pPr>
              <a:lnSpc>
                <a:spcPct val="100000"/>
              </a:lnSpc>
            </a:pPr>
            <a:r>
              <a:rPr lang="en-US" altLang="en-US" sz="1200" dirty="0">
                <a:latin typeface="Segoe UI" pitchFamily="34" charset="0"/>
              </a:rPr>
              <a:t>❖    </a:t>
            </a:r>
            <a:r>
              <a:rPr lang="en-US" altLang="en-US" sz="1200" dirty="0" err="1">
                <a:latin typeface="Segoe UI" pitchFamily="34" charset="0"/>
              </a:rPr>
              <a:t>Dễ</a:t>
            </a:r>
            <a:r>
              <a:rPr lang="en-US" altLang="en-US" sz="1200" dirty="0">
                <a:latin typeface="Segoe UI" pitchFamily="34" charset="0"/>
              </a:rPr>
              <a:t> </a:t>
            </a:r>
            <a:r>
              <a:rPr lang="en-US" altLang="en-US" sz="1200" dirty="0" err="1">
                <a:latin typeface="Segoe UI" pitchFamily="34" charset="0"/>
              </a:rPr>
              <a:t>dàng</a:t>
            </a:r>
            <a:r>
              <a:rPr lang="en-US" altLang="en-US" sz="1200" dirty="0">
                <a:latin typeface="Segoe UI" pitchFamily="34" charset="0"/>
              </a:rPr>
              <a:t> </a:t>
            </a:r>
            <a:r>
              <a:rPr lang="en-US" altLang="en-US" sz="1200" dirty="0" err="1">
                <a:latin typeface="Segoe UI" pitchFamily="34" charset="0"/>
              </a:rPr>
              <a:t>cập</a:t>
            </a:r>
            <a:r>
              <a:rPr lang="en-US" altLang="en-US" sz="1200" dirty="0">
                <a:latin typeface="Segoe UI" pitchFamily="34" charset="0"/>
              </a:rPr>
              <a:t> </a:t>
            </a:r>
            <a:r>
              <a:rPr lang="en-US" altLang="en-US" sz="1200" dirty="0" err="1">
                <a:latin typeface="Segoe UI" pitchFamily="34" charset="0"/>
              </a:rPr>
              <a:t>nhật</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thường</a:t>
            </a:r>
            <a:r>
              <a:rPr lang="en-US" altLang="en-US" sz="1200" dirty="0">
                <a:latin typeface="Segoe UI" pitchFamily="34" charset="0"/>
              </a:rPr>
              <a:t> </a:t>
            </a:r>
            <a:r>
              <a:rPr lang="en-US" altLang="en-US" sz="1200" dirty="0" err="1">
                <a:latin typeface="Segoe UI" pitchFamily="34" charset="0"/>
              </a:rPr>
              <a:t>xuyên</a:t>
            </a:r>
            <a:r>
              <a:rPr lang="en-US" altLang="en-US" sz="1200" dirty="0">
                <a:latin typeface="Segoe UI" pitchFamily="34" charset="0"/>
              </a:rPr>
              <a:t> </a:t>
            </a:r>
            <a:r>
              <a:rPr lang="en-US" altLang="en-US" sz="1200" dirty="0" err="1">
                <a:latin typeface="Segoe UI" pitchFamily="34" charset="0"/>
              </a:rPr>
              <a:t>thay</a:t>
            </a:r>
            <a:r>
              <a:rPr lang="en-US" altLang="en-US" sz="1200" dirty="0">
                <a:latin typeface="Segoe UI" pitchFamily="34" charset="0"/>
              </a:rPr>
              <a:t> </a:t>
            </a:r>
            <a:r>
              <a:rPr lang="en-US" altLang="en-US" sz="1200" dirty="0" err="1">
                <a:latin typeface="Segoe UI" pitchFamily="34" charset="0"/>
              </a:rPr>
              <a:t>đổi</a:t>
            </a:r>
            <a:r>
              <a:rPr lang="en-US" altLang="en-US" sz="1200" dirty="0">
                <a:latin typeface="Segoe UI" pitchFamily="34" charset="0"/>
              </a:rPr>
              <a:t> </a:t>
            </a:r>
            <a:r>
              <a:rPr lang="en-US" altLang="en-US" sz="1200" dirty="0" err="1">
                <a:latin typeface="Segoe UI" pitchFamily="34" charset="0"/>
              </a:rPr>
              <a:t>hình</a:t>
            </a:r>
            <a:r>
              <a:rPr lang="en-US" altLang="en-US" sz="1200" dirty="0">
                <a:latin typeface="Segoe UI" pitchFamily="34" charset="0"/>
              </a:rPr>
              <a:t> </a:t>
            </a:r>
            <a:r>
              <a:rPr lang="en-US" altLang="en-US" sz="1200" dirty="0" err="1">
                <a:latin typeface="Segoe UI" pitchFamily="34" charset="0"/>
              </a:rPr>
              <a:t>ảnh</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chi </a:t>
            </a:r>
            <a:r>
              <a:rPr lang="en-US" altLang="en-US" sz="1200" dirty="0" err="1">
                <a:latin typeface="Segoe UI" pitchFamily="34" charset="0"/>
              </a:rPr>
              <a:t>tiết</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giá</a:t>
            </a:r>
            <a:r>
              <a:rPr lang="en-US" altLang="en-US" sz="1200" dirty="0">
                <a:latin typeface="Segoe UI" pitchFamily="34" charset="0"/>
              </a:rPr>
              <a:t> </a:t>
            </a:r>
            <a:r>
              <a:rPr lang="en-US" altLang="en-US" sz="1200" dirty="0" err="1">
                <a:latin typeface="Segoe UI" pitchFamily="34" charset="0"/>
              </a:rPr>
              <a:t>bán</a:t>
            </a:r>
            <a:r>
              <a:rPr lang="en-US" altLang="en-US" sz="1200" dirty="0">
                <a:latin typeface="Segoe UI" pitchFamily="34" charset="0"/>
              </a:rPr>
              <a:t> ,</a:t>
            </a:r>
            <a:r>
              <a:rPr lang="en-US" altLang="en-US" sz="1200" dirty="0" err="1">
                <a:latin typeface="Segoe UI" pitchFamily="34" charset="0"/>
              </a:rPr>
              <a:t>khuyến</a:t>
            </a:r>
            <a:r>
              <a:rPr lang="en-US" altLang="en-US" sz="1200" dirty="0">
                <a:latin typeface="Segoe UI" pitchFamily="34" charset="0"/>
              </a:rPr>
              <a:t> </a:t>
            </a:r>
            <a:r>
              <a:rPr lang="en-US" altLang="en-US" sz="1200" dirty="0" err="1">
                <a:latin typeface="Segoe UI" pitchFamily="34" charset="0"/>
              </a:rPr>
              <a:t>mãi</a:t>
            </a:r>
            <a:r>
              <a:rPr lang="en-US" altLang="en-US" sz="1200" dirty="0">
                <a:latin typeface="Segoe UI" pitchFamily="34" charset="0"/>
              </a:rPr>
              <a:t> </a:t>
            </a:r>
            <a:r>
              <a:rPr lang="en-US" altLang="en-US" sz="1200" dirty="0" err="1">
                <a:latin typeface="Segoe UI" pitchFamily="34" charset="0"/>
              </a:rPr>
              <a:t>dễ</a:t>
            </a:r>
            <a:r>
              <a:rPr lang="en-US" altLang="en-US" sz="1200" dirty="0">
                <a:latin typeface="Segoe UI" pitchFamily="34" charset="0"/>
              </a:rPr>
              <a:t> </a:t>
            </a:r>
            <a:r>
              <a:rPr lang="en-US" altLang="en-US" sz="1200" dirty="0" err="1">
                <a:latin typeface="Segoe UI" pitchFamily="34" charset="0"/>
              </a:rPr>
              <a:t>dàng</a:t>
            </a:r>
            <a:r>
              <a:rPr lang="en-US" altLang="en-US" sz="1200" dirty="0">
                <a:latin typeface="Segoe UI" pitchFamily="34" charset="0"/>
              </a:rPr>
              <a:t> </a:t>
            </a:r>
            <a:r>
              <a:rPr lang="en-US" altLang="en-US" sz="1200" dirty="0" err="1">
                <a:latin typeface="Segoe UI" pitchFamily="34" charset="0"/>
              </a:rPr>
              <a:t>bất</a:t>
            </a:r>
            <a:r>
              <a:rPr lang="en-US" altLang="en-US" sz="1200" dirty="0">
                <a:latin typeface="Segoe UI" pitchFamily="34" charset="0"/>
              </a:rPr>
              <a:t> </a:t>
            </a:r>
            <a:r>
              <a:rPr lang="en-US" altLang="en-US" sz="1200" dirty="0" err="1">
                <a:latin typeface="Segoe UI" pitchFamily="34" charset="0"/>
              </a:rPr>
              <a:t>kì</a:t>
            </a:r>
            <a:r>
              <a:rPr lang="en-US" altLang="en-US" sz="1200" dirty="0">
                <a:latin typeface="Segoe UI" pitchFamily="34" charset="0"/>
              </a:rPr>
              <a:t> </a:t>
            </a:r>
            <a:r>
              <a:rPr lang="en-US" altLang="en-US" sz="1200" dirty="0" err="1">
                <a:latin typeface="Segoe UI" pitchFamily="34" charset="0"/>
              </a:rPr>
              <a:t>nơi</a:t>
            </a:r>
            <a:r>
              <a:rPr lang="en-US" altLang="en-US" sz="1200" dirty="0">
                <a:latin typeface="Segoe UI" pitchFamily="34" charset="0"/>
              </a:rPr>
              <a:t> </a:t>
            </a:r>
            <a:r>
              <a:rPr lang="en-US" altLang="en-US" sz="1200" dirty="0" err="1" smtClean="0">
                <a:latin typeface="Segoe UI" pitchFamily="34" charset="0"/>
              </a:rPr>
              <a:t>đâu</a:t>
            </a:r>
            <a:endParaRPr lang="en-US" altLang="en-US" sz="1200" dirty="0" smtClean="0">
              <a:latin typeface="Segoe UI" pitchFamily="34" charset="0"/>
            </a:endParaRPr>
          </a:p>
          <a:p>
            <a:pPr algn="just">
              <a:lnSpc>
                <a:spcPct val="100000"/>
              </a:lnSpc>
            </a:pPr>
            <a:r>
              <a:rPr lang="en-US" altLang="en-US" sz="1200" dirty="0">
                <a:latin typeface="Segoe UI" pitchFamily="34" charset="0"/>
              </a:rPr>
              <a:t>&gt;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nhà</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endParaRPr lang="en-US" altLang="en-US" sz="1200" dirty="0">
              <a:latin typeface="Segoe UI" pitchFamily="34" charset="0"/>
            </a:endParaRPr>
          </a:p>
          <a:p>
            <a:pPr algn="just">
              <a:lnSpc>
                <a:spcPct val="100000"/>
              </a:lnSpc>
            </a:pPr>
            <a:r>
              <a:rPr lang="en-US" altLang="en-US" sz="1200" dirty="0">
                <a:latin typeface="Segoe UI" pitchFamily="34" charset="0"/>
              </a:rPr>
              <a:t>❖    </a:t>
            </a:r>
            <a:r>
              <a:rPr lang="en-US" altLang="en-US" sz="1200" dirty="0" err="1">
                <a:latin typeface="Segoe UI" pitchFamily="34" charset="0"/>
              </a:rPr>
              <a:t>Dễ</a:t>
            </a:r>
            <a:r>
              <a:rPr lang="en-US" altLang="en-US" sz="1200" dirty="0">
                <a:latin typeface="Segoe UI" pitchFamily="34" charset="0"/>
              </a:rPr>
              <a:t> </a:t>
            </a:r>
            <a:r>
              <a:rPr lang="en-US" altLang="en-US" sz="1200" dirty="0" err="1">
                <a:latin typeface="Segoe UI" pitchFamily="34" charset="0"/>
              </a:rPr>
              <a:t>dàng</a:t>
            </a:r>
            <a:r>
              <a:rPr lang="en-US" altLang="en-US" sz="1200" dirty="0">
                <a:latin typeface="Segoe UI" pitchFamily="34" charset="0"/>
              </a:rPr>
              <a:t> </a:t>
            </a:r>
            <a:r>
              <a:rPr lang="en-US" altLang="en-US" sz="1200" dirty="0" err="1">
                <a:latin typeface="Segoe UI" pitchFamily="34" charset="0"/>
              </a:rPr>
              <a:t>thêm</a:t>
            </a:r>
            <a:r>
              <a:rPr lang="en-US" altLang="en-US" sz="1200" dirty="0">
                <a:latin typeface="Segoe UI" pitchFamily="34" charset="0"/>
              </a:rPr>
              <a:t> ,</a:t>
            </a:r>
            <a:r>
              <a:rPr lang="en-US" altLang="en-US" sz="1200" dirty="0" err="1">
                <a:latin typeface="Segoe UI" pitchFamily="34" charset="0"/>
              </a:rPr>
              <a:t>xóa</a:t>
            </a:r>
            <a:r>
              <a:rPr lang="en-US" altLang="en-US" sz="1200" dirty="0">
                <a:latin typeface="Segoe UI" pitchFamily="34" charset="0"/>
              </a:rPr>
              <a:t> ,</a:t>
            </a:r>
            <a:r>
              <a:rPr lang="en-US" altLang="en-US" sz="1200" dirty="0" err="1">
                <a:latin typeface="Segoe UI" pitchFamily="34" charset="0"/>
              </a:rPr>
              <a:t>sửa</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các</a:t>
            </a:r>
            <a:r>
              <a:rPr lang="en-US" altLang="en-US" sz="1200" dirty="0">
                <a:latin typeface="Segoe UI" pitchFamily="34" charset="0"/>
              </a:rPr>
              <a:t> </a:t>
            </a:r>
            <a:r>
              <a:rPr lang="en-US" altLang="en-US" sz="1200" dirty="0" err="1">
                <a:latin typeface="Segoe UI" pitchFamily="34" charset="0"/>
              </a:rPr>
              <a:t>nhà</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r>
              <a:rPr lang="en-US" altLang="en-US" sz="1200" dirty="0">
                <a:latin typeface="Segoe UI" pitchFamily="34" charset="0"/>
              </a:rPr>
              <a:t> </a:t>
            </a:r>
            <a:r>
              <a:rPr lang="en-US" altLang="en-US" sz="1200" dirty="0" err="1">
                <a:latin typeface="Segoe UI" pitchFamily="34" charset="0"/>
              </a:rPr>
              <a:t>và</a:t>
            </a:r>
            <a:r>
              <a:rPr lang="en-US" altLang="en-US" sz="1200" dirty="0">
                <a:latin typeface="Segoe UI" pitchFamily="34" charset="0"/>
              </a:rPr>
              <a:t> </a:t>
            </a:r>
            <a:r>
              <a:rPr lang="en-US" altLang="en-US" sz="1200" dirty="0" err="1">
                <a:latin typeface="Segoe UI" pitchFamily="34" charset="0"/>
              </a:rPr>
              <a:t>sản</a:t>
            </a:r>
            <a:r>
              <a:rPr lang="en-US" altLang="en-US" sz="1200" dirty="0">
                <a:latin typeface="Segoe UI" pitchFamily="34" charset="0"/>
              </a:rPr>
              <a:t> </a:t>
            </a:r>
            <a:r>
              <a:rPr lang="en-US" altLang="en-US" sz="1200" dirty="0" err="1">
                <a:latin typeface="Segoe UI" pitchFamily="34" charset="0"/>
              </a:rPr>
              <a:t>phẩm</a:t>
            </a:r>
            <a:r>
              <a:rPr lang="en-US" altLang="en-US" sz="1200" dirty="0">
                <a:latin typeface="Segoe UI" pitchFamily="34" charset="0"/>
              </a:rPr>
              <a:t> </a:t>
            </a:r>
            <a:r>
              <a:rPr lang="en-US" altLang="en-US" sz="1200" dirty="0" err="1">
                <a:latin typeface="Segoe UI" pitchFamily="34" charset="0"/>
              </a:rPr>
              <a:t>mà</a:t>
            </a:r>
            <a:r>
              <a:rPr lang="en-US" altLang="en-US" sz="1200" dirty="0">
                <a:latin typeface="Segoe UI" pitchFamily="34" charset="0"/>
              </a:rPr>
              <a:t> </a:t>
            </a:r>
            <a:r>
              <a:rPr lang="en-US" altLang="en-US" sz="1200" dirty="0" err="1">
                <a:latin typeface="Segoe UI" pitchFamily="34" charset="0"/>
              </a:rPr>
              <a:t>họ</a:t>
            </a:r>
            <a:r>
              <a:rPr lang="en-US" altLang="en-US" sz="1200" dirty="0">
                <a:latin typeface="Segoe UI" pitchFamily="34" charset="0"/>
              </a:rPr>
              <a:t> </a:t>
            </a:r>
            <a:r>
              <a:rPr lang="en-US" altLang="en-US" sz="1200" dirty="0" err="1">
                <a:latin typeface="Segoe UI" pitchFamily="34" charset="0"/>
              </a:rPr>
              <a:t>cung</a:t>
            </a:r>
            <a:r>
              <a:rPr lang="en-US" altLang="en-US" sz="1200" dirty="0">
                <a:latin typeface="Segoe UI" pitchFamily="34" charset="0"/>
              </a:rPr>
              <a:t> </a:t>
            </a:r>
            <a:r>
              <a:rPr lang="en-US" altLang="en-US" sz="1200" dirty="0" err="1">
                <a:latin typeface="Segoe UI" pitchFamily="34" charset="0"/>
              </a:rPr>
              <a:t>cấp</a:t>
            </a:r>
            <a:endParaRPr lang="en-US" altLang="en-US" sz="1200" dirty="0">
              <a:latin typeface="Segoe UI" pitchFamily="34" charset="0"/>
            </a:endParaRPr>
          </a:p>
          <a:p>
            <a:pPr algn="just">
              <a:lnSpc>
                <a:spcPct val="100000"/>
              </a:lnSpc>
            </a:pPr>
            <a:r>
              <a:rPr lang="en-US" altLang="en-US" sz="1200" dirty="0">
                <a:latin typeface="Segoe UI" pitchFamily="34" charset="0"/>
              </a:rPr>
              <a:t>&gt;    </a:t>
            </a:r>
            <a:r>
              <a:rPr lang="en-US" altLang="en-US" sz="1200" dirty="0" err="1">
                <a:latin typeface="Segoe UI" pitchFamily="34" charset="0"/>
              </a:rPr>
              <a:t>Quản</a:t>
            </a:r>
            <a:r>
              <a:rPr lang="en-US" altLang="en-US" sz="1200" dirty="0">
                <a:latin typeface="Segoe UI" pitchFamily="34" charset="0"/>
              </a:rPr>
              <a:t> </a:t>
            </a:r>
            <a:r>
              <a:rPr lang="en-US" altLang="en-US" sz="1200" dirty="0" err="1">
                <a:latin typeface="Segoe UI" pitchFamily="34" charset="0"/>
              </a:rPr>
              <a:t>lí</a:t>
            </a:r>
            <a:r>
              <a:rPr lang="en-US" altLang="en-US" sz="1200" dirty="0">
                <a:latin typeface="Segoe UI" pitchFamily="34" charset="0"/>
              </a:rPr>
              <a:t>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endParaRPr lang="en-US" altLang="en-US" sz="1200" dirty="0">
              <a:latin typeface="Segoe UI" pitchFamily="34" charset="0"/>
            </a:endParaRPr>
          </a:p>
          <a:p>
            <a:pPr algn="just">
              <a:lnSpc>
                <a:spcPct val="100000"/>
              </a:lnSpc>
            </a:pPr>
            <a:r>
              <a:rPr lang="en-US" altLang="en-US" sz="1200" dirty="0">
                <a:latin typeface="Segoe UI" pitchFamily="34" charset="0"/>
              </a:rPr>
              <a:t>❖    </a:t>
            </a:r>
            <a:r>
              <a:rPr lang="en-US" altLang="en-US" sz="1200" dirty="0" err="1">
                <a:latin typeface="Segoe UI" pitchFamily="34" charset="0"/>
              </a:rPr>
              <a:t>Dễ</a:t>
            </a:r>
            <a:r>
              <a:rPr lang="en-US" altLang="en-US" sz="1200" dirty="0">
                <a:latin typeface="Segoe UI" pitchFamily="34" charset="0"/>
              </a:rPr>
              <a:t> </a:t>
            </a:r>
            <a:r>
              <a:rPr lang="en-US" altLang="en-US" sz="1200" dirty="0" err="1">
                <a:latin typeface="Segoe UI" pitchFamily="34" charset="0"/>
              </a:rPr>
              <a:t>dàng</a:t>
            </a:r>
            <a:r>
              <a:rPr lang="en-US" altLang="en-US" sz="1200" dirty="0">
                <a:latin typeface="Segoe UI" pitchFamily="34" charset="0"/>
              </a:rPr>
              <a:t> </a:t>
            </a:r>
            <a:r>
              <a:rPr lang="en-US" altLang="en-US" sz="1200" dirty="0" err="1">
                <a:latin typeface="Segoe UI" pitchFamily="34" charset="0"/>
              </a:rPr>
              <a:t>thêm</a:t>
            </a:r>
            <a:r>
              <a:rPr lang="en-US" altLang="en-US" sz="1200" dirty="0">
                <a:latin typeface="Segoe UI" pitchFamily="34" charset="0"/>
              </a:rPr>
              <a:t> ,</a:t>
            </a:r>
            <a:r>
              <a:rPr lang="en-US" altLang="en-US" sz="1200" dirty="0" err="1">
                <a:latin typeface="Segoe UI" pitchFamily="34" charset="0"/>
              </a:rPr>
              <a:t>xóa</a:t>
            </a:r>
            <a:r>
              <a:rPr lang="en-US" altLang="en-US" sz="1200" dirty="0">
                <a:latin typeface="Segoe UI" pitchFamily="34" charset="0"/>
              </a:rPr>
              <a:t> ,</a:t>
            </a:r>
            <a:r>
              <a:rPr lang="en-US" altLang="en-US" sz="1200" dirty="0" err="1">
                <a:latin typeface="Segoe UI" pitchFamily="34" charset="0"/>
              </a:rPr>
              <a:t>sửa</a:t>
            </a:r>
            <a:r>
              <a:rPr lang="en-US" altLang="en-US" sz="1200" dirty="0">
                <a:latin typeface="Segoe UI" pitchFamily="34" charset="0"/>
              </a:rPr>
              <a:t> </a:t>
            </a:r>
            <a:r>
              <a:rPr lang="en-US" altLang="en-US" sz="1200" dirty="0" err="1">
                <a:latin typeface="Segoe UI" pitchFamily="34" charset="0"/>
              </a:rPr>
              <a:t>thông</a:t>
            </a:r>
            <a:r>
              <a:rPr lang="en-US" altLang="en-US" sz="1200" dirty="0">
                <a:latin typeface="Segoe UI" pitchFamily="34" charset="0"/>
              </a:rPr>
              <a:t> tin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endParaRPr lang="en-US" altLang="en-US" sz="1200" dirty="0">
              <a:latin typeface="Segoe UI" pitchFamily="34" charset="0"/>
            </a:endParaRPr>
          </a:p>
          <a:p>
            <a:pPr algn="just">
              <a:lnSpc>
                <a:spcPct val="100000"/>
              </a:lnSpc>
            </a:pPr>
            <a:r>
              <a:rPr lang="en-US" altLang="en-US" sz="1200" dirty="0">
                <a:latin typeface="Segoe UI" pitchFamily="34" charset="0"/>
              </a:rPr>
              <a:t>❖    </a:t>
            </a:r>
            <a:r>
              <a:rPr lang="en-US" altLang="en-US" sz="1200" dirty="0" err="1">
                <a:latin typeface="Segoe UI" pitchFamily="34" charset="0"/>
              </a:rPr>
              <a:t>Dễ</a:t>
            </a:r>
            <a:r>
              <a:rPr lang="en-US" altLang="en-US" sz="1200" dirty="0">
                <a:latin typeface="Segoe UI" pitchFamily="34" charset="0"/>
              </a:rPr>
              <a:t> </a:t>
            </a:r>
            <a:r>
              <a:rPr lang="en-US" altLang="en-US" sz="1200" dirty="0" err="1">
                <a:latin typeface="Segoe UI" pitchFamily="34" charset="0"/>
              </a:rPr>
              <a:t>dàng</a:t>
            </a:r>
            <a:r>
              <a:rPr lang="en-US" altLang="en-US" sz="1200" dirty="0">
                <a:latin typeface="Segoe UI" pitchFamily="34" charset="0"/>
              </a:rPr>
              <a:t> </a:t>
            </a:r>
            <a:r>
              <a:rPr lang="en-US" altLang="en-US" sz="1200" dirty="0" err="1">
                <a:latin typeface="Segoe UI" pitchFamily="34" charset="0"/>
              </a:rPr>
              <a:t>xem</a:t>
            </a:r>
            <a:r>
              <a:rPr lang="en-US" altLang="en-US" sz="1200" dirty="0">
                <a:latin typeface="Segoe UI" pitchFamily="34" charset="0"/>
              </a:rPr>
              <a:t> </a:t>
            </a:r>
            <a:r>
              <a:rPr lang="en-US" altLang="en-US" sz="1200" dirty="0" err="1">
                <a:latin typeface="Segoe UI" pitchFamily="34" charset="0"/>
              </a:rPr>
              <a:t>quá</a:t>
            </a:r>
            <a:r>
              <a:rPr lang="en-US" altLang="en-US" sz="1200" dirty="0">
                <a:latin typeface="Segoe UI" pitchFamily="34" charset="0"/>
              </a:rPr>
              <a:t> </a:t>
            </a:r>
            <a:r>
              <a:rPr lang="en-US" altLang="en-US" sz="1200" dirty="0" err="1">
                <a:latin typeface="Segoe UI" pitchFamily="34" charset="0"/>
              </a:rPr>
              <a:t>trình</a:t>
            </a:r>
            <a:r>
              <a:rPr lang="en-US" altLang="en-US" sz="1200" dirty="0">
                <a:latin typeface="Segoe UI" pitchFamily="34" charset="0"/>
              </a:rPr>
              <a:t> </a:t>
            </a:r>
            <a:r>
              <a:rPr lang="en-US" altLang="en-US" sz="1200" dirty="0" err="1">
                <a:latin typeface="Segoe UI" pitchFamily="34" charset="0"/>
              </a:rPr>
              <a:t>làm</a:t>
            </a:r>
            <a:r>
              <a:rPr lang="en-US" altLang="en-US" sz="1200" dirty="0">
                <a:latin typeface="Segoe UI" pitchFamily="34" charset="0"/>
              </a:rPr>
              <a:t> </a:t>
            </a:r>
            <a:r>
              <a:rPr lang="en-US" altLang="en-US" sz="1200" dirty="0" err="1">
                <a:latin typeface="Segoe UI" pitchFamily="34" charset="0"/>
              </a:rPr>
              <a:t>việc</a:t>
            </a:r>
            <a:r>
              <a:rPr lang="en-US" altLang="en-US" sz="1200" dirty="0">
                <a:latin typeface="Segoe UI" pitchFamily="34" charset="0"/>
              </a:rPr>
              <a:t> </a:t>
            </a:r>
            <a:r>
              <a:rPr lang="en-US" altLang="en-US" sz="1200" dirty="0" err="1">
                <a:latin typeface="Segoe UI" pitchFamily="34" charset="0"/>
              </a:rPr>
              <a:t>của</a:t>
            </a:r>
            <a:r>
              <a:rPr lang="en-US" altLang="en-US" sz="1200" dirty="0">
                <a:latin typeface="Segoe UI" pitchFamily="34" charset="0"/>
              </a:rPr>
              <a:t> </a:t>
            </a:r>
            <a:r>
              <a:rPr lang="en-US" altLang="en-US" sz="1200" dirty="0" err="1">
                <a:latin typeface="Segoe UI" pitchFamily="34" charset="0"/>
              </a:rPr>
              <a:t>nhân</a:t>
            </a:r>
            <a:r>
              <a:rPr lang="en-US" altLang="en-US" sz="1200" dirty="0">
                <a:latin typeface="Segoe UI" pitchFamily="34" charset="0"/>
              </a:rPr>
              <a:t> </a:t>
            </a:r>
            <a:r>
              <a:rPr lang="en-US" altLang="en-US" sz="1200" dirty="0" err="1">
                <a:latin typeface="Segoe UI" pitchFamily="34" charset="0"/>
              </a:rPr>
              <a:t>viên</a:t>
            </a:r>
            <a:r>
              <a:rPr lang="en-US" altLang="en-US" sz="1200" dirty="0">
                <a:latin typeface="Segoe UI" pitchFamily="34" charset="0"/>
              </a:rPr>
              <a:t> </a:t>
            </a:r>
            <a:r>
              <a:rPr lang="en-US" altLang="en-US" sz="1200" dirty="0" err="1">
                <a:latin typeface="Segoe UI" pitchFamily="34" charset="0"/>
              </a:rPr>
              <a:t>như</a:t>
            </a:r>
            <a:r>
              <a:rPr lang="en-US" altLang="en-US" sz="1200" dirty="0">
                <a:latin typeface="Segoe UI" pitchFamily="34" charset="0"/>
              </a:rPr>
              <a:t> </a:t>
            </a:r>
            <a:r>
              <a:rPr lang="en-US" altLang="en-US" sz="1200" dirty="0" err="1">
                <a:latin typeface="Segoe UI" pitchFamily="34" charset="0"/>
              </a:rPr>
              <a:t>chấm</a:t>
            </a:r>
            <a:r>
              <a:rPr lang="en-US" altLang="en-US" sz="1200" dirty="0">
                <a:latin typeface="Segoe UI" pitchFamily="34" charset="0"/>
              </a:rPr>
              <a:t> </a:t>
            </a:r>
            <a:r>
              <a:rPr lang="en-US" altLang="en-US" sz="1200" dirty="0" err="1">
                <a:latin typeface="Segoe UI" pitchFamily="34" charset="0"/>
              </a:rPr>
              <a:t>ngày</a:t>
            </a:r>
            <a:r>
              <a:rPr lang="en-US" altLang="en-US" sz="1200" dirty="0">
                <a:latin typeface="Segoe UI" pitchFamily="34" charset="0"/>
              </a:rPr>
              <a:t> </a:t>
            </a:r>
            <a:r>
              <a:rPr lang="en-US" altLang="en-US" sz="1200" dirty="0" err="1">
                <a:latin typeface="Segoe UI" pitchFamily="34" charset="0"/>
              </a:rPr>
              <a:t>công</a:t>
            </a:r>
            <a:r>
              <a:rPr lang="en-US" altLang="en-US" sz="1200" dirty="0">
                <a:latin typeface="Segoe UI" pitchFamily="34" charset="0"/>
              </a:rPr>
              <a:t> ,....</a:t>
            </a:r>
          </a:p>
          <a:p>
            <a:pPr>
              <a:lnSpc>
                <a:spcPct val="100000"/>
              </a:lnSpc>
            </a:pPr>
            <a:endParaRPr lang="en-US" altLang="en-US" sz="1200" b="1" dirty="0">
              <a:latin typeface="Segoe UI" pitchFamily="34" charset="0"/>
            </a:endParaRPr>
          </a:p>
        </p:txBody>
      </p:sp>
    </p:spTree>
    <p:extLst>
      <p:ext uri="{BB962C8B-B14F-4D97-AF65-F5344CB8AC3E}">
        <p14:creationId xmlns:p14="http://schemas.microsoft.com/office/powerpoint/2010/main" val="1033199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TotalTime>
  <Words>3163</Words>
  <Application>Microsoft Office PowerPoint</Application>
  <PresentationFormat>Widescreen</PresentationFormat>
  <Paragraphs>271</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Segoe UI</vt:lpstr>
      <vt:lpstr>Times New Roman</vt:lpstr>
      <vt:lpstr>Office Theme</vt:lpstr>
      <vt:lpstr>PowerPoint Presentation</vt:lpstr>
      <vt:lpstr>Content</vt:lpstr>
      <vt:lpstr>INTRODUCTION</vt:lpstr>
      <vt:lpstr>I.Mô tả phát biểu bài toán</vt:lpstr>
      <vt:lpstr>I.Mô tả phát biểu bài toán</vt:lpstr>
      <vt:lpstr>I.Mô tả phát biểu bài toán</vt:lpstr>
      <vt:lpstr>I.Mô tả phát biểu bài toán</vt:lpstr>
      <vt:lpstr>I.Mô tả phát biểu bài toán</vt:lpstr>
      <vt:lpstr>I.Mô tả phát biểu bài toán</vt:lpstr>
      <vt:lpstr>I.Mô tả phát biểu bài toán</vt:lpstr>
      <vt:lpstr>I.Mô tả phát biểu bài toán</vt:lpstr>
      <vt:lpstr>I.Mô tả phát biểu bài toán</vt:lpstr>
      <vt:lpstr>PowerPoint Presentation</vt:lpstr>
      <vt:lpstr>Class diagram tổng quát</vt:lpstr>
      <vt:lpstr>PowerPoint Presentation</vt:lpstr>
      <vt:lpstr>Activity Diagram - Customer</vt:lpstr>
      <vt:lpstr>PowerPoint Presentation</vt:lpstr>
      <vt:lpstr>User Specific</vt:lpstr>
      <vt:lpstr>PowerPoint Presentation</vt:lpstr>
      <vt:lpstr>PowerPoint Presentation</vt:lpstr>
      <vt:lpstr>User Specific- Login </vt:lpstr>
      <vt:lpstr>PowerPoint Presentation</vt:lpstr>
      <vt:lpstr>PowerPoint Presentation</vt:lpstr>
      <vt:lpstr>User Specific- See Detail </vt:lpstr>
      <vt:lpstr>PowerPoint Presentation</vt:lpstr>
      <vt:lpstr>PowerPoint Presentation</vt:lpstr>
      <vt:lpstr>User Specific- Find product </vt:lpstr>
      <vt:lpstr>PowerPoint Presentation</vt:lpstr>
      <vt:lpstr>PowerPoint Presentation</vt:lpstr>
      <vt:lpstr>User Specific- Order </vt:lpstr>
      <vt:lpstr>PowerPoint Presentation</vt:lpstr>
      <vt:lpstr>PowerPoint Presentation</vt:lpstr>
      <vt:lpstr>User Specific- Change </vt:lpstr>
      <vt:lpstr>PowerPoint Presentation</vt:lpstr>
      <vt:lpstr>PowerPoint Presentation</vt:lpstr>
      <vt:lpstr>User specific</vt:lpstr>
      <vt:lpstr>PowerPoint Presentation</vt:lpstr>
      <vt:lpstr>Activity Diagram - Staff</vt:lpstr>
      <vt:lpstr>PowerPoint Presentation</vt:lpstr>
      <vt:lpstr>PowerPoint Presentation</vt:lpstr>
      <vt:lpstr>PowerPoint Presentation</vt:lpstr>
      <vt:lpstr>Activity diagram helper </vt:lpstr>
      <vt:lpstr>PowerPoint Presentation</vt:lpstr>
      <vt:lpstr>Activity diagram of see information find order </vt:lpstr>
      <vt:lpstr>PowerPoint Presentation</vt:lpstr>
      <vt:lpstr>PowerPoint Presentation</vt:lpstr>
      <vt:lpstr>PowerPoint Presentation</vt:lpstr>
      <vt:lpstr>PowerPoint Presentation</vt:lpstr>
      <vt:lpstr>PowerPoint Presentation</vt:lpstr>
      <vt:lpstr>Activity Diagram - Manager </vt:lpstr>
      <vt:lpstr>Activity diagram of Manager Product </vt:lpstr>
      <vt:lpstr>PowerPoint Presentation</vt:lpstr>
      <vt:lpstr>PowerPoint Presentation</vt:lpstr>
      <vt:lpstr>Activity diagram of Manager Order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Phuc Ngo</cp:lastModifiedBy>
  <cp:revision>128</cp:revision>
  <dcterms:created xsi:type="dcterms:W3CDTF">2016-12-22T03:49:00Z</dcterms:created>
  <dcterms:modified xsi:type="dcterms:W3CDTF">2018-01-11T17:59:31Z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