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5457-D2DF-4980-A8AE-908037E3198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5BE868A-7677-44A0-950C-36429EE1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2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5457-D2DF-4980-A8AE-908037E3198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5BE868A-7677-44A0-950C-36429EE1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5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5457-D2DF-4980-A8AE-908037E3198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5BE868A-7677-44A0-950C-36429EE1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96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5457-D2DF-4980-A8AE-908037E3198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BE868A-7677-44A0-950C-36429EE1DCC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1920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5457-D2DF-4980-A8AE-908037E3198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5BE868A-7677-44A0-950C-36429EE1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51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5457-D2DF-4980-A8AE-908037E3198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868A-7677-44A0-950C-36429EE1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70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5457-D2DF-4980-A8AE-908037E3198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868A-7677-44A0-950C-36429EE1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46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5457-D2DF-4980-A8AE-908037E3198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868A-7677-44A0-950C-36429EE1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63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F4E5457-D2DF-4980-A8AE-908037E3198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5BE868A-7677-44A0-950C-36429EE1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5457-D2DF-4980-A8AE-908037E3198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868A-7677-44A0-950C-36429EE1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5457-D2DF-4980-A8AE-908037E3198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5BE868A-7677-44A0-950C-36429EE1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5457-D2DF-4980-A8AE-908037E3198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868A-7677-44A0-950C-36429EE1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6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5457-D2DF-4980-A8AE-908037E3198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868A-7677-44A0-950C-36429EE1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9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5457-D2DF-4980-A8AE-908037E3198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868A-7677-44A0-950C-36429EE1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2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5457-D2DF-4980-A8AE-908037E3198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868A-7677-44A0-950C-36429EE1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8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5457-D2DF-4980-A8AE-908037E3198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868A-7677-44A0-950C-36429EE1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7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5457-D2DF-4980-A8AE-908037E3198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868A-7677-44A0-950C-36429EE1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5457-D2DF-4980-A8AE-908037E3198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868A-7677-44A0-950C-36429EE1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E846-6F03-9135-83AA-A267CFAD4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838" y="2263889"/>
            <a:ext cx="8144134" cy="1373070"/>
          </a:xfrm>
        </p:spPr>
        <p:txBody>
          <a:bodyPr/>
          <a:lstStyle/>
          <a:p>
            <a:r>
              <a:rPr lang="en-GB" dirty="0" err="1"/>
              <a:t>KeyboardNinja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5517D-D160-E71A-39A8-90CB267C4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373071"/>
          </a:xfrm>
        </p:spPr>
        <p:txBody>
          <a:bodyPr>
            <a:normAutofit/>
          </a:bodyPr>
          <a:lstStyle/>
          <a:p>
            <a:r>
              <a:rPr lang="ru-RU" dirty="0"/>
              <a:t>Лисовицкий Илья Алексеевич</a:t>
            </a:r>
          </a:p>
          <a:p>
            <a:r>
              <a:rPr lang="ru-RU" dirty="0"/>
              <a:t>Киреев Илья Анатольевич</a:t>
            </a:r>
          </a:p>
          <a:p>
            <a:r>
              <a:rPr lang="ru-RU" dirty="0"/>
              <a:t>Бессонов Алексей Евгеньевич (исключён за бездействие)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6ED85-E303-F7DE-6D7A-E8317325A597}"/>
              </a:ext>
            </a:extLst>
          </p:cNvPr>
          <p:cNvSpPr txBox="1"/>
          <p:nvPr/>
        </p:nvSpPr>
        <p:spPr>
          <a:xfrm>
            <a:off x="4817865" y="6488668"/>
            <a:ext cx="737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Курсовая сделана двумя разработчиками, но рассчитана на троих.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2A8FE-6AB6-816D-5838-1D1C18A4168F}"/>
              </a:ext>
            </a:extLst>
          </p:cNvPr>
          <p:cNvSpPr txBox="1"/>
          <p:nvPr/>
        </p:nvSpPr>
        <p:spPr>
          <a:xfrm>
            <a:off x="0" y="3830833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Клавиатурный тренажёр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5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9C30-4A9E-A806-2A77-E517E6AD5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635502-C381-E11D-0704-269F9417A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7866" y="5740313"/>
            <a:ext cx="8144134" cy="1117687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r>
              <a:rPr lang="ru-RU" sz="1400" dirty="0"/>
              <a:t>и за неотрицательные оценки разработчикам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72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F348-1BE5-AC8B-D3F2-B2A60567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41D34-9A24-A966-0F34-CF09E5908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01174"/>
            <a:ext cx="9613861" cy="4679005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KeyboardNinja</a:t>
            </a:r>
            <a:r>
              <a:rPr lang="en-GB" dirty="0"/>
              <a:t> – </a:t>
            </a:r>
            <a:r>
              <a:rPr lang="ru-RU" dirty="0"/>
              <a:t>тренажёр для одного пользователя. (но в теории, может использовать несколько человек, мы не знаем как)</a:t>
            </a:r>
          </a:p>
          <a:p>
            <a:r>
              <a:rPr lang="ru-RU" dirty="0"/>
              <a:t>Для начала, пользователю предоставляется возможность выбрать сложность и язык, языка всего 2, а сложности - 3. Если у юзера плохое настроение, уже на этом этапе он может выйти из программы, нажав </a:t>
            </a:r>
            <a:r>
              <a:rPr lang="en-GB" dirty="0"/>
              <a:t>‘q’. </a:t>
            </a:r>
            <a:r>
              <a:rPr lang="ru-RU" dirty="0"/>
              <a:t>Далее, пользователю выводится предложение, которое генерирует программа соответственно его вышеупомянутым предпочтениям. </a:t>
            </a:r>
          </a:p>
          <a:p>
            <a:r>
              <a:rPr lang="ru-RU" dirty="0"/>
              <a:t>Затем, у пользователя есть несколько секунд, чтобы осмотреть предложение, поставить пальцы на клавиатуру и начать его ввод.</a:t>
            </a:r>
          </a:p>
          <a:p>
            <a:r>
              <a:rPr lang="ru-RU" dirty="0"/>
              <a:t>После того, как пользователь нажал </a:t>
            </a:r>
            <a:r>
              <a:rPr lang="en-GB" dirty="0"/>
              <a:t>ENTER, </a:t>
            </a:r>
            <a:r>
              <a:rPr lang="ru-RU" dirty="0"/>
              <a:t>он может увидеть статистику по данной попытке.</a:t>
            </a:r>
          </a:p>
        </p:txBody>
      </p:sp>
    </p:spTree>
    <p:extLst>
      <p:ext uri="{BB962C8B-B14F-4D97-AF65-F5344CB8AC3E}">
        <p14:creationId xmlns:p14="http://schemas.microsoft.com/office/powerpoint/2010/main" val="334146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8205-373E-4763-2524-07FCBE7E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разработки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7471-968F-6066-8705-C517B13E0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0902"/>
            <a:ext cx="9613861" cy="4348264"/>
          </a:xfrm>
        </p:spPr>
        <p:txBody>
          <a:bodyPr/>
          <a:lstStyle/>
          <a:p>
            <a:r>
              <a:rPr lang="ru-RU" sz="2800" dirty="0"/>
              <a:t>Мы не знаем похожих приложений для командной строки в </a:t>
            </a:r>
            <a:r>
              <a:rPr lang="en-GB" sz="2800" dirty="0"/>
              <a:t>UNIX-</a:t>
            </a:r>
            <a:r>
              <a:rPr lang="ru-RU" sz="2800" dirty="0"/>
              <a:t>системах, и решили, что это будет достаточно интересно (мучительно) создавать.</a:t>
            </a:r>
          </a:p>
          <a:p>
            <a:r>
              <a:rPr lang="ru-RU" sz="2800" dirty="0"/>
              <a:t>Сама суть очевидна, проверить свои навыки скорости ввода текста на клавиатуре. Но стоит учесть, что приложение достаточно дружелюбно и выведет статистику попытки даже в  если пользователь ввёл сообщение неправильно. В таком случае – не надо думать, что вы соответствуете рангу, который также содержится в анализе.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1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3944-461B-18AA-D997-08A1294C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задач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8E3C-4A3A-B67E-3C82-77E1C105C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0011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Изначально, нас было трое, но один из участников решил проснуться только на этапе правок для релиза, было принято решение исключить его. Но к тому моменту задачи уже были реализованы.</a:t>
            </a:r>
          </a:p>
          <a:p>
            <a:r>
              <a:rPr lang="ru-RU" dirty="0"/>
              <a:t>Илья </a:t>
            </a:r>
            <a:r>
              <a:rPr lang="en-GB" dirty="0"/>
              <a:t>(</a:t>
            </a:r>
            <a:r>
              <a:rPr lang="en-US" dirty="0"/>
              <a:t>cicada44</a:t>
            </a:r>
            <a:r>
              <a:rPr lang="en-GB" dirty="0"/>
              <a:t>) – </a:t>
            </a:r>
            <a:r>
              <a:rPr lang="ru-RU" dirty="0"/>
              <a:t>работа с пользователем, </a:t>
            </a:r>
            <a:r>
              <a:rPr lang="en-GB" dirty="0"/>
              <a:t>frontend.</a:t>
            </a:r>
          </a:p>
          <a:p>
            <a:r>
              <a:rPr lang="ru-RU" dirty="0"/>
              <a:t>Илья (</a:t>
            </a:r>
            <a:r>
              <a:rPr lang="en-GB" dirty="0" err="1"/>
              <a:t>Vissho</a:t>
            </a:r>
            <a:r>
              <a:rPr lang="ru-RU" dirty="0"/>
              <a:t>)</a:t>
            </a:r>
            <a:r>
              <a:rPr lang="en-GB" dirty="0"/>
              <a:t> – </a:t>
            </a:r>
            <a:r>
              <a:rPr lang="ru-RU" dirty="0"/>
              <a:t>обработка данных, </a:t>
            </a:r>
            <a:r>
              <a:rPr lang="en-GB" dirty="0"/>
              <a:t>backend.</a:t>
            </a:r>
          </a:p>
          <a:p>
            <a:r>
              <a:rPr lang="ru-RU" dirty="0"/>
              <a:t>Стоит учитывать, что оба разработчика дорабатывали и перерабатывали функции друг друга, так что общей работой можно назвать практически все функции, и </a:t>
            </a:r>
            <a:r>
              <a:rPr lang="en-GB" dirty="0"/>
              <a:t>main </a:t>
            </a:r>
            <a:r>
              <a:rPr lang="ru-RU" dirty="0"/>
              <a:t>в том числе.</a:t>
            </a:r>
          </a:p>
          <a:p>
            <a:r>
              <a:rPr lang="ru-RU" dirty="0"/>
              <a:t>Все решения согласовывались непосредственно перед реализацией.</a:t>
            </a:r>
          </a:p>
        </p:txBody>
      </p:sp>
    </p:spTree>
    <p:extLst>
      <p:ext uri="{BB962C8B-B14F-4D97-AF65-F5344CB8AC3E}">
        <p14:creationId xmlns:p14="http://schemas.microsoft.com/office/powerpoint/2010/main" val="21173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Белый фон чистый для фотошопа - 53 фото">
            <a:extLst>
              <a:ext uri="{FF2B5EF4-FFF2-40B4-BE49-F238E27FC236}">
                <a16:creationId xmlns:a16="http://schemas.microsoft.com/office/drawing/2014/main" id="{236902D1-EC1E-B3CE-4344-59C19C2D9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Скандальная тема: я – не потомок обезьяны / Православие.Ru">
            <a:extLst>
              <a:ext uri="{FF2B5EF4-FFF2-40B4-BE49-F238E27FC236}">
                <a16:creationId xmlns:a16="http://schemas.microsoft.com/office/drawing/2014/main" id="{8ED5F993-F05C-732E-8F8F-BD9AFC55C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20420"/>
            <a:ext cx="6088141" cy="493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Осторожно, печатает обезьяна! — Рамблер/новости">
            <a:extLst>
              <a:ext uri="{FF2B5EF4-FFF2-40B4-BE49-F238E27FC236}">
                <a16:creationId xmlns:a16="http://schemas.microsoft.com/office/drawing/2014/main" id="{09A6BCFF-4B7C-CE58-8119-4967D6D3B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140" y="1920420"/>
            <a:ext cx="6103861" cy="493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E092-9969-E87E-F596-626E53F50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69" y="656388"/>
            <a:ext cx="9613861" cy="6076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</a:rPr>
              <a:t>Иллюстрация процесса разработки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3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Белый фон чистый для фотошопа - 53 фото">
            <a:extLst>
              <a:ext uri="{FF2B5EF4-FFF2-40B4-BE49-F238E27FC236}">
                <a16:creationId xmlns:a16="http://schemas.microsoft.com/office/drawing/2014/main" id="{8D89341F-9F6A-9C87-3561-9ED615619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225" y="1"/>
            <a:ext cx="3152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7E70B9-DED8-5F3B-9390-4FC2587457E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-1" y="-1588"/>
            <a:ext cx="9039225" cy="6859588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DBBEFC-F804-ADCD-3064-21B5C05FC528}"/>
              </a:ext>
            </a:extLst>
          </p:cNvPr>
          <p:cNvSpPr txBox="1">
            <a:spLocks/>
          </p:cNvSpPr>
          <p:nvPr/>
        </p:nvSpPr>
        <p:spPr>
          <a:xfrm>
            <a:off x="9207935" y="131762"/>
            <a:ext cx="2815354" cy="4505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solidFill>
                  <a:schemeClr val="bg1"/>
                </a:solidFill>
              </a:rPr>
              <a:t>Мы можем увидеть пример работы программы для обычного пользователя. На среднем уровне сложности было допущено несколько ошибок, что и представляет результат работы программы.</a:t>
            </a:r>
          </a:p>
          <a:p>
            <a:r>
              <a:rPr lang="ru-RU" sz="2200" dirty="0">
                <a:solidFill>
                  <a:schemeClr val="bg1"/>
                </a:solidFill>
              </a:rPr>
              <a:t>Пользователь может ознакомиться со своей скоростью, и, к примеру, сравнить с друзьями.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1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Белый фон чистый для фотошопа - 53 фото">
            <a:extLst>
              <a:ext uri="{FF2B5EF4-FFF2-40B4-BE49-F238E27FC236}">
                <a16:creationId xmlns:a16="http://schemas.microsoft.com/office/drawing/2014/main" id="{8D89341F-9F6A-9C87-3561-9ED615619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4" y="0"/>
            <a:ext cx="4010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DBBEFC-F804-ADCD-3064-21B5C05FC528}"/>
              </a:ext>
            </a:extLst>
          </p:cNvPr>
          <p:cNvSpPr txBox="1">
            <a:spLocks/>
          </p:cNvSpPr>
          <p:nvPr/>
        </p:nvSpPr>
        <p:spPr>
          <a:xfrm>
            <a:off x="8523504" y="407987"/>
            <a:ext cx="3326964" cy="64500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solidFill>
                  <a:schemeClr val="bg1"/>
                </a:solidFill>
              </a:rPr>
              <a:t>Пример работы программы под управлением достаточно странного пользователя. Сначала было несколько попыток ввода необходимого языка, после очередной попытки юзер, видимо, решил прочитать, ЧТО он выбирает.</a:t>
            </a:r>
          </a:p>
          <a:p>
            <a:r>
              <a:rPr lang="ru-RU" sz="2200" dirty="0">
                <a:solidFill>
                  <a:schemeClr val="bg1"/>
                </a:solidFill>
              </a:rPr>
              <a:t>Но на этапе ввода пользователь, видимо, решил, что для него этот уровень, пока что, слишком сложный...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9D6A7A-282D-734C-EF55-619D0B8F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81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6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Белый фон чистый для фотошопа - 53 фото">
            <a:extLst>
              <a:ext uri="{FF2B5EF4-FFF2-40B4-BE49-F238E27FC236}">
                <a16:creationId xmlns:a16="http://schemas.microsoft.com/office/drawing/2014/main" id="{8D89341F-9F6A-9C87-3561-9ED615619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6" y="0"/>
            <a:ext cx="49244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DBBEFC-F804-ADCD-3064-21B5C05FC528}"/>
              </a:ext>
            </a:extLst>
          </p:cNvPr>
          <p:cNvSpPr txBox="1">
            <a:spLocks/>
          </p:cNvSpPr>
          <p:nvPr/>
        </p:nvSpPr>
        <p:spPr>
          <a:xfrm>
            <a:off x="8066305" y="636588"/>
            <a:ext cx="3326964" cy="1658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solidFill>
                  <a:schemeClr val="bg1"/>
                </a:solidFill>
              </a:rPr>
              <a:t>Пример работы программы для обычного пользователя с небольшим опытом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E5546-7162-EEE5-CD80-F82067BE7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267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8BE3-F976-6437-9216-92FED2EB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Реализованные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79311-10D1-A412-ED87-E00BD75A7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1577"/>
          </a:xfrm>
        </p:spPr>
        <p:txBody>
          <a:bodyPr/>
          <a:lstStyle/>
          <a:p>
            <a:r>
              <a:rPr lang="ru-RU" dirty="0"/>
              <a:t>Использовать методику непрерывной интеграции.</a:t>
            </a:r>
          </a:p>
          <a:p>
            <a:r>
              <a:rPr lang="ru-RU" dirty="0"/>
              <a:t>Разбить проект на задачи и уровни взаимодействия.</a:t>
            </a:r>
          </a:p>
          <a:p>
            <a:r>
              <a:rPr lang="ru-RU" dirty="0"/>
              <a:t>Корректно настроить сборку приложения.</a:t>
            </a:r>
          </a:p>
          <a:p>
            <a:r>
              <a:rPr lang="ru-RU" dirty="0"/>
              <a:t>Провести тестирование используемых функций.</a:t>
            </a:r>
          </a:p>
          <a:p>
            <a:r>
              <a:rPr lang="ru-RU" dirty="0"/>
              <a:t>И главное – распределить задачи таким образом, чтобы каждый разработчик знал и понимал код каждого, и так или иначе, мог помочь обнаружить ошибку и решить её. </a:t>
            </a:r>
          </a:p>
          <a:p>
            <a:pPr marL="0" indent="0">
              <a:buNone/>
            </a:pPr>
            <a:r>
              <a:rPr lang="ru-RU" dirty="0"/>
              <a:t>(В данном случае</a:t>
            </a:r>
            <a:r>
              <a:rPr lang="ru-RU"/>
              <a:t>, разработчиков, </a:t>
            </a:r>
            <a:r>
              <a:rPr lang="ru-RU" dirty="0"/>
              <a:t>к сожалению, двое)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013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88</TotalTime>
  <Words>495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KeyboardNinja</vt:lpstr>
      <vt:lpstr>Описание</vt:lpstr>
      <vt:lpstr>Цель разработки</vt:lpstr>
      <vt:lpstr>Распределение задач</vt:lpstr>
      <vt:lpstr>PowerPoint Presentation</vt:lpstr>
      <vt:lpstr>PowerPoint Presentation</vt:lpstr>
      <vt:lpstr>PowerPoint Presentation</vt:lpstr>
      <vt:lpstr>PowerPoint Presentation</vt:lpstr>
      <vt:lpstr>Реализованные задачи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KeyboardNinja</dc:title>
  <dc:creator>Ilya Kireev</dc:creator>
  <cp:lastModifiedBy>Ilya Kireev</cp:lastModifiedBy>
  <cp:revision>21</cp:revision>
  <dcterms:created xsi:type="dcterms:W3CDTF">2022-05-22T13:13:40Z</dcterms:created>
  <dcterms:modified xsi:type="dcterms:W3CDTF">2022-05-22T20:14:16Z</dcterms:modified>
</cp:coreProperties>
</file>