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o1XkIl32O6YnUXS0KxmvCT78z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Los estudiantes deben acudir presencialmente a la biblioteca para realizar gestiones básicas, lo que genera tiempos de espera y reduce la eficiencia del servicio.</a:t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236310" y="9639953"/>
            <a:ext cx="3446997" cy="647047"/>
          </a:xfrm>
          <a:custGeom>
            <a:rect b="b" l="l" r="r" t="t"/>
            <a:pathLst>
              <a:path extrusionOk="0" h="647047" w="3446997">
                <a:moveTo>
                  <a:pt x="0" y="0"/>
                </a:moveTo>
                <a:lnTo>
                  <a:pt x="3446997" y="0"/>
                </a:lnTo>
                <a:lnTo>
                  <a:pt x="3446997" y="647047"/>
                </a:lnTo>
                <a:lnTo>
                  <a:pt x="0" y="647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28700" y="1028700"/>
            <a:ext cx="3478209" cy="776800"/>
          </a:xfrm>
          <a:custGeom>
            <a:rect b="b" l="l" r="r" t="t"/>
            <a:pathLst>
              <a:path extrusionOk="0" h="776800" w="3478209">
                <a:moveTo>
                  <a:pt x="0" y="0"/>
                </a:moveTo>
                <a:lnTo>
                  <a:pt x="3478209" y="0"/>
                </a:lnTo>
                <a:lnTo>
                  <a:pt x="3478209" y="776800"/>
                </a:lnTo>
                <a:lnTo>
                  <a:pt x="0" y="776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-5400000">
            <a:off x="9030089" y="-9030091"/>
            <a:ext cx="227823" cy="18288002"/>
          </a:xfrm>
          <a:custGeom>
            <a:rect b="b" l="l" r="r" t="t"/>
            <a:pathLst>
              <a:path extrusionOk="0" h="5624919" w="587437">
                <a:moveTo>
                  <a:pt x="0" y="0"/>
                </a:moveTo>
                <a:lnTo>
                  <a:pt x="587437" y="0"/>
                </a:lnTo>
                <a:lnTo>
                  <a:pt x="587437" y="5624919"/>
                </a:lnTo>
                <a:lnTo>
                  <a:pt x="0" y="5624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1584" l="-1943447" r="-23081924" t="-343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460331" y="2442508"/>
            <a:ext cx="8950869" cy="8186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Informe Avance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“Sistema de Biblioteca de la Escuela Técnico Aeronáutica”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Fabián Alcántara Guajardo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 alumnos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Isaías Nieto Rivero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Angelo Pinto Laborie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Duoc UC Sede San Bernardo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Escuela de Informática y Telecomunicaciones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Carrera: Ingeniería en Informática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Año: 2025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ummIT Ciberseguridad 2022 – Duoc UC"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1665" y="992459"/>
            <a:ext cx="46482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Cierre</a:t>
            </a:r>
            <a:endParaRPr/>
          </a:p>
        </p:txBody>
      </p:sp>
      <p:sp>
        <p:nvSpPr>
          <p:cNvPr id="147" name="Google Shape;147;p10"/>
          <p:cNvSpPr txBox="1"/>
          <p:nvPr/>
        </p:nvSpPr>
        <p:spPr>
          <a:xfrm>
            <a:off x="914400" y="2705100"/>
            <a:ext cx="14325600" cy="47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de 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Biblioteca Digital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representa una solución innovadora y factible que responde a las necesidades de la Escuela Técnico Aeronáutica.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esta iniciativa buscamos: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Modernizar los servicios bibliotecarios.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Potenciar la transformación digital de la DGAC.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Brindar una mejor experiencia a los usuarios.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Estamos convencidos de que este sistema tendrá un impacto positivo y sostenible en la comunidad académica.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Problema o Necesidad detectada</a:t>
            </a:r>
            <a:endParaRPr b="1" sz="4800">
              <a:solidFill>
                <a:srgbClr val="001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14400" y="2705100"/>
            <a:ext cx="15544800" cy="340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 biblioteca actual de la Escuela Técnico Aeronáutica presenta limitaciones tecnológicas: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de búsqueda, préstamos y devoluciones lentos y poco automatizados.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obsoleta, con baja seguridad y sin compatibilidad móvil.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Dificultades para el acceso ágil a la información académica.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b="1" sz="4800">
              <a:solidFill>
                <a:srgbClr val="001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914400" y="2705100"/>
            <a:ext cx="14325600" cy="435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</a:t>
            </a: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Biblioteca Digital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moderno, accesible vía web y dispositivos móviles, que optimice la gestión bibliográfica e integre herramientas de autogestión para estudiantes, docentes y administrativos.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Claves de la solución: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de búsqueda avanzado.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Préstamos, devoluciones y reservas en línea.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y respaldo de datos.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responsiva y escalable.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Impacto y Beneficiarios</a:t>
            </a:r>
            <a:endParaRPr b="1" sz="4800">
              <a:solidFill>
                <a:srgbClr val="001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914400" y="2705100"/>
            <a:ext cx="15925800" cy="306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Beneficiarios directos: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estudiantes, docentes y personal administrativo de la Escuela Técnico Aeronáutica.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esperado: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Ahorro de tiempo y mayor eficiencia en trámites.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a la información desde cualquier lugar y dispositivo.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Fortalecimiento de la transformación digital de la DGAC.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Resultados esperados / Estado actual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914400" y="2705100"/>
            <a:ext cx="14325600" cy="3924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Levantamiento de requerimientos finalizado.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preliminar de arquitectura y base de datos en planificación.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esperados: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web funcional con acceso móvil.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Módulos de gestión de usuarios, préstamos y devoluciones.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de búsqueda avanzado.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de usuario y capacitación al personal.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Modelo de Sustentabilidad</a:t>
            </a:r>
            <a:endParaRPr b="1" sz="4800">
              <a:solidFill>
                <a:srgbClr val="001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914400" y="3162300"/>
            <a:ext cx="143256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del software libre y código abierto para reducir el costo de licencias</a:t>
            </a:r>
            <a:endParaRPr sz="2800"/>
          </a:p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Documentación técnica y manuales para asegurar continuidad</a:t>
            </a:r>
            <a:endParaRPr sz="2800"/>
          </a:p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 del sistema: posibilidad de extenderlo a otras áreas de la DGAC</a:t>
            </a:r>
            <a:endParaRPr sz="2800"/>
          </a:p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Soporte Interno por parte del equipo de TI de la institución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Modelo de Negocio</a:t>
            </a:r>
            <a:endParaRPr b="1" sz="4800">
              <a:solidFill>
                <a:srgbClr val="001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914400" y="2705100"/>
            <a:ext cx="143256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y cómo se diferencia?</a:t>
            </a:r>
            <a:b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sistema de biblioteca digital adaptado a las necesidades de la Escuela Técnico Aeronáutica.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¿Para quién?</a:t>
            </a:r>
            <a:b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 comunidad académica (estudiantes, docentes, administrativos).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entrega valor?</a:t>
            </a:r>
            <a:b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 la eficiencia de procesos bibliotecarios, ofrece autogestión y acceso remoto a la información.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costos/ahorros genera?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Reducción de costos en gestión manual y tiempo de atención.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Eliminación de licencias propietarias costosas.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agregado en la calidad del servicio educativo.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Metodología y equipo de trabajo</a:t>
            </a:r>
            <a:endParaRPr b="1" sz="4800">
              <a:solidFill>
                <a:srgbClr val="001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914400" y="2705100"/>
            <a:ext cx="143256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Scrum.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Levantamiento de requerimientos.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arquitectura y base de datos.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módulos principales.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piloto.</a:t>
            </a:r>
            <a:endParaRPr/>
          </a:p>
          <a:p>
            <a:pPr indent="-514350" lvl="1" marL="971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final.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y requisitos.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y programación.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interfaces y experiencia de usuario.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y documentación.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Desarrollo Técnico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914400" y="2705100"/>
            <a:ext cx="143256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Lenguajes y frameworks: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React / Node JS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 o PostgreSQL.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sistema web responsivo con compatibilidad móvil.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Seguridad:</a:t>
            </a: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autenticación de usuarios, control de accesos y copias de respaldo.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Aportes clave: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modernas que garantizan escalabilidad y seguridad.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diseñadas para ser intuitivas y accesibles.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Carla Manzano V.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0x010100E8AACEF6F2EFD24FA95B52027E89B974</vt:lpwstr>
  </property>
  <property fmtid="{D5CDD505-2E9C-101B-9397-08002B2CF9AE}" pid="3" name="MediaServiceImageTags">
    <vt:lpwstr/>
  </property>
</Properties>
</file>