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b11ed92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b11ed92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b11ed92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b11ed92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b11ed926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9b11ed926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b11ed92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b11ed92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851800"/>
            <a:ext cx="8520600" cy="2933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650">
                <a:solidFill>
                  <a:srgbClr val="121212"/>
                </a:solidFill>
                <a:highlight>
                  <a:srgbClr val="FFFFFF"/>
                </a:highlight>
              </a:rPr>
              <a:t>Sistema de Biblioteca para la Escuela Técnico Aeronáutica </a:t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2000" y="3992275"/>
            <a:ext cx="2388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212"/>
                </a:solidFill>
              </a:rPr>
              <a:t>Angelo Pinto</a:t>
            </a:r>
            <a:endParaRPr>
              <a:solidFill>
                <a:srgbClr val="1212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212"/>
                </a:solidFill>
              </a:rPr>
              <a:t>Isaias Nieto</a:t>
            </a:r>
            <a:endParaRPr>
              <a:solidFill>
                <a:srgbClr val="1212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212"/>
                </a:solidFill>
              </a:rPr>
              <a:t>16/10/2025</a:t>
            </a:r>
            <a:endParaRPr>
              <a:solidFill>
                <a:srgbClr val="121212"/>
              </a:solidFill>
            </a:endParaRPr>
          </a:p>
        </p:txBody>
      </p:sp>
      <p:pic>
        <p:nvPicPr>
          <p:cNvPr id="87" name="Google Shape;87;p13" title="4b7db5d7-bf61-4364-bb05-223c926b11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25"/>
            <a:ext cx="2388600" cy="7684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863350" y="3314375"/>
            <a:ext cx="429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 title="4b7db5d7-bf61-4364-bb05-223c926b11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25"/>
            <a:ext cx="2388600" cy="76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150" y="2757725"/>
            <a:ext cx="2311925" cy="173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0025" y="288007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31600" y="1552275"/>
            <a:ext cx="78501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>
                <a:solidFill>
                  <a:schemeClr val="dk2"/>
                </a:solidFill>
              </a:rPr>
              <a:t>La Escuela Técnico Aeronáutica (DGAC) requiere un acceso ágil y moderno a recursos bibliográficos y normativos.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s" sz="1100">
                <a:solidFill>
                  <a:schemeClr val="dk2"/>
                </a:solidFill>
              </a:rPr>
              <a:t>Usuarios:</a:t>
            </a:r>
            <a:r>
              <a:rPr lang="es" sz="1100">
                <a:solidFill>
                  <a:schemeClr val="dk2"/>
                </a:solidFill>
              </a:rPr>
              <a:t> estudiantes y docentes, con demanda de consulta remota y móvil.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>
                <a:solidFill>
                  <a:schemeClr val="dk2"/>
                </a:solidFill>
              </a:rPr>
              <a:t>No se contó con un sistema heredado utilizable; se tomó como referencia la Biblioteca de Duoc para el alcance del MVP.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s" sz="1100">
                <a:solidFill>
                  <a:schemeClr val="dk2"/>
                </a:solidFill>
              </a:rPr>
              <a:t>Restricciones:</a:t>
            </a:r>
            <a:r>
              <a:rPr lang="es" sz="1100">
                <a:solidFill>
                  <a:schemeClr val="dk2"/>
                </a:solidFill>
              </a:rPr>
              <a:t> tiempo acotado, compatibilidad con entornos educativos y resguardo básico de datos.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242700" y="248700"/>
            <a:ext cx="2658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Contexto</a:t>
            </a:r>
            <a:endParaRPr b="1"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 title="4b7db5d7-bf61-4364-bb05-223c926b11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25"/>
            <a:ext cx="2388600" cy="76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575" y="93585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250" y="3010150"/>
            <a:ext cx="2724025" cy="1816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612325" y="1196775"/>
            <a:ext cx="52389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Baja accesibilidad</a:t>
            </a:r>
            <a:r>
              <a:rPr lang="es"/>
              <a:t> a los libros y materiales: el acceso es principalmente presencial o está fragmentado.</a:t>
            </a:r>
            <a:br>
              <a:rPr lang="e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Falta de modernización:</a:t>
            </a:r>
            <a:r>
              <a:rPr lang="es"/>
              <a:t> sin experiencia responsive consistente; navegación y búsqueda poco intuitivas.</a:t>
            </a:r>
            <a:br>
              <a:rPr lang="e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Información normativa dispersa:</a:t>
            </a:r>
            <a:r>
              <a:rPr lang="es"/>
              <a:t> reglamentos y documentos técnicos difíciles de localizar y consultar.</a:t>
            </a:r>
            <a:br>
              <a:rPr lang="e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Gestión poco eficiente del catálogo:</a:t>
            </a:r>
            <a:r>
              <a:rPr lang="es"/>
              <a:t> altas/bajas y actualizaciones manuales, con poca trazabilidad.</a:t>
            </a:r>
            <a:br>
              <a:rPr lang="e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Impacto:</a:t>
            </a:r>
            <a:r>
              <a:rPr lang="es"/>
              <a:t> tiempos de búsqueda altos, menor uso de la biblioteca y barrera para el estudio autónomo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242700" y="248700"/>
            <a:ext cx="2658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Problema</a:t>
            </a:r>
            <a:endParaRPr b="1"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 title="4b7db5d7-bf61-4364-bb05-223c926b11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25"/>
            <a:ext cx="2388600" cy="76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28975" y="1454675"/>
            <a:ext cx="894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Desarrollar un </a:t>
            </a:r>
            <a:r>
              <a:rPr b="1" lang="es"/>
              <a:t>Sistema de Biblioteca Digital moderno</a:t>
            </a:r>
            <a:r>
              <a:rPr lang="es"/>
              <a:t>, accesible vía web y dispositivos móviles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optimice la gestión bibliográfica e integre herramientas de autogestión para estudiantes, docentes y administrativos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Modernizar el acceso a recursos bibliográficos y normativos de la ETA.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Qué se implementó:</a:t>
            </a:r>
            <a:r>
              <a:rPr lang="es"/>
              <a:t> una plataforma web única, responsive y disponible 24/7.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Para estudiantes y docentes:</a:t>
            </a:r>
            <a:r>
              <a:rPr lang="es"/>
              <a:t> búsqueda rápida, filtros, portadas y sinopsis; acceso inmediato cuando el material lo permite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260550" y="248700"/>
            <a:ext cx="24543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Solución</a:t>
            </a:r>
            <a:endParaRPr b="1"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 title="4b7db5d7-bf61-4364-bb05-223c926b11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25"/>
            <a:ext cx="2388600" cy="76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541950" y="1152650"/>
            <a:ext cx="80601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Para la biblioteca:</a:t>
            </a:r>
            <a:r>
              <a:rPr lang="es"/>
              <a:t> gestión centralizada del catálogo y de normativas (carga, edición, organización).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Valor institucional:</a:t>
            </a:r>
            <a:r>
              <a:rPr lang="es"/>
              <a:t> información actualizada y trazable, con roles diferenciados y buenas prácticas de resguardo.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Impacto esperado:</a:t>
            </a:r>
            <a:r>
              <a:rPr lang="es"/>
              <a:t> menos tiempo para encontrar material, mayor uso de la biblioteca y mejor experiencia de estudio.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Proyección:</a:t>
            </a:r>
            <a:r>
              <a:rPr lang="es"/>
              <a:t> base preparada para reservas/notificaciones y nuevas funcionalidades según necesidades de la ETA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260550" y="248700"/>
            <a:ext cx="24543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Solución</a:t>
            </a:r>
            <a:endParaRPr b="1"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