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86" r:id="rId3"/>
    <p:sldId id="478" r:id="rId4"/>
    <p:sldId id="380" r:id="rId5"/>
    <p:sldId id="381" r:id="rId6"/>
    <p:sldId id="298" r:id="rId7"/>
    <p:sldId id="472" r:id="rId8"/>
    <p:sldId id="473" r:id="rId9"/>
    <p:sldId id="260" r:id="rId10"/>
    <p:sldId id="474" r:id="rId11"/>
    <p:sldId id="297" r:id="rId12"/>
    <p:sldId id="303" r:id="rId13"/>
    <p:sldId id="301" r:id="rId14"/>
    <p:sldId id="475" r:id="rId15"/>
    <p:sldId id="476" r:id="rId16"/>
    <p:sldId id="447" r:id="rId17"/>
    <p:sldId id="448" r:id="rId18"/>
    <p:sldId id="446" r:id="rId19"/>
    <p:sldId id="449" r:id="rId20"/>
    <p:sldId id="444" r:id="rId21"/>
    <p:sldId id="344" r:id="rId22"/>
    <p:sldId id="450" r:id="rId23"/>
    <p:sldId id="259" r:id="rId24"/>
    <p:sldId id="477" r:id="rId25"/>
    <p:sldId id="458" r:id="rId26"/>
    <p:sldId id="459" r:id="rId27"/>
    <p:sldId id="460" r:id="rId28"/>
    <p:sldId id="4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81"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ABDC66-53FF-49C7-BE0D-5F0AA3C21D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C8F8D1-D8B9-409A-B094-90814A34A8CA}">
      <dgm:prSet/>
      <dgm:spPr/>
      <dgm:t>
        <a:bodyPr/>
        <a:lstStyle/>
        <a:p>
          <a:r>
            <a:rPr lang="en-US"/>
            <a:t>Class name</a:t>
          </a:r>
        </a:p>
      </dgm:t>
    </dgm:pt>
    <dgm:pt modelId="{BF537E21-DE04-4ACF-BAAA-305ED3CAFA7E}" type="parTrans" cxnId="{F8038FF6-7F1F-4913-8F2E-32485107C22B}">
      <dgm:prSet/>
      <dgm:spPr/>
      <dgm:t>
        <a:bodyPr/>
        <a:lstStyle/>
        <a:p>
          <a:endParaRPr lang="en-US"/>
        </a:p>
      </dgm:t>
    </dgm:pt>
    <dgm:pt modelId="{C3741427-99FE-4AFE-8C36-26121248293F}" type="sibTrans" cxnId="{F8038FF6-7F1F-4913-8F2E-32485107C22B}">
      <dgm:prSet/>
      <dgm:spPr/>
      <dgm:t>
        <a:bodyPr/>
        <a:lstStyle/>
        <a:p>
          <a:endParaRPr lang="en-US"/>
        </a:p>
      </dgm:t>
    </dgm:pt>
    <dgm:pt modelId="{318AD2E0-FC35-4E36-96E3-8E66D1D7340D}">
      <dgm:prSet/>
      <dgm:spPr/>
      <dgm:t>
        <a:bodyPr/>
        <a:lstStyle/>
        <a:p>
          <a:r>
            <a:rPr lang="en-US"/>
            <a:t>Main method</a:t>
          </a:r>
        </a:p>
      </dgm:t>
    </dgm:pt>
    <dgm:pt modelId="{888393F3-4948-4242-BDA4-4ECF70E6AE36}" type="parTrans" cxnId="{F8E92E9F-E061-4C68-98C8-A0ACBD4FA6CE}">
      <dgm:prSet/>
      <dgm:spPr/>
      <dgm:t>
        <a:bodyPr/>
        <a:lstStyle/>
        <a:p>
          <a:endParaRPr lang="en-US"/>
        </a:p>
      </dgm:t>
    </dgm:pt>
    <dgm:pt modelId="{6F3B07CE-9AA7-424B-BF90-DBCAD683624D}" type="sibTrans" cxnId="{F8E92E9F-E061-4C68-98C8-A0ACBD4FA6CE}">
      <dgm:prSet/>
      <dgm:spPr/>
      <dgm:t>
        <a:bodyPr/>
        <a:lstStyle/>
        <a:p>
          <a:endParaRPr lang="en-US"/>
        </a:p>
      </dgm:t>
    </dgm:pt>
    <dgm:pt modelId="{74743819-7B57-4521-AAE7-0BB8AA29912C}">
      <dgm:prSet/>
      <dgm:spPr/>
      <dgm:t>
        <a:bodyPr/>
        <a:lstStyle/>
        <a:p>
          <a:r>
            <a:rPr lang="en-US"/>
            <a:t>Statements</a:t>
          </a:r>
        </a:p>
      </dgm:t>
    </dgm:pt>
    <dgm:pt modelId="{E1FC84FB-8DC2-4412-AD31-216DD6867210}" type="parTrans" cxnId="{A7654F02-FA57-44D6-A7AC-8338BA94333C}">
      <dgm:prSet/>
      <dgm:spPr/>
      <dgm:t>
        <a:bodyPr/>
        <a:lstStyle/>
        <a:p>
          <a:endParaRPr lang="en-US"/>
        </a:p>
      </dgm:t>
    </dgm:pt>
    <dgm:pt modelId="{E32A24C6-C25F-41CB-9E1C-CC811CA2E859}" type="sibTrans" cxnId="{A7654F02-FA57-44D6-A7AC-8338BA94333C}">
      <dgm:prSet/>
      <dgm:spPr/>
      <dgm:t>
        <a:bodyPr/>
        <a:lstStyle/>
        <a:p>
          <a:endParaRPr lang="en-US"/>
        </a:p>
      </dgm:t>
    </dgm:pt>
    <dgm:pt modelId="{E9D67C7D-E909-492C-A83F-A2FC2A53C0FD}">
      <dgm:prSet/>
      <dgm:spPr/>
      <dgm:t>
        <a:bodyPr/>
        <a:lstStyle/>
        <a:p>
          <a:r>
            <a:rPr lang="en-US"/>
            <a:t>Statement terminator</a:t>
          </a:r>
        </a:p>
      </dgm:t>
    </dgm:pt>
    <dgm:pt modelId="{3EB8ECDA-0581-47AD-8DBF-A921DC856703}" type="parTrans" cxnId="{B87DAE94-521C-476B-9944-BBC04A8DD489}">
      <dgm:prSet/>
      <dgm:spPr/>
      <dgm:t>
        <a:bodyPr/>
        <a:lstStyle/>
        <a:p>
          <a:endParaRPr lang="en-US"/>
        </a:p>
      </dgm:t>
    </dgm:pt>
    <dgm:pt modelId="{E15A7015-B771-4342-AFB0-1933958026AB}" type="sibTrans" cxnId="{B87DAE94-521C-476B-9944-BBC04A8DD489}">
      <dgm:prSet/>
      <dgm:spPr/>
      <dgm:t>
        <a:bodyPr/>
        <a:lstStyle/>
        <a:p>
          <a:endParaRPr lang="en-US"/>
        </a:p>
      </dgm:t>
    </dgm:pt>
    <dgm:pt modelId="{BA29D05F-D087-488A-AB0D-C287F2B4F549}">
      <dgm:prSet/>
      <dgm:spPr/>
      <dgm:t>
        <a:bodyPr/>
        <a:lstStyle/>
        <a:p>
          <a:r>
            <a:rPr lang="en-US"/>
            <a:t>Reserved words</a:t>
          </a:r>
        </a:p>
      </dgm:t>
    </dgm:pt>
    <dgm:pt modelId="{08A6134C-6A9C-4B93-A60F-42B09662055A}" type="parTrans" cxnId="{D02C34F8-0833-4707-87E2-49DDEFDFB4F2}">
      <dgm:prSet/>
      <dgm:spPr/>
      <dgm:t>
        <a:bodyPr/>
        <a:lstStyle/>
        <a:p>
          <a:endParaRPr lang="en-US"/>
        </a:p>
      </dgm:t>
    </dgm:pt>
    <dgm:pt modelId="{07AD66FF-2354-4B7A-A882-5E92A4F2AB88}" type="sibTrans" cxnId="{D02C34F8-0833-4707-87E2-49DDEFDFB4F2}">
      <dgm:prSet/>
      <dgm:spPr/>
      <dgm:t>
        <a:bodyPr/>
        <a:lstStyle/>
        <a:p>
          <a:endParaRPr lang="en-US"/>
        </a:p>
      </dgm:t>
    </dgm:pt>
    <dgm:pt modelId="{DB90F583-B465-419D-AF59-F0B50422B7F2}">
      <dgm:prSet/>
      <dgm:spPr/>
      <dgm:t>
        <a:bodyPr/>
        <a:lstStyle/>
        <a:p>
          <a:r>
            <a:rPr lang="en-US"/>
            <a:t>Comments</a:t>
          </a:r>
        </a:p>
      </dgm:t>
    </dgm:pt>
    <dgm:pt modelId="{BC57EDB8-319F-4A39-8B53-E7726F9A45BA}" type="parTrans" cxnId="{8D28B454-7919-4EA6-B894-23EED470EE45}">
      <dgm:prSet/>
      <dgm:spPr/>
      <dgm:t>
        <a:bodyPr/>
        <a:lstStyle/>
        <a:p>
          <a:endParaRPr lang="en-US"/>
        </a:p>
      </dgm:t>
    </dgm:pt>
    <dgm:pt modelId="{1395BC41-8C17-4F32-BFD5-263639F8F7D0}" type="sibTrans" cxnId="{8D28B454-7919-4EA6-B894-23EED470EE45}">
      <dgm:prSet/>
      <dgm:spPr/>
      <dgm:t>
        <a:bodyPr/>
        <a:lstStyle/>
        <a:p>
          <a:endParaRPr lang="en-US"/>
        </a:p>
      </dgm:t>
    </dgm:pt>
    <dgm:pt modelId="{251CA640-D93B-4E1C-9876-255B2AB4AE22}">
      <dgm:prSet/>
      <dgm:spPr/>
      <dgm:t>
        <a:bodyPr/>
        <a:lstStyle/>
        <a:p>
          <a:r>
            <a:rPr lang="en-US"/>
            <a:t>Blocks</a:t>
          </a:r>
        </a:p>
      </dgm:t>
    </dgm:pt>
    <dgm:pt modelId="{B21C0622-981C-4873-B0D9-A9652CF16BF8}" type="parTrans" cxnId="{93E8B113-B7B9-4ECC-990A-91BCB71B3B8B}">
      <dgm:prSet/>
      <dgm:spPr/>
      <dgm:t>
        <a:bodyPr/>
        <a:lstStyle/>
        <a:p>
          <a:endParaRPr lang="en-US"/>
        </a:p>
      </dgm:t>
    </dgm:pt>
    <dgm:pt modelId="{54AC8ABD-CFCD-44B4-B318-29B947B93478}" type="sibTrans" cxnId="{93E8B113-B7B9-4ECC-990A-91BCB71B3B8B}">
      <dgm:prSet/>
      <dgm:spPr/>
      <dgm:t>
        <a:bodyPr/>
        <a:lstStyle/>
        <a:p>
          <a:endParaRPr lang="en-US"/>
        </a:p>
      </dgm:t>
    </dgm:pt>
    <dgm:pt modelId="{E45E9771-7FAC-4E7D-9BF7-0E428E06EFCC}" type="pres">
      <dgm:prSet presAssocID="{63ABDC66-53FF-49C7-BE0D-5F0AA3C21DDE}" presName="root" presStyleCnt="0">
        <dgm:presLayoutVars>
          <dgm:dir/>
          <dgm:resizeHandles val="exact"/>
        </dgm:presLayoutVars>
      </dgm:prSet>
      <dgm:spPr/>
    </dgm:pt>
    <dgm:pt modelId="{1D808635-8190-4A29-B7C0-D2F7B2C575C8}" type="pres">
      <dgm:prSet presAssocID="{AAC8F8D1-D8B9-409A-B094-90814A34A8CA}" presName="compNode" presStyleCnt="0"/>
      <dgm:spPr/>
    </dgm:pt>
    <dgm:pt modelId="{316493C5-C9AF-4164-8C78-C87E1B827D44}" type="pres">
      <dgm:prSet presAssocID="{AAC8F8D1-D8B9-409A-B094-90814A34A8CA}" presName="bgRect" presStyleLbl="bgShp" presStyleIdx="0" presStyleCnt="7"/>
      <dgm:spPr/>
    </dgm:pt>
    <dgm:pt modelId="{9BCF95E7-B8EA-42B2-8246-06E47CD2D518}" type="pres">
      <dgm:prSet presAssocID="{AAC8F8D1-D8B9-409A-B094-90814A34A8C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rs"/>
        </a:ext>
      </dgm:extLst>
    </dgm:pt>
    <dgm:pt modelId="{3933F6A4-518C-4517-A8FE-6DB5005ED1F6}" type="pres">
      <dgm:prSet presAssocID="{AAC8F8D1-D8B9-409A-B094-90814A34A8CA}" presName="spaceRect" presStyleCnt="0"/>
      <dgm:spPr/>
    </dgm:pt>
    <dgm:pt modelId="{B6AF30F9-ACEF-45C3-943E-0E7FDEC4D222}" type="pres">
      <dgm:prSet presAssocID="{AAC8F8D1-D8B9-409A-B094-90814A34A8CA}" presName="parTx" presStyleLbl="revTx" presStyleIdx="0" presStyleCnt="7">
        <dgm:presLayoutVars>
          <dgm:chMax val="0"/>
          <dgm:chPref val="0"/>
        </dgm:presLayoutVars>
      </dgm:prSet>
      <dgm:spPr/>
    </dgm:pt>
    <dgm:pt modelId="{BFE0DB21-5A32-467F-A380-D2E0F4A4C9BE}" type="pres">
      <dgm:prSet presAssocID="{C3741427-99FE-4AFE-8C36-26121248293F}" presName="sibTrans" presStyleCnt="0"/>
      <dgm:spPr/>
    </dgm:pt>
    <dgm:pt modelId="{30AFCAF0-2790-42AC-9A05-7F6534AA8E83}" type="pres">
      <dgm:prSet presAssocID="{318AD2E0-FC35-4E36-96E3-8E66D1D7340D}" presName="compNode" presStyleCnt="0"/>
      <dgm:spPr/>
    </dgm:pt>
    <dgm:pt modelId="{5C09FDD7-C434-4830-A335-F7652036A79D}" type="pres">
      <dgm:prSet presAssocID="{318AD2E0-FC35-4E36-96E3-8E66D1D7340D}" presName="bgRect" presStyleLbl="bgShp" presStyleIdx="1" presStyleCnt="7"/>
      <dgm:spPr/>
    </dgm:pt>
    <dgm:pt modelId="{1B7BDC0C-B534-456E-AC38-6529F33831B6}" type="pres">
      <dgm:prSet presAssocID="{318AD2E0-FC35-4E36-96E3-8E66D1D7340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2FEB215-D973-4674-8B2B-F134DB803056}" type="pres">
      <dgm:prSet presAssocID="{318AD2E0-FC35-4E36-96E3-8E66D1D7340D}" presName="spaceRect" presStyleCnt="0"/>
      <dgm:spPr/>
    </dgm:pt>
    <dgm:pt modelId="{3C1AB62A-618B-4B7C-AF2A-6FAD44E1ED23}" type="pres">
      <dgm:prSet presAssocID="{318AD2E0-FC35-4E36-96E3-8E66D1D7340D}" presName="parTx" presStyleLbl="revTx" presStyleIdx="1" presStyleCnt="7">
        <dgm:presLayoutVars>
          <dgm:chMax val="0"/>
          <dgm:chPref val="0"/>
        </dgm:presLayoutVars>
      </dgm:prSet>
      <dgm:spPr/>
    </dgm:pt>
    <dgm:pt modelId="{E4DD88B4-69F8-4A05-AD2D-37A0E39E3024}" type="pres">
      <dgm:prSet presAssocID="{6F3B07CE-9AA7-424B-BF90-DBCAD683624D}" presName="sibTrans" presStyleCnt="0"/>
      <dgm:spPr/>
    </dgm:pt>
    <dgm:pt modelId="{8B699A3C-9D3F-40B0-BB13-4174F5D63E8E}" type="pres">
      <dgm:prSet presAssocID="{74743819-7B57-4521-AAE7-0BB8AA29912C}" presName="compNode" presStyleCnt="0"/>
      <dgm:spPr/>
    </dgm:pt>
    <dgm:pt modelId="{4233FF90-F3FF-4087-A5A0-30FC4644E081}" type="pres">
      <dgm:prSet presAssocID="{74743819-7B57-4521-AAE7-0BB8AA29912C}" presName="bgRect" presStyleLbl="bgShp" presStyleIdx="2" presStyleCnt="7"/>
      <dgm:spPr/>
    </dgm:pt>
    <dgm:pt modelId="{21502EAF-B9F6-4E3B-8ABE-F0CB8851F031}" type="pres">
      <dgm:prSet presAssocID="{74743819-7B57-4521-AAE7-0BB8AA29912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86BF8E8D-22EE-48E9-AF17-7F72DE1BBF37}" type="pres">
      <dgm:prSet presAssocID="{74743819-7B57-4521-AAE7-0BB8AA29912C}" presName="spaceRect" presStyleCnt="0"/>
      <dgm:spPr/>
    </dgm:pt>
    <dgm:pt modelId="{05045F31-E45E-4788-B6E0-2741C877931A}" type="pres">
      <dgm:prSet presAssocID="{74743819-7B57-4521-AAE7-0BB8AA29912C}" presName="parTx" presStyleLbl="revTx" presStyleIdx="2" presStyleCnt="7">
        <dgm:presLayoutVars>
          <dgm:chMax val="0"/>
          <dgm:chPref val="0"/>
        </dgm:presLayoutVars>
      </dgm:prSet>
      <dgm:spPr/>
    </dgm:pt>
    <dgm:pt modelId="{8517F1B1-B049-4E3A-B736-06A478613D01}" type="pres">
      <dgm:prSet presAssocID="{E32A24C6-C25F-41CB-9E1C-CC811CA2E859}" presName="sibTrans" presStyleCnt="0"/>
      <dgm:spPr/>
    </dgm:pt>
    <dgm:pt modelId="{4B1D3478-AB7E-4DCE-8033-AEB4822627BE}" type="pres">
      <dgm:prSet presAssocID="{E9D67C7D-E909-492C-A83F-A2FC2A53C0FD}" presName="compNode" presStyleCnt="0"/>
      <dgm:spPr/>
    </dgm:pt>
    <dgm:pt modelId="{1DF91A5E-524E-4CAC-9E06-EB9E868B9DD1}" type="pres">
      <dgm:prSet presAssocID="{E9D67C7D-E909-492C-A83F-A2FC2A53C0FD}" presName="bgRect" presStyleLbl="bgShp" presStyleIdx="3" presStyleCnt="7"/>
      <dgm:spPr/>
    </dgm:pt>
    <dgm:pt modelId="{7ABA4045-C6C4-4351-B69D-F657E82F3341}" type="pres">
      <dgm:prSet presAssocID="{E9D67C7D-E909-492C-A83F-A2FC2A53C0F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354E09D1-7296-4C78-B5F4-E08D3DFD1600}" type="pres">
      <dgm:prSet presAssocID="{E9D67C7D-E909-492C-A83F-A2FC2A53C0FD}" presName="spaceRect" presStyleCnt="0"/>
      <dgm:spPr/>
    </dgm:pt>
    <dgm:pt modelId="{548C82D5-72EA-4C57-9806-D39134949065}" type="pres">
      <dgm:prSet presAssocID="{E9D67C7D-E909-492C-A83F-A2FC2A53C0FD}" presName="parTx" presStyleLbl="revTx" presStyleIdx="3" presStyleCnt="7">
        <dgm:presLayoutVars>
          <dgm:chMax val="0"/>
          <dgm:chPref val="0"/>
        </dgm:presLayoutVars>
      </dgm:prSet>
      <dgm:spPr/>
    </dgm:pt>
    <dgm:pt modelId="{EE7CAA7A-6652-4B01-8C36-576B7F64A63B}" type="pres">
      <dgm:prSet presAssocID="{E15A7015-B771-4342-AFB0-1933958026AB}" presName="sibTrans" presStyleCnt="0"/>
      <dgm:spPr/>
    </dgm:pt>
    <dgm:pt modelId="{204EB2FF-550E-40B0-90EB-7B270DC7B141}" type="pres">
      <dgm:prSet presAssocID="{BA29D05F-D087-488A-AB0D-C287F2B4F549}" presName="compNode" presStyleCnt="0"/>
      <dgm:spPr/>
    </dgm:pt>
    <dgm:pt modelId="{29CF2FF0-E680-4AA9-9142-5464CBAD6EA9}" type="pres">
      <dgm:prSet presAssocID="{BA29D05F-D087-488A-AB0D-C287F2B4F549}" presName="bgRect" presStyleLbl="bgShp" presStyleIdx="4" presStyleCnt="7"/>
      <dgm:spPr/>
    </dgm:pt>
    <dgm:pt modelId="{6FE297CF-7F8F-41F3-80B6-B818E85FA8B8}" type="pres">
      <dgm:prSet presAssocID="{BA29D05F-D087-488A-AB0D-C287F2B4F54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BF83DA3F-ABF4-43D6-8FF4-FB823C3A7C4A}" type="pres">
      <dgm:prSet presAssocID="{BA29D05F-D087-488A-AB0D-C287F2B4F549}" presName="spaceRect" presStyleCnt="0"/>
      <dgm:spPr/>
    </dgm:pt>
    <dgm:pt modelId="{07880B7F-1659-4299-ADE1-1160FBE32E9E}" type="pres">
      <dgm:prSet presAssocID="{BA29D05F-D087-488A-AB0D-C287F2B4F549}" presName="parTx" presStyleLbl="revTx" presStyleIdx="4" presStyleCnt="7">
        <dgm:presLayoutVars>
          <dgm:chMax val="0"/>
          <dgm:chPref val="0"/>
        </dgm:presLayoutVars>
      </dgm:prSet>
      <dgm:spPr/>
    </dgm:pt>
    <dgm:pt modelId="{0FE77EC7-B7F3-4663-B833-9FBBE9EE1E89}" type="pres">
      <dgm:prSet presAssocID="{07AD66FF-2354-4B7A-A882-5E92A4F2AB88}" presName="sibTrans" presStyleCnt="0"/>
      <dgm:spPr/>
    </dgm:pt>
    <dgm:pt modelId="{D3CC7D14-F067-4B2B-9193-355BBA63C593}" type="pres">
      <dgm:prSet presAssocID="{DB90F583-B465-419D-AF59-F0B50422B7F2}" presName="compNode" presStyleCnt="0"/>
      <dgm:spPr/>
    </dgm:pt>
    <dgm:pt modelId="{6147BB1F-21B5-4FBA-AE94-1BACD584EEEB}" type="pres">
      <dgm:prSet presAssocID="{DB90F583-B465-419D-AF59-F0B50422B7F2}" presName="bgRect" presStyleLbl="bgShp" presStyleIdx="5" presStyleCnt="7"/>
      <dgm:spPr/>
    </dgm:pt>
    <dgm:pt modelId="{12166D0E-C594-474D-9198-0700BC5BB0EB}" type="pres">
      <dgm:prSet presAssocID="{DB90F583-B465-419D-AF59-F0B50422B7F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peech"/>
        </a:ext>
      </dgm:extLst>
    </dgm:pt>
    <dgm:pt modelId="{677D90B9-D13F-4BE9-8D9E-D61BC4F24A78}" type="pres">
      <dgm:prSet presAssocID="{DB90F583-B465-419D-AF59-F0B50422B7F2}" presName="spaceRect" presStyleCnt="0"/>
      <dgm:spPr/>
    </dgm:pt>
    <dgm:pt modelId="{62C36519-0EB9-4797-B198-5BB256E1EF6E}" type="pres">
      <dgm:prSet presAssocID="{DB90F583-B465-419D-AF59-F0B50422B7F2}" presName="parTx" presStyleLbl="revTx" presStyleIdx="5" presStyleCnt="7">
        <dgm:presLayoutVars>
          <dgm:chMax val="0"/>
          <dgm:chPref val="0"/>
        </dgm:presLayoutVars>
      </dgm:prSet>
      <dgm:spPr/>
    </dgm:pt>
    <dgm:pt modelId="{523F31CD-C18B-4F91-BF0A-E6B9B50C40FA}" type="pres">
      <dgm:prSet presAssocID="{1395BC41-8C17-4F32-BFD5-263639F8F7D0}" presName="sibTrans" presStyleCnt="0"/>
      <dgm:spPr/>
    </dgm:pt>
    <dgm:pt modelId="{A1B865B1-F31F-4290-874F-3AA830FF303F}" type="pres">
      <dgm:prSet presAssocID="{251CA640-D93B-4E1C-9876-255B2AB4AE22}" presName="compNode" presStyleCnt="0"/>
      <dgm:spPr/>
    </dgm:pt>
    <dgm:pt modelId="{441CDAAC-01B9-4E63-918B-FAD83C552C36}" type="pres">
      <dgm:prSet presAssocID="{251CA640-D93B-4E1C-9876-255B2AB4AE22}" presName="bgRect" presStyleLbl="bgShp" presStyleIdx="6" presStyleCnt="7"/>
      <dgm:spPr/>
    </dgm:pt>
    <dgm:pt modelId="{1E4258C7-E26C-4A62-8ED3-C54AFE816E63}" type="pres">
      <dgm:prSet presAssocID="{251CA640-D93B-4E1C-9876-255B2AB4AE2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Key"/>
        </a:ext>
      </dgm:extLst>
    </dgm:pt>
    <dgm:pt modelId="{70A7FB2A-6D40-4310-A6D6-9130F2300BCA}" type="pres">
      <dgm:prSet presAssocID="{251CA640-D93B-4E1C-9876-255B2AB4AE22}" presName="spaceRect" presStyleCnt="0"/>
      <dgm:spPr/>
    </dgm:pt>
    <dgm:pt modelId="{CDC96BCE-D955-4F9E-BD92-4DA8D6DC002A}" type="pres">
      <dgm:prSet presAssocID="{251CA640-D93B-4E1C-9876-255B2AB4AE22}" presName="parTx" presStyleLbl="revTx" presStyleIdx="6" presStyleCnt="7">
        <dgm:presLayoutVars>
          <dgm:chMax val="0"/>
          <dgm:chPref val="0"/>
        </dgm:presLayoutVars>
      </dgm:prSet>
      <dgm:spPr/>
    </dgm:pt>
  </dgm:ptLst>
  <dgm:cxnLst>
    <dgm:cxn modelId="{A7654F02-FA57-44D6-A7AC-8338BA94333C}" srcId="{63ABDC66-53FF-49C7-BE0D-5F0AA3C21DDE}" destId="{74743819-7B57-4521-AAE7-0BB8AA29912C}" srcOrd="2" destOrd="0" parTransId="{E1FC84FB-8DC2-4412-AD31-216DD6867210}" sibTransId="{E32A24C6-C25F-41CB-9E1C-CC811CA2E859}"/>
    <dgm:cxn modelId="{93E8B113-B7B9-4ECC-990A-91BCB71B3B8B}" srcId="{63ABDC66-53FF-49C7-BE0D-5F0AA3C21DDE}" destId="{251CA640-D93B-4E1C-9876-255B2AB4AE22}" srcOrd="6" destOrd="0" parTransId="{B21C0622-981C-4873-B0D9-A9652CF16BF8}" sibTransId="{54AC8ABD-CFCD-44B4-B318-29B947B93478}"/>
    <dgm:cxn modelId="{5E4BEC13-6971-4F7C-9896-FA734BB72A92}" type="presOf" srcId="{318AD2E0-FC35-4E36-96E3-8E66D1D7340D}" destId="{3C1AB62A-618B-4B7C-AF2A-6FAD44E1ED23}" srcOrd="0" destOrd="0" presId="urn:microsoft.com/office/officeart/2018/2/layout/IconVerticalSolidList"/>
    <dgm:cxn modelId="{09313835-1024-4FF4-8819-88C8464A248A}" type="presOf" srcId="{BA29D05F-D087-488A-AB0D-C287F2B4F549}" destId="{07880B7F-1659-4299-ADE1-1160FBE32E9E}" srcOrd="0" destOrd="0" presId="urn:microsoft.com/office/officeart/2018/2/layout/IconVerticalSolidList"/>
    <dgm:cxn modelId="{CB7F8235-7917-4808-8A05-E47950DF74F7}" type="presOf" srcId="{63ABDC66-53FF-49C7-BE0D-5F0AA3C21DDE}" destId="{E45E9771-7FAC-4E7D-9BF7-0E428E06EFCC}" srcOrd="0" destOrd="0" presId="urn:microsoft.com/office/officeart/2018/2/layout/IconVerticalSolidList"/>
    <dgm:cxn modelId="{27C14E63-4E1A-473C-A394-C3F7958A2FB3}" type="presOf" srcId="{DB90F583-B465-419D-AF59-F0B50422B7F2}" destId="{62C36519-0EB9-4797-B198-5BB256E1EF6E}" srcOrd="0" destOrd="0" presId="urn:microsoft.com/office/officeart/2018/2/layout/IconVerticalSolidList"/>
    <dgm:cxn modelId="{BD0B4446-A11E-45F0-9AB9-A0C72772CA1C}" type="presOf" srcId="{74743819-7B57-4521-AAE7-0BB8AA29912C}" destId="{05045F31-E45E-4788-B6E0-2741C877931A}" srcOrd="0" destOrd="0" presId="urn:microsoft.com/office/officeart/2018/2/layout/IconVerticalSolidList"/>
    <dgm:cxn modelId="{F80A8971-EC85-4194-9E42-147B6A190C54}" type="presOf" srcId="{251CA640-D93B-4E1C-9876-255B2AB4AE22}" destId="{CDC96BCE-D955-4F9E-BD92-4DA8D6DC002A}" srcOrd="0" destOrd="0" presId="urn:microsoft.com/office/officeart/2018/2/layout/IconVerticalSolidList"/>
    <dgm:cxn modelId="{8D28B454-7919-4EA6-B894-23EED470EE45}" srcId="{63ABDC66-53FF-49C7-BE0D-5F0AA3C21DDE}" destId="{DB90F583-B465-419D-AF59-F0B50422B7F2}" srcOrd="5" destOrd="0" parTransId="{BC57EDB8-319F-4A39-8B53-E7726F9A45BA}" sibTransId="{1395BC41-8C17-4F32-BFD5-263639F8F7D0}"/>
    <dgm:cxn modelId="{ED284592-BEFD-49CF-9B2E-6A48D8C3655D}" type="presOf" srcId="{E9D67C7D-E909-492C-A83F-A2FC2A53C0FD}" destId="{548C82D5-72EA-4C57-9806-D39134949065}" srcOrd="0" destOrd="0" presId="urn:microsoft.com/office/officeart/2018/2/layout/IconVerticalSolidList"/>
    <dgm:cxn modelId="{B87DAE94-521C-476B-9944-BBC04A8DD489}" srcId="{63ABDC66-53FF-49C7-BE0D-5F0AA3C21DDE}" destId="{E9D67C7D-E909-492C-A83F-A2FC2A53C0FD}" srcOrd="3" destOrd="0" parTransId="{3EB8ECDA-0581-47AD-8DBF-A921DC856703}" sibTransId="{E15A7015-B771-4342-AFB0-1933958026AB}"/>
    <dgm:cxn modelId="{F8E92E9F-E061-4C68-98C8-A0ACBD4FA6CE}" srcId="{63ABDC66-53FF-49C7-BE0D-5F0AA3C21DDE}" destId="{318AD2E0-FC35-4E36-96E3-8E66D1D7340D}" srcOrd="1" destOrd="0" parTransId="{888393F3-4948-4242-BDA4-4ECF70E6AE36}" sibTransId="{6F3B07CE-9AA7-424B-BF90-DBCAD683624D}"/>
    <dgm:cxn modelId="{719C40F0-A246-4E24-8D70-2C7861520A65}" type="presOf" srcId="{AAC8F8D1-D8B9-409A-B094-90814A34A8CA}" destId="{B6AF30F9-ACEF-45C3-943E-0E7FDEC4D222}" srcOrd="0" destOrd="0" presId="urn:microsoft.com/office/officeart/2018/2/layout/IconVerticalSolidList"/>
    <dgm:cxn modelId="{F8038FF6-7F1F-4913-8F2E-32485107C22B}" srcId="{63ABDC66-53FF-49C7-BE0D-5F0AA3C21DDE}" destId="{AAC8F8D1-D8B9-409A-B094-90814A34A8CA}" srcOrd="0" destOrd="0" parTransId="{BF537E21-DE04-4ACF-BAAA-305ED3CAFA7E}" sibTransId="{C3741427-99FE-4AFE-8C36-26121248293F}"/>
    <dgm:cxn modelId="{D02C34F8-0833-4707-87E2-49DDEFDFB4F2}" srcId="{63ABDC66-53FF-49C7-BE0D-5F0AA3C21DDE}" destId="{BA29D05F-D087-488A-AB0D-C287F2B4F549}" srcOrd="4" destOrd="0" parTransId="{08A6134C-6A9C-4B93-A60F-42B09662055A}" sibTransId="{07AD66FF-2354-4B7A-A882-5E92A4F2AB88}"/>
    <dgm:cxn modelId="{006567B1-5F50-4D14-BE48-54FA02D48AF4}" type="presParOf" srcId="{E45E9771-7FAC-4E7D-9BF7-0E428E06EFCC}" destId="{1D808635-8190-4A29-B7C0-D2F7B2C575C8}" srcOrd="0" destOrd="0" presId="urn:microsoft.com/office/officeart/2018/2/layout/IconVerticalSolidList"/>
    <dgm:cxn modelId="{C6D80245-8B7B-44B9-8E2A-E1A177CB571E}" type="presParOf" srcId="{1D808635-8190-4A29-B7C0-D2F7B2C575C8}" destId="{316493C5-C9AF-4164-8C78-C87E1B827D44}" srcOrd="0" destOrd="0" presId="urn:microsoft.com/office/officeart/2018/2/layout/IconVerticalSolidList"/>
    <dgm:cxn modelId="{580EEB43-CA9A-462B-991E-F9C252975FD3}" type="presParOf" srcId="{1D808635-8190-4A29-B7C0-D2F7B2C575C8}" destId="{9BCF95E7-B8EA-42B2-8246-06E47CD2D518}" srcOrd="1" destOrd="0" presId="urn:microsoft.com/office/officeart/2018/2/layout/IconVerticalSolidList"/>
    <dgm:cxn modelId="{F90BDBBA-DBD6-4636-8E2E-88AF52BF4CCF}" type="presParOf" srcId="{1D808635-8190-4A29-B7C0-D2F7B2C575C8}" destId="{3933F6A4-518C-4517-A8FE-6DB5005ED1F6}" srcOrd="2" destOrd="0" presId="urn:microsoft.com/office/officeart/2018/2/layout/IconVerticalSolidList"/>
    <dgm:cxn modelId="{8F92944A-0BCD-4994-B243-042C791DFA8B}" type="presParOf" srcId="{1D808635-8190-4A29-B7C0-D2F7B2C575C8}" destId="{B6AF30F9-ACEF-45C3-943E-0E7FDEC4D222}" srcOrd="3" destOrd="0" presId="urn:microsoft.com/office/officeart/2018/2/layout/IconVerticalSolidList"/>
    <dgm:cxn modelId="{25B1B68B-DAF6-49A4-8954-54A68B757091}" type="presParOf" srcId="{E45E9771-7FAC-4E7D-9BF7-0E428E06EFCC}" destId="{BFE0DB21-5A32-467F-A380-D2E0F4A4C9BE}" srcOrd="1" destOrd="0" presId="urn:microsoft.com/office/officeart/2018/2/layout/IconVerticalSolidList"/>
    <dgm:cxn modelId="{BCDF0F87-B7FA-478F-924A-DC17777F7E26}" type="presParOf" srcId="{E45E9771-7FAC-4E7D-9BF7-0E428E06EFCC}" destId="{30AFCAF0-2790-42AC-9A05-7F6534AA8E83}" srcOrd="2" destOrd="0" presId="urn:microsoft.com/office/officeart/2018/2/layout/IconVerticalSolidList"/>
    <dgm:cxn modelId="{77FF8ACC-3546-459A-9A13-2F99F07685F2}" type="presParOf" srcId="{30AFCAF0-2790-42AC-9A05-7F6534AA8E83}" destId="{5C09FDD7-C434-4830-A335-F7652036A79D}" srcOrd="0" destOrd="0" presId="urn:microsoft.com/office/officeart/2018/2/layout/IconVerticalSolidList"/>
    <dgm:cxn modelId="{7AB7E2AC-1AD3-42C9-A351-C6045C4A6A0F}" type="presParOf" srcId="{30AFCAF0-2790-42AC-9A05-7F6534AA8E83}" destId="{1B7BDC0C-B534-456E-AC38-6529F33831B6}" srcOrd="1" destOrd="0" presId="urn:microsoft.com/office/officeart/2018/2/layout/IconVerticalSolidList"/>
    <dgm:cxn modelId="{FFCD3D01-4CB0-4E7F-8940-51AE4C0D3CC9}" type="presParOf" srcId="{30AFCAF0-2790-42AC-9A05-7F6534AA8E83}" destId="{22FEB215-D973-4674-8B2B-F134DB803056}" srcOrd="2" destOrd="0" presId="urn:microsoft.com/office/officeart/2018/2/layout/IconVerticalSolidList"/>
    <dgm:cxn modelId="{40B97EC0-1D59-48C1-8125-706853FAF0FE}" type="presParOf" srcId="{30AFCAF0-2790-42AC-9A05-7F6534AA8E83}" destId="{3C1AB62A-618B-4B7C-AF2A-6FAD44E1ED23}" srcOrd="3" destOrd="0" presId="urn:microsoft.com/office/officeart/2018/2/layout/IconVerticalSolidList"/>
    <dgm:cxn modelId="{66941FF4-E6E5-4EB7-9FEF-0E0E3B19CA97}" type="presParOf" srcId="{E45E9771-7FAC-4E7D-9BF7-0E428E06EFCC}" destId="{E4DD88B4-69F8-4A05-AD2D-37A0E39E3024}" srcOrd="3" destOrd="0" presId="urn:microsoft.com/office/officeart/2018/2/layout/IconVerticalSolidList"/>
    <dgm:cxn modelId="{C52948A3-6C2E-4B29-841D-7E246437A8B3}" type="presParOf" srcId="{E45E9771-7FAC-4E7D-9BF7-0E428E06EFCC}" destId="{8B699A3C-9D3F-40B0-BB13-4174F5D63E8E}" srcOrd="4" destOrd="0" presId="urn:microsoft.com/office/officeart/2018/2/layout/IconVerticalSolidList"/>
    <dgm:cxn modelId="{63B2D7C4-76CE-47F1-B242-FFEE38F25812}" type="presParOf" srcId="{8B699A3C-9D3F-40B0-BB13-4174F5D63E8E}" destId="{4233FF90-F3FF-4087-A5A0-30FC4644E081}" srcOrd="0" destOrd="0" presId="urn:microsoft.com/office/officeart/2018/2/layout/IconVerticalSolidList"/>
    <dgm:cxn modelId="{78B174BA-1BC1-4CB3-9934-78D4E8DBA483}" type="presParOf" srcId="{8B699A3C-9D3F-40B0-BB13-4174F5D63E8E}" destId="{21502EAF-B9F6-4E3B-8ABE-F0CB8851F031}" srcOrd="1" destOrd="0" presId="urn:microsoft.com/office/officeart/2018/2/layout/IconVerticalSolidList"/>
    <dgm:cxn modelId="{70980F3A-B988-4D4D-A6BA-E9CD8E78AC24}" type="presParOf" srcId="{8B699A3C-9D3F-40B0-BB13-4174F5D63E8E}" destId="{86BF8E8D-22EE-48E9-AF17-7F72DE1BBF37}" srcOrd="2" destOrd="0" presId="urn:microsoft.com/office/officeart/2018/2/layout/IconVerticalSolidList"/>
    <dgm:cxn modelId="{3A8F989E-192A-43DA-AD47-326A00816B0C}" type="presParOf" srcId="{8B699A3C-9D3F-40B0-BB13-4174F5D63E8E}" destId="{05045F31-E45E-4788-B6E0-2741C877931A}" srcOrd="3" destOrd="0" presId="urn:microsoft.com/office/officeart/2018/2/layout/IconVerticalSolidList"/>
    <dgm:cxn modelId="{1AA5F4F5-795E-4178-B1EB-278FEA2704E7}" type="presParOf" srcId="{E45E9771-7FAC-4E7D-9BF7-0E428E06EFCC}" destId="{8517F1B1-B049-4E3A-B736-06A478613D01}" srcOrd="5" destOrd="0" presId="urn:microsoft.com/office/officeart/2018/2/layout/IconVerticalSolidList"/>
    <dgm:cxn modelId="{C1269057-DF1E-412E-812E-253698B6796D}" type="presParOf" srcId="{E45E9771-7FAC-4E7D-9BF7-0E428E06EFCC}" destId="{4B1D3478-AB7E-4DCE-8033-AEB4822627BE}" srcOrd="6" destOrd="0" presId="urn:microsoft.com/office/officeart/2018/2/layout/IconVerticalSolidList"/>
    <dgm:cxn modelId="{58F60BB7-D909-4783-8EC9-BDC1CBD68A0C}" type="presParOf" srcId="{4B1D3478-AB7E-4DCE-8033-AEB4822627BE}" destId="{1DF91A5E-524E-4CAC-9E06-EB9E868B9DD1}" srcOrd="0" destOrd="0" presId="urn:microsoft.com/office/officeart/2018/2/layout/IconVerticalSolidList"/>
    <dgm:cxn modelId="{0EB2080B-4D2F-4B99-B2CB-455558BAD602}" type="presParOf" srcId="{4B1D3478-AB7E-4DCE-8033-AEB4822627BE}" destId="{7ABA4045-C6C4-4351-B69D-F657E82F3341}" srcOrd="1" destOrd="0" presId="urn:microsoft.com/office/officeart/2018/2/layout/IconVerticalSolidList"/>
    <dgm:cxn modelId="{B0A4B891-C8EF-4801-906A-1D06BE876620}" type="presParOf" srcId="{4B1D3478-AB7E-4DCE-8033-AEB4822627BE}" destId="{354E09D1-7296-4C78-B5F4-E08D3DFD1600}" srcOrd="2" destOrd="0" presId="urn:microsoft.com/office/officeart/2018/2/layout/IconVerticalSolidList"/>
    <dgm:cxn modelId="{BB5C7E8E-34CE-4182-9D06-505C253A8157}" type="presParOf" srcId="{4B1D3478-AB7E-4DCE-8033-AEB4822627BE}" destId="{548C82D5-72EA-4C57-9806-D39134949065}" srcOrd="3" destOrd="0" presId="urn:microsoft.com/office/officeart/2018/2/layout/IconVerticalSolidList"/>
    <dgm:cxn modelId="{CE8C7247-4174-4477-A883-06EED60771F5}" type="presParOf" srcId="{E45E9771-7FAC-4E7D-9BF7-0E428E06EFCC}" destId="{EE7CAA7A-6652-4B01-8C36-576B7F64A63B}" srcOrd="7" destOrd="0" presId="urn:microsoft.com/office/officeart/2018/2/layout/IconVerticalSolidList"/>
    <dgm:cxn modelId="{79B13250-4A99-44D0-A74B-792CA97E3ECB}" type="presParOf" srcId="{E45E9771-7FAC-4E7D-9BF7-0E428E06EFCC}" destId="{204EB2FF-550E-40B0-90EB-7B270DC7B141}" srcOrd="8" destOrd="0" presId="urn:microsoft.com/office/officeart/2018/2/layout/IconVerticalSolidList"/>
    <dgm:cxn modelId="{D974A831-489A-4FAC-95F8-CF49222A6AD2}" type="presParOf" srcId="{204EB2FF-550E-40B0-90EB-7B270DC7B141}" destId="{29CF2FF0-E680-4AA9-9142-5464CBAD6EA9}" srcOrd="0" destOrd="0" presId="urn:microsoft.com/office/officeart/2018/2/layout/IconVerticalSolidList"/>
    <dgm:cxn modelId="{7BDC7100-FE25-4AEB-B907-5D2E503E1AF1}" type="presParOf" srcId="{204EB2FF-550E-40B0-90EB-7B270DC7B141}" destId="{6FE297CF-7F8F-41F3-80B6-B818E85FA8B8}" srcOrd="1" destOrd="0" presId="urn:microsoft.com/office/officeart/2018/2/layout/IconVerticalSolidList"/>
    <dgm:cxn modelId="{5578B1F2-282B-4135-B124-E800559BD596}" type="presParOf" srcId="{204EB2FF-550E-40B0-90EB-7B270DC7B141}" destId="{BF83DA3F-ABF4-43D6-8FF4-FB823C3A7C4A}" srcOrd="2" destOrd="0" presId="urn:microsoft.com/office/officeart/2018/2/layout/IconVerticalSolidList"/>
    <dgm:cxn modelId="{C3B24BA1-D4D2-43FF-9B03-4443B0B18A99}" type="presParOf" srcId="{204EB2FF-550E-40B0-90EB-7B270DC7B141}" destId="{07880B7F-1659-4299-ADE1-1160FBE32E9E}" srcOrd="3" destOrd="0" presId="urn:microsoft.com/office/officeart/2018/2/layout/IconVerticalSolidList"/>
    <dgm:cxn modelId="{81706030-AF3B-4C5F-939A-9F3B6241FFB2}" type="presParOf" srcId="{E45E9771-7FAC-4E7D-9BF7-0E428E06EFCC}" destId="{0FE77EC7-B7F3-4663-B833-9FBBE9EE1E89}" srcOrd="9" destOrd="0" presId="urn:microsoft.com/office/officeart/2018/2/layout/IconVerticalSolidList"/>
    <dgm:cxn modelId="{C30E223D-2F49-487E-ACC6-A60DCECF5FF7}" type="presParOf" srcId="{E45E9771-7FAC-4E7D-9BF7-0E428E06EFCC}" destId="{D3CC7D14-F067-4B2B-9193-355BBA63C593}" srcOrd="10" destOrd="0" presId="urn:microsoft.com/office/officeart/2018/2/layout/IconVerticalSolidList"/>
    <dgm:cxn modelId="{63C90C71-F1D8-459F-A3B7-687271B18CCA}" type="presParOf" srcId="{D3CC7D14-F067-4B2B-9193-355BBA63C593}" destId="{6147BB1F-21B5-4FBA-AE94-1BACD584EEEB}" srcOrd="0" destOrd="0" presId="urn:microsoft.com/office/officeart/2018/2/layout/IconVerticalSolidList"/>
    <dgm:cxn modelId="{8F227CC7-9648-47C8-8329-9F2C8F21A861}" type="presParOf" srcId="{D3CC7D14-F067-4B2B-9193-355BBA63C593}" destId="{12166D0E-C594-474D-9198-0700BC5BB0EB}" srcOrd="1" destOrd="0" presId="urn:microsoft.com/office/officeart/2018/2/layout/IconVerticalSolidList"/>
    <dgm:cxn modelId="{EABCBC6B-67DD-42A8-A12D-3AC33A762DEF}" type="presParOf" srcId="{D3CC7D14-F067-4B2B-9193-355BBA63C593}" destId="{677D90B9-D13F-4BE9-8D9E-D61BC4F24A78}" srcOrd="2" destOrd="0" presId="urn:microsoft.com/office/officeart/2018/2/layout/IconVerticalSolidList"/>
    <dgm:cxn modelId="{F47AC6B7-A5F2-431E-9D9B-C45C6084A2DA}" type="presParOf" srcId="{D3CC7D14-F067-4B2B-9193-355BBA63C593}" destId="{62C36519-0EB9-4797-B198-5BB256E1EF6E}" srcOrd="3" destOrd="0" presId="urn:microsoft.com/office/officeart/2018/2/layout/IconVerticalSolidList"/>
    <dgm:cxn modelId="{EDBE32AC-7373-4CB5-A4B8-2A410CFC6CA6}" type="presParOf" srcId="{E45E9771-7FAC-4E7D-9BF7-0E428E06EFCC}" destId="{523F31CD-C18B-4F91-BF0A-E6B9B50C40FA}" srcOrd="11" destOrd="0" presId="urn:microsoft.com/office/officeart/2018/2/layout/IconVerticalSolidList"/>
    <dgm:cxn modelId="{F08F567F-A088-49DB-86D6-5C1FBE60CF09}" type="presParOf" srcId="{E45E9771-7FAC-4E7D-9BF7-0E428E06EFCC}" destId="{A1B865B1-F31F-4290-874F-3AA830FF303F}" srcOrd="12" destOrd="0" presId="urn:microsoft.com/office/officeart/2018/2/layout/IconVerticalSolidList"/>
    <dgm:cxn modelId="{8F884D58-3CC8-4607-A6C5-CA2AF3B9891B}" type="presParOf" srcId="{A1B865B1-F31F-4290-874F-3AA830FF303F}" destId="{441CDAAC-01B9-4E63-918B-FAD83C552C36}" srcOrd="0" destOrd="0" presId="urn:microsoft.com/office/officeart/2018/2/layout/IconVerticalSolidList"/>
    <dgm:cxn modelId="{30109024-53FE-4FD8-A0DD-910EB42417F8}" type="presParOf" srcId="{A1B865B1-F31F-4290-874F-3AA830FF303F}" destId="{1E4258C7-E26C-4A62-8ED3-C54AFE816E63}" srcOrd="1" destOrd="0" presId="urn:microsoft.com/office/officeart/2018/2/layout/IconVerticalSolidList"/>
    <dgm:cxn modelId="{FBBCE4B7-9848-4CD6-B12E-C62FE21C3950}" type="presParOf" srcId="{A1B865B1-F31F-4290-874F-3AA830FF303F}" destId="{70A7FB2A-6D40-4310-A6D6-9130F2300BCA}" srcOrd="2" destOrd="0" presId="urn:microsoft.com/office/officeart/2018/2/layout/IconVerticalSolidList"/>
    <dgm:cxn modelId="{2F26DBBC-E408-4A3F-A47A-1AE394315FA5}" type="presParOf" srcId="{A1B865B1-F31F-4290-874F-3AA830FF303F}" destId="{CDC96BCE-D955-4F9E-BD92-4DA8D6DC00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165D09-A410-40E5-A76C-9C82FB2E14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76A063-25EC-4AE8-B03B-8C9A37909C7F}">
      <dgm:prSet/>
      <dgm:spPr/>
      <dgm:t>
        <a:bodyPr/>
        <a:lstStyle/>
        <a:p>
          <a:pPr>
            <a:lnSpc>
              <a:spcPct val="100000"/>
            </a:lnSpc>
          </a:pPr>
          <a:r>
            <a:rPr lang="en-US"/>
            <a:t>Appropriate Comments : Include a summary at the beginning of the program to explain what the program does, its key features, its supporting data structures, and any unique techniques it uses. </a:t>
          </a:r>
        </a:p>
      </dgm:t>
    </dgm:pt>
    <dgm:pt modelId="{A4B5F2D3-1F15-4BB4-B4A3-E69010958F06}" type="parTrans" cxnId="{5C755D50-252C-48E7-8A65-5871FB489E1B}">
      <dgm:prSet/>
      <dgm:spPr/>
      <dgm:t>
        <a:bodyPr/>
        <a:lstStyle/>
        <a:p>
          <a:endParaRPr lang="en-US"/>
        </a:p>
      </dgm:t>
    </dgm:pt>
    <dgm:pt modelId="{A688094A-DC0B-4246-8ACC-086BEBEA21FF}" type="sibTrans" cxnId="{5C755D50-252C-48E7-8A65-5871FB489E1B}">
      <dgm:prSet/>
      <dgm:spPr/>
      <dgm:t>
        <a:bodyPr/>
        <a:lstStyle/>
        <a:p>
          <a:endParaRPr lang="en-US"/>
        </a:p>
      </dgm:t>
    </dgm:pt>
    <dgm:pt modelId="{81BE6E12-0A93-47C1-8B64-8356D056774F}">
      <dgm:prSet/>
      <dgm:spPr/>
      <dgm:t>
        <a:bodyPr/>
        <a:lstStyle/>
        <a:p>
          <a:pPr>
            <a:lnSpc>
              <a:spcPct val="100000"/>
            </a:lnSpc>
          </a:pPr>
          <a:r>
            <a:rPr lang="en-US"/>
            <a:t>Naming Conventions : Choose meaningful and descriptive names.</a:t>
          </a:r>
        </a:p>
      </dgm:t>
    </dgm:pt>
    <dgm:pt modelId="{E81F5C91-8827-4BA9-9993-5452161CB7C4}" type="parTrans" cxnId="{2B0A2744-BE67-4FFB-A4FF-B79AACF8868B}">
      <dgm:prSet/>
      <dgm:spPr/>
      <dgm:t>
        <a:bodyPr/>
        <a:lstStyle/>
        <a:p>
          <a:endParaRPr lang="en-US"/>
        </a:p>
      </dgm:t>
    </dgm:pt>
    <dgm:pt modelId="{9F24CD71-4831-4939-A853-B932E685D17C}" type="sibTrans" cxnId="{2B0A2744-BE67-4FFB-A4FF-B79AACF8868B}">
      <dgm:prSet/>
      <dgm:spPr/>
      <dgm:t>
        <a:bodyPr/>
        <a:lstStyle/>
        <a:p>
          <a:endParaRPr lang="en-US"/>
        </a:p>
      </dgm:t>
    </dgm:pt>
    <dgm:pt modelId="{EA0E9DE8-E673-40A4-8E39-099BFCB88BC2}">
      <dgm:prSet/>
      <dgm:spPr/>
      <dgm:t>
        <a:bodyPr/>
        <a:lstStyle/>
        <a:p>
          <a:pPr>
            <a:lnSpc>
              <a:spcPct val="100000"/>
            </a:lnSpc>
          </a:pPr>
          <a:r>
            <a:rPr lang="en-US"/>
            <a:t>Capitalize the first letter of each word in the name.  For example, the class name </a:t>
          </a:r>
          <a:r>
            <a:rPr lang="en-US" b="1"/>
            <a:t>ComputeExpression or HelloWorld</a:t>
          </a:r>
          <a:r>
            <a:rPr lang="en-US"/>
            <a:t>.</a:t>
          </a:r>
          <a:endParaRPr lang="en-US" dirty="0"/>
        </a:p>
      </dgm:t>
    </dgm:pt>
    <dgm:pt modelId="{05411A9D-25B6-4C46-9466-5AD6D571050B}" type="parTrans" cxnId="{FBD3C256-B679-4C54-AAEA-3D07C0A10D68}">
      <dgm:prSet/>
      <dgm:spPr/>
      <dgm:t>
        <a:bodyPr/>
        <a:lstStyle/>
        <a:p>
          <a:endParaRPr lang="en-US"/>
        </a:p>
      </dgm:t>
    </dgm:pt>
    <dgm:pt modelId="{A4E21917-7F6D-47A5-865A-D951AE6BABC0}" type="sibTrans" cxnId="{FBD3C256-B679-4C54-AAEA-3D07C0A10D68}">
      <dgm:prSet/>
      <dgm:spPr/>
      <dgm:t>
        <a:bodyPr/>
        <a:lstStyle/>
        <a:p>
          <a:endParaRPr lang="en-US"/>
        </a:p>
      </dgm:t>
    </dgm:pt>
    <dgm:pt modelId="{928A0087-8672-4DDE-8EE8-09CBA01BB013}" type="pres">
      <dgm:prSet presAssocID="{0A165D09-A410-40E5-A76C-9C82FB2E1409}" presName="root" presStyleCnt="0">
        <dgm:presLayoutVars>
          <dgm:dir/>
          <dgm:resizeHandles val="exact"/>
        </dgm:presLayoutVars>
      </dgm:prSet>
      <dgm:spPr/>
    </dgm:pt>
    <dgm:pt modelId="{D1217994-5554-4B45-8FCB-2B2CB688B02C}" type="pres">
      <dgm:prSet presAssocID="{5C76A063-25EC-4AE8-B03B-8C9A37909C7F}" presName="compNode" presStyleCnt="0"/>
      <dgm:spPr/>
    </dgm:pt>
    <dgm:pt modelId="{8EC8208A-44D9-4348-8043-5E0009EC9C54}" type="pres">
      <dgm:prSet presAssocID="{5C76A063-25EC-4AE8-B03B-8C9A37909C7F}" presName="bgRect" presStyleLbl="bgShp" presStyleIdx="0" presStyleCnt="2"/>
      <dgm:spPr/>
    </dgm:pt>
    <dgm:pt modelId="{29B2EFF6-B9C6-4889-8E16-BF737703F336}" type="pres">
      <dgm:prSet presAssocID="{5C76A063-25EC-4AE8-B03B-8C9A37909C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7EAEC10A-E086-4C20-AAEF-6191A11BF629}" type="pres">
      <dgm:prSet presAssocID="{5C76A063-25EC-4AE8-B03B-8C9A37909C7F}" presName="spaceRect" presStyleCnt="0"/>
      <dgm:spPr/>
    </dgm:pt>
    <dgm:pt modelId="{54D73009-F8A0-41C9-AD00-64EBF1ED076E}" type="pres">
      <dgm:prSet presAssocID="{5C76A063-25EC-4AE8-B03B-8C9A37909C7F}" presName="parTx" presStyleLbl="revTx" presStyleIdx="0" presStyleCnt="3">
        <dgm:presLayoutVars>
          <dgm:chMax val="0"/>
          <dgm:chPref val="0"/>
        </dgm:presLayoutVars>
      </dgm:prSet>
      <dgm:spPr/>
    </dgm:pt>
    <dgm:pt modelId="{1EC84381-8780-4CA9-8D29-CB8A1DC8A34F}" type="pres">
      <dgm:prSet presAssocID="{A688094A-DC0B-4246-8ACC-086BEBEA21FF}" presName="sibTrans" presStyleCnt="0"/>
      <dgm:spPr/>
    </dgm:pt>
    <dgm:pt modelId="{561521EF-216B-4DA4-B4CB-2A506575126B}" type="pres">
      <dgm:prSet presAssocID="{81BE6E12-0A93-47C1-8B64-8356D056774F}" presName="compNode" presStyleCnt="0"/>
      <dgm:spPr/>
    </dgm:pt>
    <dgm:pt modelId="{52C74769-3462-4218-B8C1-82301FB7EC12}" type="pres">
      <dgm:prSet presAssocID="{81BE6E12-0A93-47C1-8B64-8356D056774F}" presName="bgRect" presStyleLbl="bgShp" presStyleIdx="1" presStyleCnt="2"/>
      <dgm:spPr/>
    </dgm:pt>
    <dgm:pt modelId="{997AD9FC-0005-4E36-8B8D-AF19897827CE}" type="pres">
      <dgm:prSet presAssocID="{81BE6E12-0A93-47C1-8B64-8356D05677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6705ECDC-CAA8-4ED2-9CD6-F04D9E1EDFA7}" type="pres">
      <dgm:prSet presAssocID="{81BE6E12-0A93-47C1-8B64-8356D056774F}" presName="spaceRect" presStyleCnt="0"/>
      <dgm:spPr/>
    </dgm:pt>
    <dgm:pt modelId="{AD6B48E7-AB39-4DA0-ABBA-C183A41CD639}" type="pres">
      <dgm:prSet presAssocID="{81BE6E12-0A93-47C1-8B64-8356D056774F}" presName="parTx" presStyleLbl="revTx" presStyleIdx="1" presStyleCnt="3">
        <dgm:presLayoutVars>
          <dgm:chMax val="0"/>
          <dgm:chPref val="0"/>
        </dgm:presLayoutVars>
      </dgm:prSet>
      <dgm:spPr/>
    </dgm:pt>
    <dgm:pt modelId="{0944553A-1888-4F98-9C36-9E14C1C7F4BE}" type="pres">
      <dgm:prSet presAssocID="{81BE6E12-0A93-47C1-8B64-8356D056774F}" presName="desTx" presStyleLbl="revTx" presStyleIdx="2" presStyleCnt="3">
        <dgm:presLayoutVars/>
      </dgm:prSet>
      <dgm:spPr/>
    </dgm:pt>
  </dgm:ptLst>
  <dgm:cxnLst>
    <dgm:cxn modelId="{FD8FA218-D3C9-4AAA-A64D-7203E2DA17EE}" type="presOf" srcId="{5C76A063-25EC-4AE8-B03B-8C9A37909C7F}" destId="{54D73009-F8A0-41C9-AD00-64EBF1ED076E}" srcOrd="0" destOrd="0" presId="urn:microsoft.com/office/officeart/2018/2/layout/IconVerticalSolidList"/>
    <dgm:cxn modelId="{4A371760-1F80-406E-A11E-0D7598C7BC51}" type="presOf" srcId="{0A165D09-A410-40E5-A76C-9C82FB2E1409}" destId="{928A0087-8672-4DDE-8EE8-09CBA01BB013}" srcOrd="0" destOrd="0" presId="urn:microsoft.com/office/officeart/2018/2/layout/IconVerticalSolidList"/>
    <dgm:cxn modelId="{2B0A2744-BE67-4FFB-A4FF-B79AACF8868B}" srcId="{0A165D09-A410-40E5-A76C-9C82FB2E1409}" destId="{81BE6E12-0A93-47C1-8B64-8356D056774F}" srcOrd="1" destOrd="0" parTransId="{E81F5C91-8827-4BA9-9993-5452161CB7C4}" sibTransId="{9F24CD71-4831-4939-A853-B932E685D17C}"/>
    <dgm:cxn modelId="{5C755D50-252C-48E7-8A65-5871FB489E1B}" srcId="{0A165D09-A410-40E5-A76C-9C82FB2E1409}" destId="{5C76A063-25EC-4AE8-B03B-8C9A37909C7F}" srcOrd="0" destOrd="0" parTransId="{A4B5F2D3-1F15-4BB4-B4A3-E69010958F06}" sibTransId="{A688094A-DC0B-4246-8ACC-086BEBEA21FF}"/>
    <dgm:cxn modelId="{CD8C0373-D895-4CAB-A471-2A27BC1C2291}" type="presOf" srcId="{EA0E9DE8-E673-40A4-8E39-099BFCB88BC2}" destId="{0944553A-1888-4F98-9C36-9E14C1C7F4BE}" srcOrd="0" destOrd="0" presId="urn:microsoft.com/office/officeart/2018/2/layout/IconVerticalSolidList"/>
    <dgm:cxn modelId="{FBD3C256-B679-4C54-AAEA-3D07C0A10D68}" srcId="{81BE6E12-0A93-47C1-8B64-8356D056774F}" destId="{EA0E9DE8-E673-40A4-8E39-099BFCB88BC2}" srcOrd="0" destOrd="0" parTransId="{05411A9D-25B6-4C46-9466-5AD6D571050B}" sibTransId="{A4E21917-7F6D-47A5-865A-D951AE6BABC0}"/>
    <dgm:cxn modelId="{55BEBAEF-2F15-4E88-A24B-CC2F6AE2B15B}" type="presOf" srcId="{81BE6E12-0A93-47C1-8B64-8356D056774F}" destId="{AD6B48E7-AB39-4DA0-ABBA-C183A41CD639}" srcOrd="0" destOrd="0" presId="urn:microsoft.com/office/officeart/2018/2/layout/IconVerticalSolidList"/>
    <dgm:cxn modelId="{9B291309-3532-4D16-A2BE-126EEF957280}" type="presParOf" srcId="{928A0087-8672-4DDE-8EE8-09CBA01BB013}" destId="{D1217994-5554-4B45-8FCB-2B2CB688B02C}" srcOrd="0" destOrd="0" presId="urn:microsoft.com/office/officeart/2018/2/layout/IconVerticalSolidList"/>
    <dgm:cxn modelId="{9084C412-A1BF-446B-A89D-07C76F111A9C}" type="presParOf" srcId="{D1217994-5554-4B45-8FCB-2B2CB688B02C}" destId="{8EC8208A-44D9-4348-8043-5E0009EC9C54}" srcOrd="0" destOrd="0" presId="urn:microsoft.com/office/officeart/2018/2/layout/IconVerticalSolidList"/>
    <dgm:cxn modelId="{67CB14CA-7FA2-4B93-938D-60714896E1A3}" type="presParOf" srcId="{D1217994-5554-4B45-8FCB-2B2CB688B02C}" destId="{29B2EFF6-B9C6-4889-8E16-BF737703F336}" srcOrd="1" destOrd="0" presId="urn:microsoft.com/office/officeart/2018/2/layout/IconVerticalSolidList"/>
    <dgm:cxn modelId="{D03F6EB2-6260-4F0C-8F01-493A9594DB34}" type="presParOf" srcId="{D1217994-5554-4B45-8FCB-2B2CB688B02C}" destId="{7EAEC10A-E086-4C20-AAEF-6191A11BF629}" srcOrd="2" destOrd="0" presId="urn:microsoft.com/office/officeart/2018/2/layout/IconVerticalSolidList"/>
    <dgm:cxn modelId="{48A7C9AB-132E-4D0B-BBED-9DCD869F37D5}" type="presParOf" srcId="{D1217994-5554-4B45-8FCB-2B2CB688B02C}" destId="{54D73009-F8A0-41C9-AD00-64EBF1ED076E}" srcOrd="3" destOrd="0" presId="urn:microsoft.com/office/officeart/2018/2/layout/IconVerticalSolidList"/>
    <dgm:cxn modelId="{191671CE-41E9-4E03-B785-C08C56CA6840}" type="presParOf" srcId="{928A0087-8672-4DDE-8EE8-09CBA01BB013}" destId="{1EC84381-8780-4CA9-8D29-CB8A1DC8A34F}" srcOrd="1" destOrd="0" presId="urn:microsoft.com/office/officeart/2018/2/layout/IconVerticalSolidList"/>
    <dgm:cxn modelId="{A58A81BC-45FA-4E90-9BC2-0C01B1654EDF}" type="presParOf" srcId="{928A0087-8672-4DDE-8EE8-09CBA01BB013}" destId="{561521EF-216B-4DA4-B4CB-2A506575126B}" srcOrd="2" destOrd="0" presId="urn:microsoft.com/office/officeart/2018/2/layout/IconVerticalSolidList"/>
    <dgm:cxn modelId="{6E58BC63-E700-478C-BD44-38D7F237CC23}" type="presParOf" srcId="{561521EF-216B-4DA4-B4CB-2A506575126B}" destId="{52C74769-3462-4218-B8C1-82301FB7EC12}" srcOrd="0" destOrd="0" presId="urn:microsoft.com/office/officeart/2018/2/layout/IconVerticalSolidList"/>
    <dgm:cxn modelId="{7581034F-5ED8-4749-986A-B2B65300AC4F}" type="presParOf" srcId="{561521EF-216B-4DA4-B4CB-2A506575126B}" destId="{997AD9FC-0005-4E36-8B8D-AF19897827CE}" srcOrd="1" destOrd="0" presId="urn:microsoft.com/office/officeart/2018/2/layout/IconVerticalSolidList"/>
    <dgm:cxn modelId="{B2A366F2-C1EC-4A1A-8AC4-97A1BDE1F27F}" type="presParOf" srcId="{561521EF-216B-4DA4-B4CB-2A506575126B}" destId="{6705ECDC-CAA8-4ED2-9CD6-F04D9E1EDFA7}" srcOrd="2" destOrd="0" presId="urn:microsoft.com/office/officeart/2018/2/layout/IconVerticalSolidList"/>
    <dgm:cxn modelId="{32321656-032F-4012-8E70-9A6790761BED}" type="presParOf" srcId="{561521EF-216B-4DA4-B4CB-2A506575126B}" destId="{AD6B48E7-AB39-4DA0-ABBA-C183A41CD639}" srcOrd="3" destOrd="0" presId="urn:microsoft.com/office/officeart/2018/2/layout/IconVerticalSolidList"/>
    <dgm:cxn modelId="{34C42F37-13AD-4F6B-B05B-CC8DB2141BAF}" type="presParOf" srcId="{561521EF-216B-4DA4-B4CB-2A506575126B}" destId="{0944553A-1888-4F98-9C36-9E14C1C7F4B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819B9A-D6F8-41FA-9368-2391E74CEB7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33719DD-AD21-4D35-97F3-705BBB20F8DD}">
      <dgm:prSet/>
      <dgm:spPr/>
      <dgm:t>
        <a:bodyPr/>
        <a:lstStyle/>
        <a:p>
          <a:r>
            <a:rPr lang="en-US"/>
            <a:t>Syntax Errors</a:t>
          </a:r>
        </a:p>
      </dgm:t>
    </dgm:pt>
    <dgm:pt modelId="{511DFE5D-B21C-48B3-8D6D-53A396D73F78}" type="parTrans" cxnId="{AF14364C-10C4-4A9C-976C-931643BF9778}">
      <dgm:prSet/>
      <dgm:spPr/>
      <dgm:t>
        <a:bodyPr/>
        <a:lstStyle/>
        <a:p>
          <a:endParaRPr lang="en-US"/>
        </a:p>
      </dgm:t>
    </dgm:pt>
    <dgm:pt modelId="{F08C97A1-5C8A-4224-83BE-7623A371E6F7}" type="sibTrans" cxnId="{AF14364C-10C4-4A9C-976C-931643BF9778}">
      <dgm:prSet/>
      <dgm:spPr/>
      <dgm:t>
        <a:bodyPr/>
        <a:lstStyle/>
        <a:p>
          <a:endParaRPr lang="en-US"/>
        </a:p>
      </dgm:t>
    </dgm:pt>
    <dgm:pt modelId="{04F5CC8E-4C61-4868-8031-ED7CC5FF37E1}">
      <dgm:prSet/>
      <dgm:spPr/>
      <dgm:t>
        <a:bodyPr/>
        <a:lstStyle/>
        <a:p>
          <a:r>
            <a:rPr lang="en-US"/>
            <a:t>Detected by the compiler</a:t>
          </a:r>
        </a:p>
      </dgm:t>
    </dgm:pt>
    <dgm:pt modelId="{8BA6925B-D2A4-4E3E-AF77-D251ABA56102}" type="parTrans" cxnId="{F82DD338-F5DC-4BCB-B7C0-1EB31A5A1EEA}">
      <dgm:prSet/>
      <dgm:spPr/>
      <dgm:t>
        <a:bodyPr/>
        <a:lstStyle/>
        <a:p>
          <a:endParaRPr lang="en-US"/>
        </a:p>
      </dgm:t>
    </dgm:pt>
    <dgm:pt modelId="{E3FE3C9B-2D2E-45F6-9E85-55C6F2B8DB9A}" type="sibTrans" cxnId="{F82DD338-F5DC-4BCB-B7C0-1EB31A5A1EEA}">
      <dgm:prSet/>
      <dgm:spPr/>
      <dgm:t>
        <a:bodyPr/>
        <a:lstStyle/>
        <a:p>
          <a:endParaRPr lang="en-US"/>
        </a:p>
      </dgm:t>
    </dgm:pt>
    <dgm:pt modelId="{FC254F0D-0D69-4A38-A5B9-C5F78D13B433}">
      <dgm:prSet/>
      <dgm:spPr/>
      <dgm:t>
        <a:bodyPr/>
        <a:lstStyle/>
        <a:p>
          <a:r>
            <a:rPr lang="en-US"/>
            <a:t>Runtime Errors</a:t>
          </a:r>
        </a:p>
      </dgm:t>
    </dgm:pt>
    <dgm:pt modelId="{E76524F3-68B2-42E3-9ABA-A16B9B018ACD}" type="parTrans" cxnId="{024C648D-FD8B-40C7-B523-85F597DC7E9A}">
      <dgm:prSet/>
      <dgm:spPr/>
      <dgm:t>
        <a:bodyPr/>
        <a:lstStyle/>
        <a:p>
          <a:endParaRPr lang="en-US"/>
        </a:p>
      </dgm:t>
    </dgm:pt>
    <dgm:pt modelId="{CADAF8A2-2188-4263-8F37-88AB617379AA}" type="sibTrans" cxnId="{024C648D-FD8B-40C7-B523-85F597DC7E9A}">
      <dgm:prSet/>
      <dgm:spPr/>
      <dgm:t>
        <a:bodyPr/>
        <a:lstStyle/>
        <a:p>
          <a:endParaRPr lang="en-US"/>
        </a:p>
      </dgm:t>
    </dgm:pt>
    <dgm:pt modelId="{D2CAEB0D-B253-4901-8782-086CBB1B3293}">
      <dgm:prSet/>
      <dgm:spPr/>
      <dgm:t>
        <a:bodyPr/>
        <a:lstStyle/>
        <a:p>
          <a:r>
            <a:rPr lang="en-US"/>
            <a:t>Causes the program to abort</a:t>
          </a:r>
        </a:p>
      </dgm:t>
    </dgm:pt>
    <dgm:pt modelId="{60DA2273-3952-404E-A740-F1B3DDBD3D8E}" type="parTrans" cxnId="{7BEAAC1D-51BA-415F-8023-ECE0B5346F02}">
      <dgm:prSet/>
      <dgm:spPr/>
      <dgm:t>
        <a:bodyPr/>
        <a:lstStyle/>
        <a:p>
          <a:endParaRPr lang="en-US"/>
        </a:p>
      </dgm:t>
    </dgm:pt>
    <dgm:pt modelId="{EAB74620-D439-44AC-909C-039017D6E69B}" type="sibTrans" cxnId="{7BEAAC1D-51BA-415F-8023-ECE0B5346F02}">
      <dgm:prSet/>
      <dgm:spPr/>
      <dgm:t>
        <a:bodyPr/>
        <a:lstStyle/>
        <a:p>
          <a:endParaRPr lang="en-US"/>
        </a:p>
      </dgm:t>
    </dgm:pt>
    <dgm:pt modelId="{ECE2DD20-15E4-429B-BB12-88BCC0F183D9}">
      <dgm:prSet/>
      <dgm:spPr/>
      <dgm:t>
        <a:bodyPr/>
        <a:lstStyle/>
        <a:p>
          <a:r>
            <a:rPr lang="en-US"/>
            <a:t>Logic Errors</a:t>
          </a:r>
        </a:p>
      </dgm:t>
    </dgm:pt>
    <dgm:pt modelId="{110E87A5-55E2-492D-BFC8-C4811BCDEFEF}" type="parTrans" cxnId="{F8661406-F65C-464C-9B21-EE6B42C4485C}">
      <dgm:prSet/>
      <dgm:spPr/>
      <dgm:t>
        <a:bodyPr/>
        <a:lstStyle/>
        <a:p>
          <a:endParaRPr lang="en-US"/>
        </a:p>
      </dgm:t>
    </dgm:pt>
    <dgm:pt modelId="{C362A3F2-38CE-4E6F-A08B-2D7C67773CDE}" type="sibTrans" cxnId="{F8661406-F65C-464C-9B21-EE6B42C4485C}">
      <dgm:prSet/>
      <dgm:spPr/>
      <dgm:t>
        <a:bodyPr/>
        <a:lstStyle/>
        <a:p>
          <a:endParaRPr lang="en-US"/>
        </a:p>
      </dgm:t>
    </dgm:pt>
    <dgm:pt modelId="{09F420E5-0026-4489-8666-5EE304182228}">
      <dgm:prSet/>
      <dgm:spPr/>
      <dgm:t>
        <a:bodyPr/>
        <a:lstStyle/>
        <a:p>
          <a:r>
            <a:rPr lang="en-US"/>
            <a:t>Produces incorrect result</a:t>
          </a:r>
        </a:p>
      </dgm:t>
    </dgm:pt>
    <dgm:pt modelId="{830F7665-0909-4B53-AC75-D50C0DAB39E3}" type="parTrans" cxnId="{2C3A71F4-1D7E-4C81-8404-9796C8B3CFC1}">
      <dgm:prSet/>
      <dgm:spPr/>
      <dgm:t>
        <a:bodyPr/>
        <a:lstStyle/>
        <a:p>
          <a:endParaRPr lang="en-US"/>
        </a:p>
      </dgm:t>
    </dgm:pt>
    <dgm:pt modelId="{7329DC1F-B9E6-4190-A8D0-E93AFDEC656B}" type="sibTrans" cxnId="{2C3A71F4-1D7E-4C81-8404-9796C8B3CFC1}">
      <dgm:prSet/>
      <dgm:spPr/>
      <dgm:t>
        <a:bodyPr/>
        <a:lstStyle/>
        <a:p>
          <a:endParaRPr lang="en-US"/>
        </a:p>
      </dgm:t>
    </dgm:pt>
    <dgm:pt modelId="{28E9D349-5526-4874-A861-3A601BE93DBD}" type="pres">
      <dgm:prSet presAssocID="{3C819B9A-D6F8-41FA-9368-2391E74CEB7C}" presName="hierChild1" presStyleCnt="0">
        <dgm:presLayoutVars>
          <dgm:chPref val="1"/>
          <dgm:dir/>
          <dgm:animOne val="branch"/>
          <dgm:animLvl val="lvl"/>
          <dgm:resizeHandles/>
        </dgm:presLayoutVars>
      </dgm:prSet>
      <dgm:spPr/>
    </dgm:pt>
    <dgm:pt modelId="{881F27B5-B71F-4D76-A624-FFF50088198B}" type="pres">
      <dgm:prSet presAssocID="{233719DD-AD21-4D35-97F3-705BBB20F8DD}" presName="hierRoot1" presStyleCnt="0"/>
      <dgm:spPr/>
    </dgm:pt>
    <dgm:pt modelId="{82BEE85F-C013-492D-895B-FA09853CFBD8}" type="pres">
      <dgm:prSet presAssocID="{233719DD-AD21-4D35-97F3-705BBB20F8DD}" presName="composite" presStyleCnt="0"/>
      <dgm:spPr/>
    </dgm:pt>
    <dgm:pt modelId="{6759C252-BC68-4CB1-99E6-11A285443F15}" type="pres">
      <dgm:prSet presAssocID="{233719DD-AD21-4D35-97F3-705BBB20F8DD}" presName="background" presStyleLbl="node0" presStyleIdx="0" presStyleCnt="3"/>
      <dgm:spPr/>
    </dgm:pt>
    <dgm:pt modelId="{04DA0B65-56F1-48CE-8A2E-5E1F98A689FC}" type="pres">
      <dgm:prSet presAssocID="{233719DD-AD21-4D35-97F3-705BBB20F8DD}" presName="text" presStyleLbl="fgAcc0" presStyleIdx="0" presStyleCnt="3">
        <dgm:presLayoutVars>
          <dgm:chPref val="3"/>
        </dgm:presLayoutVars>
      </dgm:prSet>
      <dgm:spPr/>
    </dgm:pt>
    <dgm:pt modelId="{3BB14876-B36D-47F6-97AC-DCDB21F01AED}" type="pres">
      <dgm:prSet presAssocID="{233719DD-AD21-4D35-97F3-705BBB20F8DD}" presName="hierChild2" presStyleCnt="0"/>
      <dgm:spPr/>
    </dgm:pt>
    <dgm:pt modelId="{0FC39F49-6E6E-4092-872B-4D81B2DF84F0}" type="pres">
      <dgm:prSet presAssocID="{8BA6925B-D2A4-4E3E-AF77-D251ABA56102}" presName="Name10" presStyleLbl="parChTrans1D2" presStyleIdx="0" presStyleCnt="3"/>
      <dgm:spPr/>
    </dgm:pt>
    <dgm:pt modelId="{B6834C95-A7EF-4128-B708-DF36337AA347}" type="pres">
      <dgm:prSet presAssocID="{04F5CC8E-4C61-4868-8031-ED7CC5FF37E1}" presName="hierRoot2" presStyleCnt="0"/>
      <dgm:spPr/>
    </dgm:pt>
    <dgm:pt modelId="{04829D72-56DA-4A1D-838B-762698719A7B}" type="pres">
      <dgm:prSet presAssocID="{04F5CC8E-4C61-4868-8031-ED7CC5FF37E1}" presName="composite2" presStyleCnt="0"/>
      <dgm:spPr/>
    </dgm:pt>
    <dgm:pt modelId="{938F2E04-83F5-4AA7-A20A-C4A2E9AA6D23}" type="pres">
      <dgm:prSet presAssocID="{04F5CC8E-4C61-4868-8031-ED7CC5FF37E1}" presName="background2" presStyleLbl="node2" presStyleIdx="0" presStyleCnt="3"/>
      <dgm:spPr/>
    </dgm:pt>
    <dgm:pt modelId="{B8389BA2-B6D9-4906-8687-51BA5307187C}" type="pres">
      <dgm:prSet presAssocID="{04F5CC8E-4C61-4868-8031-ED7CC5FF37E1}" presName="text2" presStyleLbl="fgAcc2" presStyleIdx="0" presStyleCnt="3">
        <dgm:presLayoutVars>
          <dgm:chPref val="3"/>
        </dgm:presLayoutVars>
      </dgm:prSet>
      <dgm:spPr/>
    </dgm:pt>
    <dgm:pt modelId="{6312213E-157F-4EA9-B001-70D12DC01414}" type="pres">
      <dgm:prSet presAssocID="{04F5CC8E-4C61-4868-8031-ED7CC5FF37E1}" presName="hierChild3" presStyleCnt="0"/>
      <dgm:spPr/>
    </dgm:pt>
    <dgm:pt modelId="{4EC5E79A-4B44-4856-ADC3-B3F7E31A53D1}" type="pres">
      <dgm:prSet presAssocID="{FC254F0D-0D69-4A38-A5B9-C5F78D13B433}" presName="hierRoot1" presStyleCnt="0"/>
      <dgm:spPr/>
    </dgm:pt>
    <dgm:pt modelId="{D9707390-06F2-47AE-B739-218608AA2BD2}" type="pres">
      <dgm:prSet presAssocID="{FC254F0D-0D69-4A38-A5B9-C5F78D13B433}" presName="composite" presStyleCnt="0"/>
      <dgm:spPr/>
    </dgm:pt>
    <dgm:pt modelId="{5AE3A5B9-E0B8-48DC-979F-2F59B1BF3E1A}" type="pres">
      <dgm:prSet presAssocID="{FC254F0D-0D69-4A38-A5B9-C5F78D13B433}" presName="background" presStyleLbl="node0" presStyleIdx="1" presStyleCnt="3"/>
      <dgm:spPr/>
    </dgm:pt>
    <dgm:pt modelId="{02AEAAC6-E9AE-4705-812A-A2DA9D18617E}" type="pres">
      <dgm:prSet presAssocID="{FC254F0D-0D69-4A38-A5B9-C5F78D13B433}" presName="text" presStyleLbl="fgAcc0" presStyleIdx="1" presStyleCnt="3">
        <dgm:presLayoutVars>
          <dgm:chPref val="3"/>
        </dgm:presLayoutVars>
      </dgm:prSet>
      <dgm:spPr/>
    </dgm:pt>
    <dgm:pt modelId="{E481F478-FEA8-4341-9877-0A5075092BF0}" type="pres">
      <dgm:prSet presAssocID="{FC254F0D-0D69-4A38-A5B9-C5F78D13B433}" presName="hierChild2" presStyleCnt="0"/>
      <dgm:spPr/>
    </dgm:pt>
    <dgm:pt modelId="{FE4DA4D3-C623-450C-8DCD-3E55E72D8992}" type="pres">
      <dgm:prSet presAssocID="{60DA2273-3952-404E-A740-F1B3DDBD3D8E}" presName="Name10" presStyleLbl="parChTrans1D2" presStyleIdx="1" presStyleCnt="3"/>
      <dgm:spPr/>
    </dgm:pt>
    <dgm:pt modelId="{7AD64EBF-54C1-481D-9D52-6B3D64AF477D}" type="pres">
      <dgm:prSet presAssocID="{D2CAEB0D-B253-4901-8782-086CBB1B3293}" presName="hierRoot2" presStyleCnt="0"/>
      <dgm:spPr/>
    </dgm:pt>
    <dgm:pt modelId="{416980FF-7F4F-448E-B9DA-731DE1D97192}" type="pres">
      <dgm:prSet presAssocID="{D2CAEB0D-B253-4901-8782-086CBB1B3293}" presName="composite2" presStyleCnt="0"/>
      <dgm:spPr/>
    </dgm:pt>
    <dgm:pt modelId="{1418AE2E-940F-4361-8B2E-2C63046EE64D}" type="pres">
      <dgm:prSet presAssocID="{D2CAEB0D-B253-4901-8782-086CBB1B3293}" presName="background2" presStyleLbl="node2" presStyleIdx="1" presStyleCnt="3"/>
      <dgm:spPr/>
    </dgm:pt>
    <dgm:pt modelId="{9DFDE54F-5EB0-4D4A-BFB1-5E94B0CA7FDD}" type="pres">
      <dgm:prSet presAssocID="{D2CAEB0D-B253-4901-8782-086CBB1B3293}" presName="text2" presStyleLbl="fgAcc2" presStyleIdx="1" presStyleCnt="3">
        <dgm:presLayoutVars>
          <dgm:chPref val="3"/>
        </dgm:presLayoutVars>
      </dgm:prSet>
      <dgm:spPr/>
    </dgm:pt>
    <dgm:pt modelId="{9AA943AE-4777-486F-A19F-0DD8584AE16C}" type="pres">
      <dgm:prSet presAssocID="{D2CAEB0D-B253-4901-8782-086CBB1B3293}" presName="hierChild3" presStyleCnt="0"/>
      <dgm:spPr/>
    </dgm:pt>
    <dgm:pt modelId="{B8D57A61-3B9F-45E7-90CB-4BD7FDE7E625}" type="pres">
      <dgm:prSet presAssocID="{ECE2DD20-15E4-429B-BB12-88BCC0F183D9}" presName="hierRoot1" presStyleCnt="0"/>
      <dgm:spPr/>
    </dgm:pt>
    <dgm:pt modelId="{52AE7831-B523-49DA-AB7C-5A83EBB5413E}" type="pres">
      <dgm:prSet presAssocID="{ECE2DD20-15E4-429B-BB12-88BCC0F183D9}" presName="composite" presStyleCnt="0"/>
      <dgm:spPr/>
    </dgm:pt>
    <dgm:pt modelId="{1C3A338A-18C8-48DC-A6A7-6F7B0BA609A8}" type="pres">
      <dgm:prSet presAssocID="{ECE2DD20-15E4-429B-BB12-88BCC0F183D9}" presName="background" presStyleLbl="node0" presStyleIdx="2" presStyleCnt="3"/>
      <dgm:spPr/>
    </dgm:pt>
    <dgm:pt modelId="{DDC6A930-08E5-4A46-8A0A-36BF35726C26}" type="pres">
      <dgm:prSet presAssocID="{ECE2DD20-15E4-429B-BB12-88BCC0F183D9}" presName="text" presStyleLbl="fgAcc0" presStyleIdx="2" presStyleCnt="3">
        <dgm:presLayoutVars>
          <dgm:chPref val="3"/>
        </dgm:presLayoutVars>
      </dgm:prSet>
      <dgm:spPr/>
    </dgm:pt>
    <dgm:pt modelId="{B3A4412C-678E-4927-BC16-B39DB5B5CF96}" type="pres">
      <dgm:prSet presAssocID="{ECE2DD20-15E4-429B-BB12-88BCC0F183D9}" presName="hierChild2" presStyleCnt="0"/>
      <dgm:spPr/>
    </dgm:pt>
    <dgm:pt modelId="{C57237EE-6184-4E03-86DB-7924149C941F}" type="pres">
      <dgm:prSet presAssocID="{830F7665-0909-4B53-AC75-D50C0DAB39E3}" presName="Name10" presStyleLbl="parChTrans1D2" presStyleIdx="2" presStyleCnt="3"/>
      <dgm:spPr/>
    </dgm:pt>
    <dgm:pt modelId="{CB49B4CF-DFDF-4EE5-B674-0ABD9B9C5CB6}" type="pres">
      <dgm:prSet presAssocID="{09F420E5-0026-4489-8666-5EE304182228}" presName="hierRoot2" presStyleCnt="0"/>
      <dgm:spPr/>
    </dgm:pt>
    <dgm:pt modelId="{1A5AFC02-1014-4CDF-9CEF-BAF46460123F}" type="pres">
      <dgm:prSet presAssocID="{09F420E5-0026-4489-8666-5EE304182228}" presName="composite2" presStyleCnt="0"/>
      <dgm:spPr/>
    </dgm:pt>
    <dgm:pt modelId="{38B51525-2ECA-4615-950A-E7019CFD9DFF}" type="pres">
      <dgm:prSet presAssocID="{09F420E5-0026-4489-8666-5EE304182228}" presName="background2" presStyleLbl="node2" presStyleIdx="2" presStyleCnt="3"/>
      <dgm:spPr/>
    </dgm:pt>
    <dgm:pt modelId="{3DBED5B4-BCEE-4F45-8AC5-1894AF470EB6}" type="pres">
      <dgm:prSet presAssocID="{09F420E5-0026-4489-8666-5EE304182228}" presName="text2" presStyleLbl="fgAcc2" presStyleIdx="2" presStyleCnt="3">
        <dgm:presLayoutVars>
          <dgm:chPref val="3"/>
        </dgm:presLayoutVars>
      </dgm:prSet>
      <dgm:spPr/>
    </dgm:pt>
    <dgm:pt modelId="{10B1B9B0-A3CF-48CB-9E64-677E6989EA34}" type="pres">
      <dgm:prSet presAssocID="{09F420E5-0026-4489-8666-5EE304182228}" presName="hierChild3" presStyleCnt="0"/>
      <dgm:spPr/>
    </dgm:pt>
  </dgm:ptLst>
  <dgm:cxnLst>
    <dgm:cxn modelId="{E0569405-3A7D-4924-8D85-633C6F58174B}" type="presOf" srcId="{3C819B9A-D6F8-41FA-9368-2391E74CEB7C}" destId="{28E9D349-5526-4874-A861-3A601BE93DBD}" srcOrd="0" destOrd="0" presId="urn:microsoft.com/office/officeart/2005/8/layout/hierarchy1"/>
    <dgm:cxn modelId="{F8661406-F65C-464C-9B21-EE6B42C4485C}" srcId="{3C819B9A-D6F8-41FA-9368-2391E74CEB7C}" destId="{ECE2DD20-15E4-429B-BB12-88BCC0F183D9}" srcOrd="2" destOrd="0" parTransId="{110E87A5-55E2-492D-BFC8-C4811BCDEFEF}" sibTransId="{C362A3F2-38CE-4E6F-A08B-2D7C67773CDE}"/>
    <dgm:cxn modelId="{7BEAAC1D-51BA-415F-8023-ECE0B5346F02}" srcId="{FC254F0D-0D69-4A38-A5B9-C5F78D13B433}" destId="{D2CAEB0D-B253-4901-8782-086CBB1B3293}" srcOrd="0" destOrd="0" parTransId="{60DA2273-3952-404E-A740-F1B3DDBD3D8E}" sibTransId="{EAB74620-D439-44AC-909C-039017D6E69B}"/>
    <dgm:cxn modelId="{97C5F533-E7E0-444E-A984-B8AF48D43AB2}" type="presOf" srcId="{8BA6925B-D2A4-4E3E-AF77-D251ABA56102}" destId="{0FC39F49-6E6E-4092-872B-4D81B2DF84F0}" srcOrd="0" destOrd="0" presId="urn:microsoft.com/office/officeart/2005/8/layout/hierarchy1"/>
    <dgm:cxn modelId="{F82DD338-F5DC-4BCB-B7C0-1EB31A5A1EEA}" srcId="{233719DD-AD21-4D35-97F3-705BBB20F8DD}" destId="{04F5CC8E-4C61-4868-8031-ED7CC5FF37E1}" srcOrd="0" destOrd="0" parTransId="{8BA6925B-D2A4-4E3E-AF77-D251ABA56102}" sibTransId="{E3FE3C9B-2D2E-45F6-9E85-55C6F2B8DB9A}"/>
    <dgm:cxn modelId="{AF14364C-10C4-4A9C-976C-931643BF9778}" srcId="{3C819B9A-D6F8-41FA-9368-2391E74CEB7C}" destId="{233719DD-AD21-4D35-97F3-705BBB20F8DD}" srcOrd="0" destOrd="0" parTransId="{511DFE5D-B21C-48B3-8D6D-53A396D73F78}" sibTransId="{F08C97A1-5C8A-4224-83BE-7623A371E6F7}"/>
    <dgm:cxn modelId="{262F7C4D-2CBB-4B07-84E6-626ADA16EE85}" type="presOf" srcId="{FC254F0D-0D69-4A38-A5B9-C5F78D13B433}" destId="{02AEAAC6-E9AE-4705-812A-A2DA9D18617E}" srcOrd="0" destOrd="0" presId="urn:microsoft.com/office/officeart/2005/8/layout/hierarchy1"/>
    <dgm:cxn modelId="{60E8ED55-C14D-4F8E-91F6-6C2285AECC62}" type="presOf" srcId="{830F7665-0909-4B53-AC75-D50C0DAB39E3}" destId="{C57237EE-6184-4E03-86DB-7924149C941F}" srcOrd="0" destOrd="0" presId="urn:microsoft.com/office/officeart/2005/8/layout/hierarchy1"/>
    <dgm:cxn modelId="{024C648D-FD8B-40C7-B523-85F597DC7E9A}" srcId="{3C819B9A-D6F8-41FA-9368-2391E74CEB7C}" destId="{FC254F0D-0D69-4A38-A5B9-C5F78D13B433}" srcOrd="1" destOrd="0" parTransId="{E76524F3-68B2-42E3-9ABA-A16B9B018ACD}" sibTransId="{CADAF8A2-2188-4263-8F37-88AB617379AA}"/>
    <dgm:cxn modelId="{AED40591-0E6F-4248-AD6D-F906CE37612F}" type="presOf" srcId="{233719DD-AD21-4D35-97F3-705BBB20F8DD}" destId="{04DA0B65-56F1-48CE-8A2E-5E1F98A689FC}" srcOrd="0" destOrd="0" presId="urn:microsoft.com/office/officeart/2005/8/layout/hierarchy1"/>
    <dgm:cxn modelId="{6C509DA1-4C09-4878-9C6E-3EC036F28DD3}" type="presOf" srcId="{60DA2273-3952-404E-A740-F1B3DDBD3D8E}" destId="{FE4DA4D3-C623-450C-8DCD-3E55E72D8992}" srcOrd="0" destOrd="0" presId="urn:microsoft.com/office/officeart/2005/8/layout/hierarchy1"/>
    <dgm:cxn modelId="{1068F0B1-279B-43B4-9B7E-129DBFE74459}" type="presOf" srcId="{04F5CC8E-4C61-4868-8031-ED7CC5FF37E1}" destId="{B8389BA2-B6D9-4906-8687-51BA5307187C}" srcOrd="0" destOrd="0" presId="urn:microsoft.com/office/officeart/2005/8/layout/hierarchy1"/>
    <dgm:cxn modelId="{4E098ED3-9A32-4628-A967-1CC5C67D3C4F}" type="presOf" srcId="{ECE2DD20-15E4-429B-BB12-88BCC0F183D9}" destId="{DDC6A930-08E5-4A46-8A0A-36BF35726C26}" srcOrd="0" destOrd="0" presId="urn:microsoft.com/office/officeart/2005/8/layout/hierarchy1"/>
    <dgm:cxn modelId="{E00811DB-2C80-4074-99E9-777D9E8D303F}" type="presOf" srcId="{D2CAEB0D-B253-4901-8782-086CBB1B3293}" destId="{9DFDE54F-5EB0-4D4A-BFB1-5E94B0CA7FDD}" srcOrd="0" destOrd="0" presId="urn:microsoft.com/office/officeart/2005/8/layout/hierarchy1"/>
    <dgm:cxn modelId="{8C59CEEC-62A4-43F4-9494-AA356BEF1F0C}" type="presOf" srcId="{09F420E5-0026-4489-8666-5EE304182228}" destId="{3DBED5B4-BCEE-4F45-8AC5-1894AF470EB6}" srcOrd="0" destOrd="0" presId="urn:microsoft.com/office/officeart/2005/8/layout/hierarchy1"/>
    <dgm:cxn modelId="{2C3A71F4-1D7E-4C81-8404-9796C8B3CFC1}" srcId="{ECE2DD20-15E4-429B-BB12-88BCC0F183D9}" destId="{09F420E5-0026-4489-8666-5EE304182228}" srcOrd="0" destOrd="0" parTransId="{830F7665-0909-4B53-AC75-D50C0DAB39E3}" sibTransId="{7329DC1F-B9E6-4190-A8D0-E93AFDEC656B}"/>
    <dgm:cxn modelId="{517648D8-3384-4FAC-A16E-6FCD31D47FA8}" type="presParOf" srcId="{28E9D349-5526-4874-A861-3A601BE93DBD}" destId="{881F27B5-B71F-4D76-A624-FFF50088198B}" srcOrd="0" destOrd="0" presId="urn:microsoft.com/office/officeart/2005/8/layout/hierarchy1"/>
    <dgm:cxn modelId="{396111CF-E67C-4E05-8E79-31723B92A704}" type="presParOf" srcId="{881F27B5-B71F-4D76-A624-FFF50088198B}" destId="{82BEE85F-C013-492D-895B-FA09853CFBD8}" srcOrd="0" destOrd="0" presId="urn:microsoft.com/office/officeart/2005/8/layout/hierarchy1"/>
    <dgm:cxn modelId="{F8AB3DA9-0E2A-4DDB-8D6B-09ACE232107C}" type="presParOf" srcId="{82BEE85F-C013-492D-895B-FA09853CFBD8}" destId="{6759C252-BC68-4CB1-99E6-11A285443F15}" srcOrd="0" destOrd="0" presId="urn:microsoft.com/office/officeart/2005/8/layout/hierarchy1"/>
    <dgm:cxn modelId="{454A2EB6-A9C4-458D-8B60-B49DF71392E8}" type="presParOf" srcId="{82BEE85F-C013-492D-895B-FA09853CFBD8}" destId="{04DA0B65-56F1-48CE-8A2E-5E1F98A689FC}" srcOrd="1" destOrd="0" presId="urn:microsoft.com/office/officeart/2005/8/layout/hierarchy1"/>
    <dgm:cxn modelId="{71817ADE-79F7-4D43-9789-2D8328984654}" type="presParOf" srcId="{881F27B5-B71F-4D76-A624-FFF50088198B}" destId="{3BB14876-B36D-47F6-97AC-DCDB21F01AED}" srcOrd="1" destOrd="0" presId="urn:microsoft.com/office/officeart/2005/8/layout/hierarchy1"/>
    <dgm:cxn modelId="{C9CE8965-A053-4D7F-93B6-A0EF4A9FBECB}" type="presParOf" srcId="{3BB14876-B36D-47F6-97AC-DCDB21F01AED}" destId="{0FC39F49-6E6E-4092-872B-4D81B2DF84F0}" srcOrd="0" destOrd="0" presId="urn:microsoft.com/office/officeart/2005/8/layout/hierarchy1"/>
    <dgm:cxn modelId="{92468E3E-63A7-44B7-BD83-434B5C8A75D1}" type="presParOf" srcId="{3BB14876-B36D-47F6-97AC-DCDB21F01AED}" destId="{B6834C95-A7EF-4128-B708-DF36337AA347}" srcOrd="1" destOrd="0" presId="urn:microsoft.com/office/officeart/2005/8/layout/hierarchy1"/>
    <dgm:cxn modelId="{C0886B4D-1247-4C96-9468-C1CCAED71A66}" type="presParOf" srcId="{B6834C95-A7EF-4128-B708-DF36337AA347}" destId="{04829D72-56DA-4A1D-838B-762698719A7B}" srcOrd="0" destOrd="0" presId="urn:microsoft.com/office/officeart/2005/8/layout/hierarchy1"/>
    <dgm:cxn modelId="{9E72A7F9-D9AD-409B-A277-6C197428B1B7}" type="presParOf" srcId="{04829D72-56DA-4A1D-838B-762698719A7B}" destId="{938F2E04-83F5-4AA7-A20A-C4A2E9AA6D23}" srcOrd="0" destOrd="0" presId="urn:microsoft.com/office/officeart/2005/8/layout/hierarchy1"/>
    <dgm:cxn modelId="{7AD2DEA4-44B3-4000-A10B-5430C879F64E}" type="presParOf" srcId="{04829D72-56DA-4A1D-838B-762698719A7B}" destId="{B8389BA2-B6D9-4906-8687-51BA5307187C}" srcOrd="1" destOrd="0" presId="urn:microsoft.com/office/officeart/2005/8/layout/hierarchy1"/>
    <dgm:cxn modelId="{6C10724B-6689-4912-8454-5EFA13FC1205}" type="presParOf" srcId="{B6834C95-A7EF-4128-B708-DF36337AA347}" destId="{6312213E-157F-4EA9-B001-70D12DC01414}" srcOrd="1" destOrd="0" presId="urn:microsoft.com/office/officeart/2005/8/layout/hierarchy1"/>
    <dgm:cxn modelId="{1CF30FDA-FAF9-4771-9002-52DCB63F5CA4}" type="presParOf" srcId="{28E9D349-5526-4874-A861-3A601BE93DBD}" destId="{4EC5E79A-4B44-4856-ADC3-B3F7E31A53D1}" srcOrd="1" destOrd="0" presId="urn:microsoft.com/office/officeart/2005/8/layout/hierarchy1"/>
    <dgm:cxn modelId="{49D8958D-23FF-4729-8B31-3BF69BDB266D}" type="presParOf" srcId="{4EC5E79A-4B44-4856-ADC3-B3F7E31A53D1}" destId="{D9707390-06F2-47AE-B739-218608AA2BD2}" srcOrd="0" destOrd="0" presId="urn:microsoft.com/office/officeart/2005/8/layout/hierarchy1"/>
    <dgm:cxn modelId="{0B9A9F8B-C40A-48C6-AA33-257D55A50E63}" type="presParOf" srcId="{D9707390-06F2-47AE-B739-218608AA2BD2}" destId="{5AE3A5B9-E0B8-48DC-979F-2F59B1BF3E1A}" srcOrd="0" destOrd="0" presId="urn:microsoft.com/office/officeart/2005/8/layout/hierarchy1"/>
    <dgm:cxn modelId="{3F5DEBD1-D7E2-4380-A746-EF5106B05D23}" type="presParOf" srcId="{D9707390-06F2-47AE-B739-218608AA2BD2}" destId="{02AEAAC6-E9AE-4705-812A-A2DA9D18617E}" srcOrd="1" destOrd="0" presId="urn:microsoft.com/office/officeart/2005/8/layout/hierarchy1"/>
    <dgm:cxn modelId="{87FF6D90-72C6-408A-8C16-DA9ADCEE9E3E}" type="presParOf" srcId="{4EC5E79A-4B44-4856-ADC3-B3F7E31A53D1}" destId="{E481F478-FEA8-4341-9877-0A5075092BF0}" srcOrd="1" destOrd="0" presId="urn:microsoft.com/office/officeart/2005/8/layout/hierarchy1"/>
    <dgm:cxn modelId="{ABAB9AEF-5780-440C-A13C-20EE6E04BB23}" type="presParOf" srcId="{E481F478-FEA8-4341-9877-0A5075092BF0}" destId="{FE4DA4D3-C623-450C-8DCD-3E55E72D8992}" srcOrd="0" destOrd="0" presId="urn:microsoft.com/office/officeart/2005/8/layout/hierarchy1"/>
    <dgm:cxn modelId="{33372E21-376E-4D7E-A750-F7A22FB8E71B}" type="presParOf" srcId="{E481F478-FEA8-4341-9877-0A5075092BF0}" destId="{7AD64EBF-54C1-481D-9D52-6B3D64AF477D}" srcOrd="1" destOrd="0" presId="urn:microsoft.com/office/officeart/2005/8/layout/hierarchy1"/>
    <dgm:cxn modelId="{D8EDE165-C8C1-4F12-871A-2FA3D3D1051B}" type="presParOf" srcId="{7AD64EBF-54C1-481D-9D52-6B3D64AF477D}" destId="{416980FF-7F4F-448E-B9DA-731DE1D97192}" srcOrd="0" destOrd="0" presId="urn:microsoft.com/office/officeart/2005/8/layout/hierarchy1"/>
    <dgm:cxn modelId="{A0763026-AA94-44AB-911C-779733354EBE}" type="presParOf" srcId="{416980FF-7F4F-448E-B9DA-731DE1D97192}" destId="{1418AE2E-940F-4361-8B2E-2C63046EE64D}" srcOrd="0" destOrd="0" presId="urn:microsoft.com/office/officeart/2005/8/layout/hierarchy1"/>
    <dgm:cxn modelId="{9671A21A-E120-47CF-8A95-2C5168A66944}" type="presParOf" srcId="{416980FF-7F4F-448E-B9DA-731DE1D97192}" destId="{9DFDE54F-5EB0-4D4A-BFB1-5E94B0CA7FDD}" srcOrd="1" destOrd="0" presId="urn:microsoft.com/office/officeart/2005/8/layout/hierarchy1"/>
    <dgm:cxn modelId="{6A1A78DF-D391-41EB-A67D-06BED2A17454}" type="presParOf" srcId="{7AD64EBF-54C1-481D-9D52-6B3D64AF477D}" destId="{9AA943AE-4777-486F-A19F-0DD8584AE16C}" srcOrd="1" destOrd="0" presId="urn:microsoft.com/office/officeart/2005/8/layout/hierarchy1"/>
    <dgm:cxn modelId="{954D6417-A1AC-4951-BA83-8D908620B32F}" type="presParOf" srcId="{28E9D349-5526-4874-A861-3A601BE93DBD}" destId="{B8D57A61-3B9F-45E7-90CB-4BD7FDE7E625}" srcOrd="2" destOrd="0" presId="urn:microsoft.com/office/officeart/2005/8/layout/hierarchy1"/>
    <dgm:cxn modelId="{31C7C530-837A-4612-B7BB-DFB714D3CDE1}" type="presParOf" srcId="{B8D57A61-3B9F-45E7-90CB-4BD7FDE7E625}" destId="{52AE7831-B523-49DA-AB7C-5A83EBB5413E}" srcOrd="0" destOrd="0" presId="urn:microsoft.com/office/officeart/2005/8/layout/hierarchy1"/>
    <dgm:cxn modelId="{2AB4F7B1-F4B7-4A8E-89A8-70280981B7D4}" type="presParOf" srcId="{52AE7831-B523-49DA-AB7C-5A83EBB5413E}" destId="{1C3A338A-18C8-48DC-A6A7-6F7B0BA609A8}" srcOrd="0" destOrd="0" presId="urn:microsoft.com/office/officeart/2005/8/layout/hierarchy1"/>
    <dgm:cxn modelId="{AD7A4C49-9914-4A7C-B2A2-1B6A6BA0631B}" type="presParOf" srcId="{52AE7831-B523-49DA-AB7C-5A83EBB5413E}" destId="{DDC6A930-08E5-4A46-8A0A-36BF35726C26}" srcOrd="1" destOrd="0" presId="urn:microsoft.com/office/officeart/2005/8/layout/hierarchy1"/>
    <dgm:cxn modelId="{6E611D31-8597-4804-A194-BA432FEDBB44}" type="presParOf" srcId="{B8D57A61-3B9F-45E7-90CB-4BD7FDE7E625}" destId="{B3A4412C-678E-4927-BC16-B39DB5B5CF96}" srcOrd="1" destOrd="0" presId="urn:microsoft.com/office/officeart/2005/8/layout/hierarchy1"/>
    <dgm:cxn modelId="{037863DD-C1A7-4D89-B54B-C082A5720EF1}" type="presParOf" srcId="{B3A4412C-678E-4927-BC16-B39DB5B5CF96}" destId="{C57237EE-6184-4E03-86DB-7924149C941F}" srcOrd="0" destOrd="0" presId="urn:microsoft.com/office/officeart/2005/8/layout/hierarchy1"/>
    <dgm:cxn modelId="{9F31DDD7-63C8-447B-B888-A48921BC6133}" type="presParOf" srcId="{B3A4412C-678E-4927-BC16-B39DB5B5CF96}" destId="{CB49B4CF-DFDF-4EE5-B674-0ABD9B9C5CB6}" srcOrd="1" destOrd="0" presId="urn:microsoft.com/office/officeart/2005/8/layout/hierarchy1"/>
    <dgm:cxn modelId="{3D244B0D-F0D3-46AD-9BA4-AC8E97C33A68}" type="presParOf" srcId="{CB49B4CF-DFDF-4EE5-B674-0ABD9B9C5CB6}" destId="{1A5AFC02-1014-4CDF-9CEF-BAF46460123F}" srcOrd="0" destOrd="0" presId="urn:microsoft.com/office/officeart/2005/8/layout/hierarchy1"/>
    <dgm:cxn modelId="{D0502832-927E-4768-9A74-984B54DA2BD3}" type="presParOf" srcId="{1A5AFC02-1014-4CDF-9CEF-BAF46460123F}" destId="{38B51525-2ECA-4615-950A-E7019CFD9DFF}" srcOrd="0" destOrd="0" presId="urn:microsoft.com/office/officeart/2005/8/layout/hierarchy1"/>
    <dgm:cxn modelId="{2C8733BB-428F-4C4B-A3B2-CA8521B38F0F}" type="presParOf" srcId="{1A5AFC02-1014-4CDF-9CEF-BAF46460123F}" destId="{3DBED5B4-BCEE-4F45-8AC5-1894AF470EB6}" srcOrd="1" destOrd="0" presId="urn:microsoft.com/office/officeart/2005/8/layout/hierarchy1"/>
    <dgm:cxn modelId="{92451167-7FAE-493B-8B02-56AAB1459D72}" type="presParOf" srcId="{CB49B4CF-DFDF-4EE5-B674-0ABD9B9C5CB6}" destId="{10B1B9B0-A3CF-48CB-9E64-677E6989EA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493C5-C9AF-4164-8C78-C87E1B827D44}">
      <dsp:nvSpPr>
        <dsp:cNvPr id="0" name=""/>
        <dsp:cNvSpPr/>
      </dsp:nvSpPr>
      <dsp:spPr>
        <a:xfrm>
          <a:off x="0" y="477"/>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F95E7-B8EA-42B2-8246-06E47CD2D518}">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AF30F9-ACEF-45C3-943E-0E7FDEC4D222}">
      <dsp:nvSpPr>
        <dsp:cNvPr id="0" name=""/>
        <dsp:cNvSpPr/>
      </dsp:nvSpPr>
      <dsp:spPr>
        <a:xfrm>
          <a:off x="759363" y="477"/>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Class name</a:t>
          </a:r>
        </a:p>
      </dsp:txBody>
      <dsp:txXfrm>
        <a:off x="759363" y="477"/>
        <a:ext cx="5485901" cy="657457"/>
      </dsp:txXfrm>
    </dsp:sp>
    <dsp:sp modelId="{5C09FDD7-C434-4830-A335-F7652036A79D}">
      <dsp:nvSpPr>
        <dsp:cNvPr id="0" name=""/>
        <dsp:cNvSpPr/>
      </dsp:nvSpPr>
      <dsp:spPr>
        <a:xfrm>
          <a:off x="0" y="82229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BDC0C-B534-456E-AC38-6529F33831B6}">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1AB62A-618B-4B7C-AF2A-6FAD44E1ED23}">
      <dsp:nvSpPr>
        <dsp:cNvPr id="0" name=""/>
        <dsp:cNvSpPr/>
      </dsp:nvSpPr>
      <dsp:spPr>
        <a:xfrm>
          <a:off x="759363" y="82229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Main method</a:t>
          </a:r>
        </a:p>
      </dsp:txBody>
      <dsp:txXfrm>
        <a:off x="759363" y="822299"/>
        <a:ext cx="5485901" cy="657457"/>
      </dsp:txXfrm>
    </dsp:sp>
    <dsp:sp modelId="{4233FF90-F3FF-4087-A5A0-30FC4644E081}">
      <dsp:nvSpPr>
        <dsp:cNvPr id="0" name=""/>
        <dsp:cNvSpPr/>
      </dsp:nvSpPr>
      <dsp:spPr>
        <a:xfrm>
          <a:off x="0" y="1644122"/>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02EAF-B9F6-4E3B-8ABE-F0CB8851F031}">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045F31-E45E-4788-B6E0-2741C877931A}">
      <dsp:nvSpPr>
        <dsp:cNvPr id="0" name=""/>
        <dsp:cNvSpPr/>
      </dsp:nvSpPr>
      <dsp:spPr>
        <a:xfrm>
          <a:off x="759363" y="1644122"/>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Statements</a:t>
          </a:r>
        </a:p>
      </dsp:txBody>
      <dsp:txXfrm>
        <a:off x="759363" y="1644122"/>
        <a:ext cx="5485901" cy="657457"/>
      </dsp:txXfrm>
    </dsp:sp>
    <dsp:sp modelId="{1DF91A5E-524E-4CAC-9E06-EB9E868B9DD1}">
      <dsp:nvSpPr>
        <dsp:cNvPr id="0" name=""/>
        <dsp:cNvSpPr/>
      </dsp:nvSpPr>
      <dsp:spPr>
        <a:xfrm>
          <a:off x="0" y="2465944"/>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A4045-C6C4-4351-B69D-F657E82F3341}">
      <dsp:nvSpPr>
        <dsp:cNvPr id="0" name=""/>
        <dsp:cNvSpPr/>
      </dsp:nvSpPr>
      <dsp:spPr>
        <a:xfrm>
          <a:off x="198881" y="2613872"/>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8C82D5-72EA-4C57-9806-D39134949065}">
      <dsp:nvSpPr>
        <dsp:cNvPr id="0" name=""/>
        <dsp:cNvSpPr/>
      </dsp:nvSpPr>
      <dsp:spPr>
        <a:xfrm>
          <a:off x="759363" y="2465944"/>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Statement terminator</a:t>
          </a:r>
        </a:p>
      </dsp:txBody>
      <dsp:txXfrm>
        <a:off x="759363" y="2465944"/>
        <a:ext cx="5485901" cy="657457"/>
      </dsp:txXfrm>
    </dsp:sp>
    <dsp:sp modelId="{29CF2FF0-E680-4AA9-9142-5464CBAD6EA9}">
      <dsp:nvSpPr>
        <dsp:cNvPr id="0" name=""/>
        <dsp:cNvSpPr/>
      </dsp:nvSpPr>
      <dsp:spPr>
        <a:xfrm>
          <a:off x="0" y="3287766"/>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297CF-7F8F-41F3-80B6-B818E85FA8B8}">
      <dsp:nvSpPr>
        <dsp:cNvPr id="0" name=""/>
        <dsp:cNvSpPr/>
      </dsp:nvSpPr>
      <dsp:spPr>
        <a:xfrm>
          <a:off x="198881" y="3435694"/>
          <a:ext cx="361601" cy="36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880B7F-1659-4299-ADE1-1160FBE32E9E}">
      <dsp:nvSpPr>
        <dsp:cNvPr id="0" name=""/>
        <dsp:cNvSpPr/>
      </dsp:nvSpPr>
      <dsp:spPr>
        <a:xfrm>
          <a:off x="759363" y="3287766"/>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Reserved words</a:t>
          </a:r>
        </a:p>
      </dsp:txBody>
      <dsp:txXfrm>
        <a:off x="759363" y="3287766"/>
        <a:ext cx="5485901" cy="657457"/>
      </dsp:txXfrm>
    </dsp:sp>
    <dsp:sp modelId="{6147BB1F-21B5-4FBA-AE94-1BACD584EEEB}">
      <dsp:nvSpPr>
        <dsp:cNvPr id="0" name=""/>
        <dsp:cNvSpPr/>
      </dsp:nvSpPr>
      <dsp:spPr>
        <a:xfrm>
          <a:off x="0" y="410958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66D0E-C594-474D-9198-0700BC5BB0EB}">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C36519-0EB9-4797-B198-5BB256E1EF6E}">
      <dsp:nvSpPr>
        <dsp:cNvPr id="0" name=""/>
        <dsp:cNvSpPr/>
      </dsp:nvSpPr>
      <dsp:spPr>
        <a:xfrm>
          <a:off x="759363" y="410958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Comments</a:t>
          </a:r>
        </a:p>
      </dsp:txBody>
      <dsp:txXfrm>
        <a:off x="759363" y="4109589"/>
        <a:ext cx="5485901" cy="657457"/>
      </dsp:txXfrm>
    </dsp:sp>
    <dsp:sp modelId="{441CDAAC-01B9-4E63-918B-FAD83C552C36}">
      <dsp:nvSpPr>
        <dsp:cNvPr id="0" name=""/>
        <dsp:cNvSpPr/>
      </dsp:nvSpPr>
      <dsp:spPr>
        <a:xfrm>
          <a:off x="0" y="4931411"/>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258C7-E26C-4A62-8ED3-C54AFE816E63}">
      <dsp:nvSpPr>
        <dsp:cNvPr id="0" name=""/>
        <dsp:cNvSpPr/>
      </dsp:nvSpPr>
      <dsp:spPr>
        <a:xfrm>
          <a:off x="198881" y="5079339"/>
          <a:ext cx="361601" cy="3616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C96BCE-D955-4F9E-BD92-4DA8D6DC002A}">
      <dsp:nvSpPr>
        <dsp:cNvPr id="0" name=""/>
        <dsp:cNvSpPr/>
      </dsp:nvSpPr>
      <dsp:spPr>
        <a:xfrm>
          <a:off x="759363" y="4931411"/>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Blocks</a:t>
          </a:r>
        </a:p>
      </dsp:txBody>
      <dsp:txXfrm>
        <a:off x="759363" y="4931411"/>
        <a:ext cx="5485901" cy="657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8208A-44D9-4348-8043-5E0009EC9C54}">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2EFF6-B9C6-4889-8E16-BF737703F336}">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D73009-F8A0-41C9-AD00-64EBF1ED076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Appropriate Comments : Include a summary at the beginning of the program to explain what the program does, its key features, its supporting data structures, and any unique techniques it uses. </a:t>
          </a:r>
        </a:p>
      </dsp:txBody>
      <dsp:txXfrm>
        <a:off x="1507738" y="707092"/>
        <a:ext cx="9007861" cy="1305401"/>
      </dsp:txXfrm>
    </dsp:sp>
    <dsp:sp modelId="{52C74769-3462-4218-B8C1-82301FB7EC12}">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AD9FC-0005-4E36-8B8D-AF19897827C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6B48E7-AB39-4DA0-ABBA-C183A41CD639}">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Naming Conventions : Choose meaningful and descriptive names.</a:t>
          </a:r>
        </a:p>
      </dsp:txBody>
      <dsp:txXfrm>
        <a:off x="1507738" y="2338844"/>
        <a:ext cx="4732020" cy="1305401"/>
      </dsp:txXfrm>
    </dsp:sp>
    <dsp:sp modelId="{0944553A-1888-4F98-9C36-9E14C1C7F4BE}">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kern="1200"/>
            <a:t>Capitalize the first letter of each word in the name.  For example, the class name </a:t>
          </a:r>
          <a:r>
            <a:rPr lang="en-US" sz="1700" b="1" kern="1200"/>
            <a:t>ComputeExpression or HelloWorld</a:t>
          </a:r>
          <a:r>
            <a:rPr lang="en-US" sz="1700" kern="1200"/>
            <a:t>.</a:t>
          </a:r>
          <a:endParaRPr lang="en-US" sz="1700" kern="1200" dirty="0"/>
        </a:p>
      </dsp:txBody>
      <dsp:txXfrm>
        <a:off x="6239758" y="2338844"/>
        <a:ext cx="427584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237EE-6184-4E03-86DB-7924149C941F}">
      <dsp:nvSpPr>
        <dsp:cNvPr id="0" name=""/>
        <dsp:cNvSpPr/>
      </dsp:nvSpPr>
      <dsp:spPr>
        <a:xfrm>
          <a:off x="7388952" y="1223491"/>
          <a:ext cx="91440" cy="559759"/>
        </a:xfrm>
        <a:custGeom>
          <a:avLst/>
          <a:gdLst/>
          <a:ahLst/>
          <a:cxnLst/>
          <a:rect l="0" t="0" r="0" b="0"/>
          <a:pathLst>
            <a:path>
              <a:moveTo>
                <a:pt x="45720" y="0"/>
              </a:moveTo>
              <a:lnTo>
                <a:pt x="45720" y="559759"/>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4DA4D3-C623-450C-8DCD-3E55E72D8992}">
      <dsp:nvSpPr>
        <dsp:cNvPr id="0" name=""/>
        <dsp:cNvSpPr/>
      </dsp:nvSpPr>
      <dsp:spPr>
        <a:xfrm>
          <a:off x="5036573" y="1223491"/>
          <a:ext cx="91440" cy="559759"/>
        </a:xfrm>
        <a:custGeom>
          <a:avLst/>
          <a:gdLst/>
          <a:ahLst/>
          <a:cxnLst/>
          <a:rect l="0" t="0" r="0" b="0"/>
          <a:pathLst>
            <a:path>
              <a:moveTo>
                <a:pt x="45720" y="0"/>
              </a:moveTo>
              <a:lnTo>
                <a:pt x="45720" y="559759"/>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39F49-6E6E-4092-872B-4D81B2DF84F0}">
      <dsp:nvSpPr>
        <dsp:cNvPr id="0" name=""/>
        <dsp:cNvSpPr/>
      </dsp:nvSpPr>
      <dsp:spPr>
        <a:xfrm>
          <a:off x="2684194" y="1223491"/>
          <a:ext cx="91440" cy="559759"/>
        </a:xfrm>
        <a:custGeom>
          <a:avLst/>
          <a:gdLst/>
          <a:ahLst/>
          <a:cxnLst/>
          <a:rect l="0" t="0" r="0" b="0"/>
          <a:pathLst>
            <a:path>
              <a:moveTo>
                <a:pt x="45720" y="0"/>
              </a:moveTo>
              <a:lnTo>
                <a:pt x="45720" y="559759"/>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59C252-BC68-4CB1-99E6-11A285443F15}">
      <dsp:nvSpPr>
        <dsp:cNvPr id="0" name=""/>
        <dsp:cNvSpPr/>
      </dsp:nvSpPr>
      <dsp:spPr>
        <a:xfrm>
          <a:off x="1767578" y="1323"/>
          <a:ext cx="1924673" cy="12221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A0B65-56F1-48CE-8A2E-5E1F98A689FC}">
      <dsp:nvSpPr>
        <dsp:cNvPr id="0" name=""/>
        <dsp:cNvSpPr/>
      </dsp:nvSpPr>
      <dsp:spPr>
        <a:xfrm>
          <a:off x="1981430" y="204483"/>
          <a:ext cx="1924673" cy="122216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Syntax Errors</a:t>
          </a:r>
        </a:p>
      </dsp:txBody>
      <dsp:txXfrm>
        <a:off x="2017226" y="240279"/>
        <a:ext cx="1853081" cy="1150575"/>
      </dsp:txXfrm>
    </dsp:sp>
    <dsp:sp modelId="{938F2E04-83F5-4AA7-A20A-C4A2E9AA6D23}">
      <dsp:nvSpPr>
        <dsp:cNvPr id="0" name=""/>
        <dsp:cNvSpPr/>
      </dsp:nvSpPr>
      <dsp:spPr>
        <a:xfrm>
          <a:off x="1767578" y="1783250"/>
          <a:ext cx="1924673" cy="12221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89BA2-B6D9-4906-8687-51BA5307187C}">
      <dsp:nvSpPr>
        <dsp:cNvPr id="0" name=""/>
        <dsp:cNvSpPr/>
      </dsp:nvSpPr>
      <dsp:spPr>
        <a:xfrm>
          <a:off x="1981430" y="1986410"/>
          <a:ext cx="1924673" cy="1222167"/>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Detected by the compiler</a:t>
          </a:r>
        </a:p>
      </dsp:txBody>
      <dsp:txXfrm>
        <a:off x="2017226" y="2022206"/>
        <a:ext cx="1853081" cy="1150575"/>
      </dsp:txXfrm>
    </dsp:sp>
    <dsp:sp modelId="{5AE3A5B9-E0B8-48DC-979F-2F59B1BF3E1A}">
      <dsp:nvSpPr>
        <dsp:cNvPr id="0" name=""/>
        <dsp:cNvSpPr/>
      </dsp:nvSpPr>
      <dsp:spPr>
        <a:xfrm>
          <a:off x="4119956" y="1323"/>
          <a:ext cx="1924673" cy="12221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AEAAC6-E9AE-4705-812A-A2DA9D18617E}">
      <dsp:nvSpPr>
        <dsp:cNvPr id="0" name=""/>
        <dsp:cNvSpPr/>
      </dsp:nvSpPr>
      <dsp:spPr>
        <a:xfrm>
          <a:off x="4333809" y="204483"/>
          <a:ext cx="1924673" cy="122216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Runtime Errors</a:t>
          </a:r>
        </a:p>
      </dsp:txBody>
      <dsp:txXfrm>
        <a:off x="4369605" y="240279"/>
        <a:ext cx="1853081" cy="1150575"/>
      </dsp:txXfrm>
    </dsp:sp>
    <dsp:sp modelId="{1418AE2E-940F-4361-8B2E-2C63046EE64D}">
      <dsp:nvSpPr>
        <dsp:cNvPr id="0" name=""/>
        <dsp:cNvSpPr/>
      </dsp:nvSpPr>
      <dsp:spPr>
        <a:xfrm>
          <a:off x="4119956" y="1783250"/>
          <a:ext cx="1924673" cy="12221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FDE54F-5EB0-4D4A-BFB1-5E94B0CA7FDD}">
      <dsp:nvSpPr>
        <dsp:cNvPr id="0" name=""/>
        <dsp:cNvSpPr/>
      </dsp:nvSpPr>
      <dsp:spPr>
        <a:xfrm>
          <a:off x="4333809" y="1986410"/>
          <a:ext cx="1924673" cy="1222167"/>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Causes the program to abort</a:t>
          </a:r>
        </a:p>
      </dsp:txBody>
      <dsp:txXfrm>
        <a:off x="4369605" y="2022206"/>
        <a:ext cx="1853081" cy="1150575"/>
      </dsp:txXfrm>
    </dsp:sp>
    <dsp:sp modelId="{1C3A338A-18C8-48DC-A6A7-6F7B0BA609A8}">
      <dsp:nvSpPr>
        <dsp:cNvPr id="0" name=""/>
        <dsp:cNvSpPr/>
      </dsp:nvSpPr>
      <dsp:spPr>
        <a:xfrm>
          <a:off x="6472335" y="1323"/>
          <a:ext cx="1924673" cy="12221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6A930-08E5-4A46-8A0A-36BF35726C26}">
      <dsp:nvSpPr>
        <dsp:cNvPr id="0" name=""/>
        <dsp:cNvSpPr/>
      </dsp:nvSpPr>
      <dsp:spPr>
        <a:xfrm>
          <a:off x="6686188" y="204483"/>
          <a:ext cx="1924673" cy="122216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Logic Errors</a:t>
          </a:r>
        </a:p>
      </dsp:txBody>
      <dsp:txXfrm>
        <a:off x="6721984" y="240279"/>
        <a:ext cx="1853081" cy="1150575"/>
      </dsp:txXfrm>
    </dsp:sp>
    <dsp:sp modelId="{38B51525-2ECA-4615-950A-E7019CFD9DFF}">
      <dsp:nvSpPr>
        <dsp:cNvPr id="0" name=""/>
        <dsp:cNvSpPr/>
      </dsp:nvSpPr>
      <dsp:spPr>
        <a:xfrm>
          <a:off x="6472335" y="1783250"/>
          <a:ext cx="1924673" cy="122216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ED5B4-BCEE-4F45-8AC5-1894AF470EB6}">
      <dsp:nvSpPr>
        <dsp:cNvPr id="0" name=""/>
        <dsp:cNvSpPr/>
      </dsp:nvSpPr>
      <dsp:spPr>
        <a:xfrm>
          <a:off x="6686188" y="1986410"/>
          <a:ext cx="1924673" cy="1222167"/>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Produces incorrect result</a:t>
          </a:r>
        </a:p>
      </dsp:txBody>
      <dsp:txXfrm>
        <a:off x="6721984" y="2022206"/>
        <a:ext cx="1853081" cy="11505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136DA-8E3A-49AA-AB4D-8C402781A0A4}"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27DAB-4F90-425C-9A59-34764F444262}" type="slidenum">
              <a:rPr lang="en-US" smtClean="0"/>
              <a:t>‹#›</a:t>
            </a:fld>
            <a:endParaRPr lang="en-US"/>
          </a:p>
        </p:txBody>
      </p:sp>
    </p:spTree>
    <p:extLst>
      <p:ext uri="{BB962C8B-B14F-4D97-AF65-F5344CB8AC3E}">
        <p14:creationId xmlns:p14="http://schemas.microsoft.com/office/powerpoint/2010/main" val="282957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C44B1C4-B692-EFFF-ACE8-268D7EAC2B7E}"/>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a:extLst>
              <a:ext uri="{FF2B5EF4-FFF2-40B4-BE49-F238E27FC236}">
                <a16:creationId xmlns:a16="http://schemas.microsoft.com/office/drawing/2014/main" id="{F0A0F6BE-A71D-E938-62B2-11A2AA3A908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EB9EA29-FE48-9F57-EF49-AB2E3A7ACEAA}"/>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6387" name="Notes Placeholder 2">
            <a:extLst>
              <a:ext uri="{FF2B5EF4-FFF2-40B4-BE49-F238E27FC236}">
                <a16:creationId xmlns:a16="http://schemas.microsoft.com/office/drawing/2014/main" id="{E17882F4-D8AA-AC42-F9DD-8B3E8B795D2E}"/>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a:extLst>
              <a:ext uri="{FF2B5EF4-FFF2-40B4-BE49-F238E27FC236}">
                <a16:creationId xmlns:a16="http://schemas.microsoft.com/office/drawing/2014/main" id="{2BC862CC-394B-06A4-5FBF-C2401465F184}"/>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75B16F-8EB5-46D5-BD1E-1E8EAC9E7510}" type="slidenum">
              <a:rPr lang="en-MY" altLang="en-US"/>
              <a:pPr/>
              <a:t>11</a:t>
            </a:fld>
            <a:endParaRPr lang="en-MY"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8F0A643-726D-9092-E684-24CF56A8A347}"/>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483" name="Notes Placeholder 2">
            <a:extLst>
              <a:ext uri="{FF2B5EF4-FFF2-40B4-BE49-F238E27FC236}">
                <a16:creationId xmlns:a16="http://schemas.microsoft.com/office/drawing/2014/main" id="{627DF123-763A-207F-B81D-225C8D416E82}"/>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public - access modifier. It means the method can be accessed from anywhere.</a:t>
            </a:r>
          </a:p>
          <a:p>
            <a:r>
              <a:rPr lang="en-US" altLang="en-US"/>
              <a:t>static - It means that the method can be accessed without any objects.</a:t>
            </a:r>
          </a:p>
          <a:p>
            <a:r>
              <a:rPr lang="en-US" altLang="en-US"/>
              <a:t>void - It means that the method does not return any value.</a:t>
            </a:r>
          </a:p>
        </p:txBody>
      </p:sp>
      <p:sp>
        <p:nvSpPr>
          <p:cNvPr id="20484" name="Slide Number Placeholder 3">
            <a:extLst>
              <a:ext uri="{FF2B5EF4-FFF2-40B4-BE49-F238E27FC236}">
                <a16:creationId xmlns:a16="http://schemas.microsoft.com/office/drawing/2014/main" id="{79557FBA-85FB-BCBC-6359-0DA6F75938E6}"/>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A3032D-6794-4AAF-B617-498914AB75F3}" type="slidenum">
              <a:rPr lang="en-MY" altLang="en-US"/>
              <a:pPr/>
              <a:t>13</a:t>
            </a:fld>
            <a:endParaRPr lang="en-MY"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998998F-5348-DFB6-854F-F9B89B9BBD4E}"/>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136484F1-DA7C-A9DF-7E28-1FACEC24DBA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683B2AB-CC08-1A8B-F654-C3D8952DCE99}"/>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94FE0E46-0FA6-D9BB-CE91-2A8809D6118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CAB6-4468-2E21-2FD7-D50455674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65BAF-720F-844B-6CB6-026B42F79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D3BBE9-97B4-CB7F-5B2C-F1619CCB727C}"/>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5" name="Footer Placeholder 4">
            <a:extLst>
              <a:ext uri="{FF2B5EF4-FFF2-40B4-BE49-F238E27FC236}">
                <a16:creationId xmlns:a16="http://schemas.microsoft.com/office/drawing/2014/main" id="{4FD268B5-2025-A1B6-A3E2-46F8D10B9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BCB05-0615-678A-63AF-730E9511D3D7}"/>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02719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E20A-1DF0-6D5B-6BD6-6E7CA96A2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7B5A23-8332-0257-91CF-673CC9FB8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A3E52-55C1-6343-520C-CEEAEBD3D72E}"/>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5" name="Footer Placeholder 4">
            <a:extLst>
              <a:ext uri="{FF2B5EF4-FFF2-40B4-BE49-F238E27FC236}">
                <a16:creationId xmlns:a16="http://schemas.microsoft.com/office/drawing/2014/main" id="{16FE3DF7-E647-570E-2412-49541E3DF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B4D4D-435B-8574-9B54-520278FE2DB0}"/>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7856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4B59C-CAB8-1BD3-A59E-3D0FC5B65A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3CCC8E-4958-5B12-96FC-0E981FBB7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00C8F-0AEB-A955-9F92-3B5696E42D01}"/>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5" name="Footer Placeholder 4">
            <a:extLst>
              <a:ext uri="{FF2B5EF4-FFF2-40B4-BE49-F238E27FC236}">
                <a16:creationId xmlns:a16="http://schemas.microsoft.com/office/drawing/2014/main" id="{AA6A6A0E-DE5B-36A4-FA58-29D6E1D2F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BFB9B-0415-20BC-0A21-D90F93939A2B}"/>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283138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9D9D-FC3C-39EE-E5F2-593641908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AD00D-B731-72A2-C00B-E576E5575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0659E-9942-18D9-3CEB-451AE0659E0F}"/>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5" name="Footer Placeholder 4">
            <a:extLst>
              <a:ext uri="{FF2B5EF4-FFF2-40B4-BE49-F238E27FC236}">
                <a16:creationId xmlns:a16="http://schemas.microsoft.com/office/drawing/2014/main" id="{964FF621-581C-7030-4F2E-2F1F44876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8F164-4048-4AE7-A8BD-0F1AB372CFC5}"/>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14528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578B-45A2-B8FF-4055-11FC0CCE2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997D7D-791D-6448-8D3C-8F50DAA00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63459-51E2-C438-46B1-915A916F8569}"/>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5" name="Footer Placeholder 4">
            <a:extLst>
              <a:ext uri="{FF2B5EF4-FFF2-40B4-BE49-F238E27FC236}">
                <a16:creationId xmlns:a16="http://schemas.microsoft.com/office/drawing/2014/main" id="{2FFC583D-C001-2355-2370-FC4A61388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5558E-F70B-A6AA-B02C-53E0B8DC0FF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93397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2F8C-98D1-C872-2F53-6AF8D4D92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C43F9-A244-5E46-D44D-7DF93568F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74D69C-93C3-4547-F43E-3324A6027C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6F343-C198-6636-3888-0464ACA188F1}"/>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6" name="Footer Placeholder 5">
            <a:extLst>
              <a:ext uri="{FF2B5EF4-FFF2-40B4-BE49-F238E27FC236}">
                <a16:creationId xmlns:a16="http://schemas.microsoft.com/office/drawing/2014/main" id="{B514AFA3-244F-45BC-527D-395B85029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2FDF2-36F6-B9FD-649A-18F3F0BF5F54}"/>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02829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6173-18D7-B85F-B744-026F55ED3A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D28E78-5FA5-4680-D73B-0937E07D7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F727F-D6A9-2AF5-C46C-956189B7C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5F338-6A32-74B6-557C-34F5A0CF7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FC82F-D83E-1C79-463B-23EE9AA2FF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321C2-1A5B-E492-FB01-D11D3EAFFB87}"/>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8" name="Footer Placeholder 7">
            <a:extLst>
              <a:ext uri="{FF2B5EF4-FFF2-40B4-BE49-F238E27FC236}">
                <a16:creationId xmlns:a16="http://schemas.microsoft.com/office/drawing/2014/main" id="{DB5C80F0-0B2F-257D-619A-39ABA8A23C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6950C-198E-2FF5-691B-2092314D609F}"/>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24089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9D6B-6226-49D9-851C-4079E2242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AC167-54C1-6E48-2904-706DB05BA02E}"/>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4" name="Footer Placeholder 3">
            <a:extLst>
              <a:ext uri="{FF2B5EF4-FFF2-40B4-BE49-F238E27FC236}">
                <a16:creationId xmlns:a16="http://schemas.microsoft.com/office/drawing/2014/main" id="{7ED53392-5CE7-A10D-4217-E73BE8007B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7B3A65-4245-50F7-08B1-67BA54DA2A10}"/>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61017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AA415-4F19-6114-BF87-0D6D409D2621}"/>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3" name="Footer Placeholder 2">
            <a:extLst>
              <a:ext uri="{FF2B5EF4-FFF2-40B4-BE49-F238E27FC236}">
                <a16:creationId xmlns:a16="http://schemas.microsoft.com/office/drawing/2014/main" id="{7BC1AD76-E9A5-ADB8-BCCB-F6ED0FEC6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BC1B3F-5ACB-9988-5A86-90CA278604FE}"/>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24919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CF12-3F72-C321-3F82-ED0104639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6D681-EC75-5468-E87A-8A9425698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2EEF7-C260-1877-DD8C-2A8CB3657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3E010-A574-CC68-EE1C-EB9079C478F2}"/>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6" name="Footer Placeholder 5">
            <a:extLst>
              <a:ext uri="{FF2B5EF4-FFF2-40B4-BE49-F238E27FC236}">
                <a16:creationId xmlns:a16="http://schemas.microsoft.com/office/drawing/2014/main" id="{1CA8F0E9-2E5C-AE8D-EF6B-2DFA7492D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F8003-7D79-0B91-20FB-033758EAAAA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79036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FBF5-21A5-272D-EE6E-D0D21708C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E4D1AD-3A64-16C6-FAD9-95AD5DAF0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9BB2A-2C4B-FF64-1EBE-AF7497614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8AA64-7463-9B90-3973-421CEB7A4046}"/>
              </a:ext>
            </a:extLst>
          </p:cNvPr>
          <p:cNvSpPr>
            <a:spLocks noGrp="1"/>
          </p:cNvSpPr>
          <p:nvPr>
            <p:ph type="dt" sz="half" idx="10"/>
          </p:nvPr>
        </p:nvSpPr>
        <p:spPr/>
        <p:txBody>
          <a:bodyPr/>
          <a:lstStyle/>
          <a:p>
            <a:fld id="{3280FB58-FE74-4D41-98DA-58B494C6D636}" type="datetimeFigureOut">
              <a:rPr lang="en-US" smtClean="0"/>
              <a:t>8/21/2024</a:t>
            </a:fld>
            <a:endParaRPr lang="en-US"/>
          </a:p>
        </p:txBody>
      </p:sp>
      <p:sp>
        <p:nvSpPr>
          <p:cNvPr id="6" name="Footer Placeholder 5">
            <a:extLst>
              <a:ext uri="{FF2B5EF4-FFF2-40B4-BE49-F238E27FC236}">
                <a16:creationId xmlns:a16="http://schemas.microsoft.com/office/drawing/2014/main" id="{9CA29043-245C-7AD4-2F6E-512323116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03E9C-05BF-04F6-E4E5-44107DA1760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2211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E0B6B-90DB-50F2-9AEF-13E58847E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54725D-A0B1-B9A2-D8F5-F7D2EAF66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42F50-23F5-0A1C-0AB9-8E252786F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80FB58-FE74-4D41-98DA-58B494C6D636}" type="datetimeFigureOut">
              <a:rPr lang="en-US" smtClean="0"/>
              <a:t>8/21/2024</a:t>
            </a:fld>
            <a:endParaRPr lang="en-US"/>
          </a:p>
        </p:txBody>
      </p:sp>
      <p:sp>
        <p:nvSpPr>
          <p:cNvPr id="5" name="Footer Placeholder 4">
            <a:extLst>
              <a:ext uri="{FF2B5EF4-FFF2-40B4-BE49-F238E27FC236}">
                <a16:creationId xmlns:a16="http://schemas.microsoft.com/office/drawing/2014/main" id="{09293F77-AF3A-73AC-BDC0-34EE546AC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531598-CBFD-27C3-49C5-A8D885BFF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5559AD-2A6D-4C34-9F80-31D8FE6817FC}" type="slidenum">
              <a:rPr lang="en-US" smtClean="0"/>
              <a:t>‹#›</a:t>
            </a:fld>
            <a:endParaRPr lang="en-US"/>
          </a:p>
        </p:txBody>
      </p:sp>
    </p:spTree>
    <p:extLst>
      <p:ext uri="{BB962C8B-B14F-4D97-AF65-F5344CB8AC3E}">
        <p14:creationId xmlns:p14="http://schemas.microsoft.com/office/powerpoint/2010/main" val="366314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ntelliJ_IDEA" TargetMode="External"/><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 Id="rId4" Type="http://schemas.openxmlformats.org/officeDocument/2006/relationships/hyperlink" Target="https://en.wikipedia.org/wiki/Eclipse_(softwar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A8747-4C73-D436-06E3-C7BCFDF659A8}"/>
              </a:ext>
            </a:extLst>
          </p:cNvPr>
          <p:cNvSpPr>
            <a:spLocks noGrp="1"/>
          </p:cNvSpPr>
          <p:nvPr>
            <p:ph type="ctrTitle"/>
          </p:nvPr>
        </p:nvSpPr>
        <p:spPr>
          <a:xfrm>
            <a:off x="1285241" y="1008993"/>
            <a:ext cx="9231410" cy="3542045"/>
          </a:xfrm>
        </p:spPr>
        <p:txBody>
          <a:bodyPr anchor="b">
            <a:normAutofit/>
          </a:bodyPr>
          <a:lstStyle/>
          <a:p>
            <a:pPr algn="l"/>
            <a:r>
              <a:rPr lang="en-US" altLang="en-US" sz="7200"/>
              <a:t>Chapter 1: Introduction to Computers, Programs, and Java</a:t>
            </a:r>
            <a:endParaRPr lang="en-US" sz="7200"/>
          </a:p>
        </p:txBody>
      </p:sp>
    </p:spTree>
    <p:extLst>
      <p:ext uri="{BB962C8B-B14F-4D97-AF65-F5344CB8AC3E}">
        <p14:creationId xmlns:p14="http://schemas.microsoft.com/office/powerpoint/2010/main" val="38936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E1D993-7186-E911-FA6B-AD8F23F17843}"/>
              </a:ext>
            </a:extLst>
          </p:cNvPr>
          <p:cNvSpPr>
            <a:spLocks noGrp="1"/>
          </p:cNvSpPr>
          <p:nvPr>
            <p:ph type="title"/>
          </p:nvPr>
        </p:nvSpPr>
        <p:spPr>
          <a:xfrm>
            <a:off x="1304924" y="627385"/>
            <a:ext cx="9620251" cy="856248"/>
          </a:xfrm>
        </p:spPr>
        <p:txBody>
          <a:bodyPr>
            <a:normAutofit/>
          </a:bodyPr>
          <a:lstStyle/>
          <a:p>
            <a:pPr algn="ctr"/>
            <a:r>
              <a:rPr lang="en-US" sz="4000"/>
              <a:t>Inner working of Java Program</a:t>
            </a:r>
          </a:p>
        </p:txBody>
      </p:sp>
      <p:sp>
        <p:nvSpPr>
          <p:cNvPr id="16" name="Freeform: Shape 15">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4">
            <a:extLst>
              <a:ext uri="{FF2B5EF4-FFF2-40B4-BE49-F238E27FC236}">
                <a16:creationId xmlns:a16="http://schemas.microsoft.com/office/drawing/2014/main" id="{6B215AAE-D0E5-19CE-25CF-CD2CEE261E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32642" y="2695645"/>
            <a:ext cx="6286500" cy="7700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6E398CEC-6109-F6FB-6D6F-B757B31BB8DC}"/>
              </a:ext>
            </a:extLst>
          </p:cNvPr>
          <p:cNvSpPr>
            <a:spLocks noGrp="1"/>
          </p:cNvSpPr>
          <p:nvPr>
            <p:ph idx="1"/>
          </p:nvPr>
        </p:nvSpPr>
        <p:spPr>
          <a:xfrm>
            <a:off x="1819275" y="4845083"/>
            <a:ext cx="8572500" cy="1374741"/>
          </a:xfrm>
        </p:spPr>
        <p:txBody>
          <a:bodyPr anchor="ctr">
            <a:normAutofit/>
          </a:bodyPr>
          <a:lstStyle/>
          <a:p>
            <a:pPr algn="ctr"/>
            <a:r>
              <a:rPr lang="en-US" altLang="en-US" sz="2000" dirty="0"/>
              <a:t>When you run the Java program, Java compiler first compiles your Java code to bytecode. Then, the Java Virtual Machine (JVM) translates bytecode into native machine code (set of instructions that a computer's CPU executes directly).</a:t>
            </a:r>
          </a:p>
          <a:p>
            <a:pPr marL="0" indent="0" algn="ctr">
              <a:buNone/>
            </a:pPr>
            <a:endParaRPr lang="en-US" sz="2000" dirty="0"/>
          </a:p>
        </p:txBody>
      </p:sp>
    </p:spTree>
    <p:extLst>
      <p:ext uri="{BB962C8B-B14F-4D97-AF65-F5344CB8AC3E}">
        <p14:creationId xmlns:p14="http://schemas.microsoft.com/office/powerpoint/2010/main" val="245997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9" name="Rectangle 1537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491BA816-B1D2-3FDA-4F12-037D280A53DB}"/>
              </a:ext>
            </a:extLst>
          </p:cNvPr>
          <p:cNvSpPr>
            <a:spLocks noGrp="1" noChangeArrowheads="1"/>
          </p:cNvSpPr>
          <p:nvPr>
            <p:ph type="title"/>
          </p:nvPr>
        </p:nvSpPr>
        <p:spPr>
          <a:xfrm>
            <a:off x="9267909" y="2023110"/>
            <a:ext cx="2469624" cy="2846070"/>
          </a:xfrm>
        </p:spPr>
        <p:txBody>
          <a:bodyPr vert="horz" lIns="91440" tIns="45720" rIns="91440" bIns="45720" rtlCol="0" anchor="ctr">
            <a:normAutofit/>
          </a:bodyPr>
          <a:lstStyle/>
          <a:p>
            <a:pPr>
              <a:defRPr/>
            </a:pPr>
            <a:r>
              <a:rPr lang="en-US" sz="3700" kern="1200">
                <a:solidFill>
                  <a:schemeClr val="tx1"/>
                </a:solidFill>
                <a:latin typeface="+mj-lt"/>
                <a:ea typeface="+mj-ea"/>
                <a:cs typeface="+mj-cs"/>
              </a:rPr>
              <a:t>Description of Java Conceptual Diagram</a:t>
            </a:r>
          </a:p>
        </p:txBody>
      </p:sp>
      <p:sp>
        <p:nvSpPr>
          <p:cNvPr id="15381" name="Rectangle 1538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83" name="Rectangle 1538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3" name="Picture 4">
            <a:extLst>
              <a:ext uri="{FF2B5EF4-FFF2-40B4-BE49-F238E27FC236}">
                <a16:creationId xmlns:a16="http://schemas.microsoft.com/office/drawing/2014/main" id="{A59C46E2-EB92-C944-4BDD-D9FF5CBDCF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5238" y="944228"/>
            <a:ext cx="7608304" cy="5040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5" name="Rectangle 1538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7936E3DF-F55B-8A96-B005-9B68EF4715F8}"/>
              </a:ext>
            </a:extLst>
          </p:cNvPr>
          <p:cNvSpPr>
            <a:spLocks noGrp="1" noChangeArrowheads="1"/>
          </p:cNvSpPr>
          <p:nvPr>
            <p:ph type="title"/>
          </p:nvPr>
        </p:nvSpPr>
        <p:spPr>
          <a:xfrm>
            <a:off x="1006900" y="1188637"/>
            <a:ext cx="3141430" cy="4480726"/>
          </a:xfrm>
        </p:spPr>
        <p:txBody>
          <a:bodyPr vert="horz" lIns="91440" tIns="45720" rIns="91440" bIns="45720" rtlCol="0" anchor="ctr">
            <a:normAutofit/>
          </a:bodyPr>
          <a:lstStyle/>
          <a:p>
            <a:pPr algn="r">
              <a:defRPr/>
            </a:pPr>
            <a:r>
              <a:rPr lang="en-US" sz="4100" b="1" kern="1200">
                <a:solidFill>
                  <a:schemeClr val="tx1"/>
                </a:solidFill>
                <a:latin typeface="+mj-lt"/>
                <a:ea typeface="+mj-ea"/>
                <a:cs typeface="+mj-cs"/>
              </a:rPr>
              <a:t>JAVA Environment Setup</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angle 3">
            <a:extLst>
              <a:ext uri="{FF2B5EF4-FFF2-40B4-BE49-F238E27FC236}">
                <a16:creationId xmlns:a16="http://schemas.microsoft.com/office/drawing/2014/main" id="{C8993F26-2EA8-0AD6-ADEC-CAB34CC9660E}"/>
              </a:ext>
            </a:extLst>
          </p:cNvPr>
          <p:cNvSpPr txBox="1">
            <a:spLocks noChangeArrowheads="1"/>
          </p:cNvSpPr>
          <p:nvPr/>
        </p:nvSpPr>
        <p:spPr>
          <a:xfrm>
            <a:off x="5138928" y="1338729"/>
            <a:ext cx="4795584" cy="4180542"/>
          </a:xfrm>
          <a:prstGeom prst="rect">
            <a:avLst/>
          </a:prstGeom>
        </p:spPr>
        <p:txBody>
          <a:bodyPr vert="horz" lIns="91440" tIns="45720" rIns="91440" bIns="45720" rtlCol="0" anchor="ctr">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228600">
              <a:buFont typeface="Arial" panose="020B0604020202020204" pitchFamily="34" charset="0"/>
              <a:buChar char="•"/>
              <a:defRPr/>
            </a:pPr>
            <a:r>
              <a:rPr lang="en-US" sz="1700" b="1"/>
              <a:t>We need to Download:</a:t>
            </a:r>
          </a:p>
          <a:p>
            <a:pPr marL="473202" lvl="1" indent="-228600">
              <a:buFont typeface="Arial" panose="020B0604020202020204" pitchFamily="34" charset="0"/>
              <a:buChar char="•"/>
              <a:defRPr/>
            </a:pPr>
            <a:r>
              <a:rPr lang="en-US" sz="1700" b="1"/>
              <a:t>Java Development Kit (JDK). </a:t>
            </a:r>
            <a:r>
              <a:rPr lang="en-US" sz="1700" b="1" u="sng">
                <a:hlinkClick r:id="rId2"/>
              </a:rPr>
              <a:t>https://www.oracle.com/java/technologies/javase/javase-jdk8-downloads.html</a:t>
            </a:r>
            <a:endParaRPr lang="en-US" sz="1700" b="1" u="sng"/>
          </a:p>
          <a:p>
            <a:pPr marL="473202" lvl="1" indent="-228600">
              <a:buFont typeface="Arial" panose="020B0604020202020204" pitchFamily="34" charset="0"/>
              <a:buChar char="•"/>
              <a:defRPr/>
            </a:pPr>
            <a:r>
              <a:rPr lang="en-US" sz="1700" b="1"/>
              <a:t>Integrated Development Environment (IDE) Software : Example: </a:t>
            </a:r>
            <a:r>
              <a:rPr lang="en-US" sz="1700" u="sng"/>
              <a:t>NetBeans , </a:t>
            </a:r>
            <a:r>
              <a:rPr lang="en-US" sz="1700">
                <a:hlinkClick r:id="rId3" tooltip="IntelliJ IDEA"/>
              </a:rPr>
              <a:t>IntelliJ</a:t>
            </a:r>
            <a:r>
              <a:rPr lang="en-US" sz="1700" u="sng">
                <a:hlinkClick r:id="rId3" tooltip="IntelliJ IDEA"/>
              </a:rPr>
              <a:t> ,  </a:t>
            </a:r>
            <a:r>
              <a:rPr lang="en-US" sz="1700" u="sng"/>
              <a:t>or </a:t>
            </a:r>
            <a:r>
              <a:rPr lang="en-US" sz="1700" u="sng">
                <a:hlinkClick r:id="rId4" tooltip="Eclipse (software)"/>
              </a:rPr>
              <a:t>Eclipse</a:t>
            </a:r>
            <a:r>
              <a:rPr lang="en-US" sz="1700" u="sng"/>
              <a:t>, </a:t>
            </a:r>
          </a:p>
          <a:p>
            <a:pPr marL="473202" lvl="1" indent="-228600">
              <a:buFont typeface="Arial" panose="020B0604020202020204" pitchFamily="34" charset="0"/>
              <a:buChar char="•"/>
              <a:defRPr/>
            </a:pPr>
            <a:endParaRPr lang="en-US" sz="1700" u="sng"/>
          </a:p>
          <a:p>
            <a:pPr marL="0" indent="-228600">
              <a:buFont typeface="Arial" panose="020B0604020202020204" pitchFamily="34" charset="0"/>
              <a:buChar char="•"/>
              <a:defRPr/>
            </a:pPr>
            <a:r>
              <a:rPr lang="en-US" sz="1700" b="1"/>
              <a:t>For Online Code Compilers:</a:t>
            </a:r>
          </a:p>
          <a:p>
            <a:pPr marL="473202" lvl="1" indent="-228600">
              <a:buFont typeface="Arial" panose="020B0604020202020204" pitchFamily="34" charset="0"/>
              <a:buChar char="•"/>
              <a:defRPr/>
            </a:pPr>
            <a:r>
              <a:rPr lang="en-US" sz="1700" b="1"/>
              <a:t>CodingGround</a:t>
            </a:r>
          </a:p>
          <a:p>
            <a:pPr marL="473202" lvl="1" indent="-228600">
              <a:buFont typeface="Arial" panose="020B0604020202020204" pitchFamily="34" charset="0"/>
              <a:buChar char="•"/>
              <a:defRPr/>
            </a:pPr>
            <a:r>
              <a:rPr lang="en-US" sz="1700" b="1"/>
              <a:t>OnlineGDB</a:t>
            </a:r>
          </a:p>
          <a:p>
            <a:pPr marL="473202" lvl="1" indent="-228600">
              <a:buFont typeface="Arial" panose="020B0604020202020204" pitchFamily="34" charset="0"/>
              <a:buChar char="•"/>
              <a:defRPr/>
            </a:pPr>
            <a:r>
              <a:rPr lang="en-US" sz="1700" b="1"/>
              <a:t>Ideone</a:t>
            </a:r>
          </a:p>
          <a:p>
            <a:pPr marL="473202" lvl="1" indent="-228600">
              <a:buFont typeface="Arial" panose="020B0604020202020204" pitchFamily="34" charset="0"/>
              <a:buChar char="•"/>
              <a:defRPr/>
            </a:pPr>
            <a:r>
              <a:rPr lang="en-US" sz="1700" b="1"/>
              <a:t>Programiz</a:t>
            </a:r>
          </a:p>
          <a:p>
            <a:pPr marL="342900" indent="-228600">
              <a:buFont typeface="Arial" panose="020B0604020202020204" pitchFamily="34" charset="0"/>
              <a:buChar char="•"/>
              <a:defRPr/>
            </a:pPr>
            <a:endParaRPr lang="en-US"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519" name="Rectangle 19518">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20" name="Freeform: Shape 19519">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58" name="Rectangle 2">
            <a:extLst>
              <a:ext uri="{FF2B5EF4-FFF2-40B4-BE49-F238E27FC236}">
                <a16:creationId xmlns:a16="http://schemas.microsoft.com/office/drawing/2014/main" id="{04C71237-D208-D2F0-8D4E-E417BF5B2EB8}"/>
              </a:ext>
            </a:extLst>
          </p:cNvPr>
          <p:cNvSpPr>
            <a:spLocks noGrp="1" noChangeArrowheads="1"/>
          </p:cNvSpPr>
          <p:nvPr>
            <p:ph type="title"/>
          </p:nvPr>
        </p:nvSpPr>
        <p:spPr>
          <a:xfrm>
            <a:off x="1184744" y="5198168"/>
            <a:ext cx="9859618" cy="642797"/>
          </a:xfrm>
        </p:spPr>
        <p:txBody>
          <a:bodyPr vert="horz" lIns="91440" tIns="45720" rIns="91440" bIns="45720" rtlCol="0" anchor="b">
            <a:normAutofit/>
          </a:bodyPr>
          <a:lstStyle/>
          <a:p>
            <a:pPr algn="ctr"/>
            <a:r>
              <a:rPr lang="en-US" altLang="en-US" sz="3600" b="1" kern="1200">
                <a:solidFill>
                  <a:schemeClr val="tx1"/>
                </a:solidFill>
                <a:latin typeface="+mj-lt"/>
                <a:ea typeface="+mj-ea"/>
                <a:cs typeface="+mj-cs"/>
              </a:rPr>
              <a:t>Sample Java Program</a:t>
            </a:r>
          </a:p>
        </p:txBody>
      </p:sp>
      <p:sp>
        <p:nvSpPr>
          <p:cNvPr id="4" name="Rectangle 2">
            <a:extLst>
              <a:ext uri="{FF2B5EF4-FFF2-40B4-BE49-F238E27FC236}">
                <a16:creationId xmlns:a16="http://schemas.microsoft.com/office/drawing/2014/main" id="{EB8532ED-AA45-D373-7E2C-8D5533450126}"/>
              </a:ext>
            </a:extLst>
          </p:cNvPr>
          <p:cNvSpPr txBox="1">
            <a:spLocks noChangeArrowheads="1"/>
          </p:cNvSpPr>
          <p:nvPr/>
        </p:nvSpPr>
        <p:spPr>
          <a:xfrm>
            <a:off x="2198774" y="5928655"/>
            <a:ext cx="7831559" cy="410689"/>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altLang="en-US" sz="1600" b="1" kern="1200" dirty="0">
                <a:solidFill>
                  <a:schemeClr val="tx1"/>
                </a:solidFill>
                <a:latin typeface="+mn-lt"/>
                <a:ea typeface="+mn-ea"/>
                <a:cs typeface="+mn-cs"/>
              </a:rPr>
              <a:t>Many ways can be used to write/run java programs; through IDE, or </a:t>
            </a:r>
            <a:r>
              <a:rPr lang="en-US" altLang="en-US" sz="1600" b="1" kern="1200" dirty="0" err="1">
                <a:solidFill>
                  <a:schemeClr val="tx1"/>
                </a:solidFill>
                <a:latin typeface="+mn-lt"/>
                <a:ea typeface="+mn-ea"/>
                <a:cs typeface="+mn-cs"/>
              </a:rPr>
              <a:t>commandline</a:t>
            </a:r>
            <a:endParaRPr lang="en-US" altLang="en-US" sz="1600" b="1" kern="1200" dirty="0">
              <a:solidFill>
                <a:schemeClr val="tx1"/>
              </a:solidFill>
              <a:latin typeface="+mn-lt"/>
              <a:ea typeface="+mn-ea"/>
              <a:cs typeface="+mn-cs"/>
            </a:endParaRPr>
          </a:p>
        </p:txBody>
      </p:sp>
      <p:sp>
        <p:nvSpPr>
          <p:cNvPr id="19521" name="Freeform: Shape 19520">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460" name="Picture 10">
            <a:extLst>
              <a:ext uri="{FF2B5EF4-FFF2-40B4-BE49-F238E27FC236}">
                <a16:creationId xmlns:a16="http://schemas.microsoft.com/office/drawing/2014/main" id="{E09B78AF-77C8-8068-2B46-CD2568B0EB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83448" y="1549303"/>
            <a:ext cx="6424108" cy="2589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4C04CD59-30B7-7535-01BB-9DE6CD51B34D}"/>
              </a:ext>
            </a:extLst>
          </p:cNvPr>
          <p:cNvSpPr txBox="1">
            <a:spLocks noChangeArrowheads="1"/>
          </p:cNvSpPr>
          <p:nvPr/>
        </p:nvSpPr>
        <p:spPr>
          <a:xfrm>
            <a:off x="2514600" y="1981200"/>
            <a:ext cx="8108950" cy="1246188"/>
          </a:xfrm>
          <a:prstGeom prst="rect">
            <a:avLst/>
          </a:prstGeom>
        </p:spPr>
        <p:txBody>
          <a:bodyPr lIns="34290" tIns="34290" rIns="34290" bIns="34290"/>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None/>
              <a:defRPr/>
            </a:pPr>
            <a:endParaRPr lang="en-US" sz="13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52" name="Rectangle 22551">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53" name="Freeform: Shape 22552">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2535" name="Rectangle 2">
            <a:extLst>
              <a:ext uri="{FF2B5EF4-FFF2-40B4-BE49-F238E27FC236}">
                <a16:creationId xmlns:a16="http://schemas.microsoft.com/office/drawing/2014/main" id="{96B889BF-7AB9-22A8-F45E-0511476F907A}"/>
              </a:ext>
            </a:extLst>
          </p:cNvPr>
          <p:cNvSpPr>
            <a:spLocks noGrp="1" noChangeArrowheads="1"/>
          </p:cNvSpPr>
          <p:nvPr>
            <p:ph type="title"/>
          </p:nvPr>
        </p:nvSpPr>
        <p:spPr>
          <a:xfrm>
            <a:off x="497973" y="393380"/>
            <a:ext cx="7655427" cy="739881"/>
          </a:xfrm>
        </p:spPr>
        <p:txBody>
          <a:bodyPr vert="horz" lIns="91440" tIns="45720" rIns="91440" bIns="45720" rtlCol="0" anchor="b">
            <a:normAutofit/>
          </a:bodyPr>
          <a:lstStyle/>
          <a:p>
            <a:r>
              <a:rPr lang="en-US" altLang="en-US" sz="3300"/>
              <a:t>Creating, Compiling, and Running Programs</a:t>
            </a:r>
          </a:p>
        </p:txBody>
      </p:sp>
      <p:pic>
        <p:nvPicPr>
          <p:cNvPr id="22534" name="Picture 11">
            <a:extLst>
              <a:ext uri="{FF2B5EF4-FFF2-40B4-BE49-F238E27FC236}">
                <a16:creationId xmlns:a16="http://schemas.microsoft.com/office/drawing/2014/main" id="{2DE5BCE7-E1FC-D71B-074F-46182CF0CC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7973" y="1683925"/>
            <a:ext cx="6781129" cy="478069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22536" name="Picture 9">
            <a:extLst>
              <a:ext uri="{FF2B5EF4-FFF2-40B4-BE49-F238E27FC236}">
                <a16:creationId xmlns:a16="http://schemas.microsoft.com/office/drawing/2014/main" id="{F370111A-6FF5-E419-3694-ABC294FB45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93796" y="3429000"/>
            <a:ext cx="4483510" cy="15424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2545" name="Freeform: Shape 22544">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Slide Number Placeholder 4">
            <a:extLst>
              <a:ext uri="{FF2B5EF4-FFF2-40B4-BE49-F238E27FC236}">
                <a16:creationId xmlns:a16="http://schemas.microsoft.com/office/drawing/2014/main" id="{0DAAA532-4724-2D93-7597-1C8896BF2B6B}"/>
              </a:ext>
            </a:extLst>
          </p:cNvPr>
          <p:cNvSpPr>
            <a:spLocks noGrp="1" noChangeArrowheads="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spcAft>
                <a:spcPts val="600"/>
              </a:spcAft>
              <a:buClrTx/>
              <a:buSzTx/>
              <a:buFontTx/>
              <a:buNone/>
            </a:pPr>
            <a:fld id="{5C4012BF-1BCC-4407-BCCD-BF73C4A2198B}" type="slidenum">
              <a:rPr lang="en-US" altLang="en-US" sz="1000">
                <a:solidFill>
                  <a:schemeClr val="tx1">
                    <a:tint val="75000"/>
                  </a:schemeClr>
                </a:solidFill>
                <a:latin typeface="+mn-lt"/>
              </a:rPr>
              <a:pPr algn="r">
                <a:spcBef>
                  <a:spcPct val="0"/>
                </a:spcBef>
                <a:spcAft>
                  <a:spcPts val="600"/>
                </a:spcAft>
                <a:buClrTx/>
                <a:buSzTx/>
                <a:buFontTx/>
                <a:buNone/>
              </a:pPr>
              <a:t>14</a:t>
            </a:fld>
            <a:endParaRPr lang="en-US" altLang="en-US" sz="1000">
              <a:solidFill>
                <a:schemeClr val="tx1">
                  <a:tint val="75000"/>
                </a:schemeClr>
              </a:solidFill>
              <a:latin typeface="+mn-lt"/>
            </a:endParaRPr>
          </a:p>
        </p:txBody>
      </p:sp>
      <p:sp>
        <p:nvSpPr>
          <p:cNvPr id="22531" name="Rectangle 9">
            <a:extLst>
              <a:ext uri="{FF2B5EF4-FFF2-40B4-BE49-F238E27FC236}">
                <a16:creationId xmlns:a16="http://schemas.microsoft.com/office/drawing/2014/main" id="{852FEE74-3319-0E60-7E7D-96931308256E}"/>
              </a:ext>
            </a:extLst>
          </p:cNvPr>
          <p:cNvSpPr>
            <a:spLocks noChangeArrowheads="1"/>
          </p:cNvSpPr>
          <p:nvPr/>
        </p:nvSpPr>
        <p:spPr bwMode="auto">
          <a:xfrm>
            <a:off x="4724400" y="1981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2" name="Rectangle 11">
            <a:extLst>
              <a:ext uri="{FF2B5EF4-FFF2-40B4-BE49-F238E27FC236}">
                <a16:creationId xmlns:a16="http://schemas.microsoft.com/office/drawing/2014/main" id="{A5D14962-02DA-9E2C-1E8E-3FFBE891F93D}"/>
              </a:ext>
            </a:extLst>
          </p:cNvPr>
          <p:cNvSpPr>
            <a:spLocks noChangeArrowheads="1"/>
          </p:cNvSpPr>
          <p:nvPr/>
        </p:nvSpPr>
        <p:spPr bwMode="auto">
          <a:xfrm>
            <a:off x="4724400" y="1295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15">
            <a:extLst>
              <a:ext uri="{FF2B5EF4-FFF2-40B4-BE49-F238E27FC236}">
                <a16:creationId xmlns:a16="http://schemas.microsoft.com/office/drawing/2014/main" id="{7B2C79F8-6A9F-863A-5F6B-402DFB106336}"/>
              </a:ext>
            </a:extLst>
          </p:cNvPr>
          <p:cNvSpPr>
            <a:spLocks noChangeArrowheads="1"/>
          </p:cNvSpPr>
          <p:nvPr/>
        </p:nvSpPr>
        <p:spPr bwMode="auto">
          <a:xfrm>
            <a:off x="4181475" y="27908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4" name="Rectangle 2663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627" name="Rectangle 2">
            <a:extLst>
              <a:ext uri="{FF2B5EF4-FFF2-40B4-BE49-F238E27FC236}">
                <a16:creationId xmlns:a16="http://schemas.microsoft.com/office/drawing/2014/main" id="{5EBAFE5F-CA8D-B0E5-1CD8-F2D100FCEA4C}"/>
              </a:ext>
            </a:extLst>
          </p:cNvPr>
          <p:cNvSpPr>
            <a:spLocks noGrp="1" noChangeArrowheads="1"/>
          </p:cNvSpPr>
          <p:nvPr>
            <p:ph type="title"/>
          </p:nvPr>
        </p:nvSpPr>
        <p:spPr>
          <a:xfrm>
            <a:off x="479394" y="1070800"/>
            <a:ext cx="3939688" cy="5583126"/>
          </a:xfrm>
        </p:spPr>
        <p:txBody>
          <a:bodyPr>
            <a:normAutofit/>
          </a:bodyPr>
          <a:lstStyle/>
          <a:p>
            <a:pPr algn="r"/>
            <a:r>
              <a:rPr lang="en-US" altLang="en-US" sz="8000"/>
              <a:t>Anatomy of a Java Program</a:t>
            </a:r>
          </a:p>
        </p:txBody>
      </p:sp>
      <p:sp>
        <p:nvSpPr>
          <p:cNvPr id="26626" name="Slide Number Placeholder 4">
            <a:extLst>
              <a:ext uri="{FF2B5EF4-FFF2-40B4-BE49-F238E27FC236}">
                <a16:creationId xmlns:a16="http://schemas.microsoft.com/office/drawing/2014/main" id="{A4B49207-BA8A-5874-2AA1-5DB1822FAF60}"/>
              </a:ext>
            </a:extLst>
          </p:cNvPr>
          <p:cNvSpPr>
            <a:spLocks noGrp="1" noChangeArrowheads="1"/>
          </p:cNvSpPr>
          <p:nvPr>
            <p:ph type="sldNum" sz="quarter" idx="11"/>
          </p:nvPr>
        </p:nvSpPr>
        <p:spPr>
          <a:xfrm>
            <a:off x="8610600" y="32040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77A45A67-4476-4393-811A-EB4E42610BBC}" type="slidenum">
              <a:rPr lang="en-US" altLang="en-US" sz="1800">
                <a:solidFill>
                  <a:schemeClr val="tx1">
                    <a:alpha val="60000"/>
                  </a:schemeClr>
                </a:solidFill>
              </a:rPr>
              <a:pPr>
                <a:lnSpc>
                  <a:spcPct val="90000"/>
                </a:lnSpc>
                <a:spcBef>
                  <a:spcPct val="0"/>
                </a:spcBef>
                <a:spcAft>
                  <a:spcPts val="600"/>
                </a:spcAft>
                <a:buClrTx/>
                <a:buSzTx/>
                <a:buFontTx/>
                <a:buNone/>
              </a:pPr>
              <a:t>15</a:t>
            </a:fld>
            <a:endParaRPr lang="en-US" altLang="en-US" sz="1800">
              <a:solidFill>
                <a:schemeClr val="tx1">
                  <a:alpha val="60000"/>
                </a:schemeClr>
              </a:solidFill>
            </a:endParaRPr>
          </a:p>
        </p:txBody>
      </p:sp>
      <p:cxnSp>
        <p:nvCxnSpPr>
          <p:cNvPr id="26636" name="Straight Connector 2663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6632" name="Rectangle 3">
            <a:extLst>
              <a:ext uri="{FF2B5EF4-FFF2-40B4-BE49-F238E27FC236}">
                <a16:creationId xmlns:a16="http://schemas.microsoft.com/office/drawing/2014/main" id="{F6B518FA-D999-616B-CDFE-08F09C339E61}"/>
              </a:ext>
            </a:extLst>
          </p:cNvPr>
          <p:cNvGraphicFramePr/>
          <p:nvPr>
            <p:extLst>
              <p:ext uri="{D42A27DB-BD31-4B8C-83A1-F6EECF244321}">
                <p14:modId xmlns:p14="http://schemas.microsoft.com/office/powerpoint/2010/main" val="249462378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C3090C5F-3BF0-66DE-3948-E0D80B50C5DB}"/>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F1C3EA-E3CB-436C-BA6D-B2822B412914}" type="slidenum">
              <a:rPr lang="en-US" altLang="en-US" sz="1400"/>
              <a:pPr>
                <a:spcBef>
                  <a:spcPct val="0"/>
                </a:spcBef>
                <a:buClrTx/>
                <a:buSzTx/>
                <a:buFontTx/>
                <a:buNone/>
              </a:pPr>
              <a:t>16</a:t>
            </a:fld>
            <a:endParaRPr lang="en-US" altLang="en-US" sz="1400"/>
          </a:p>
        </p:txBody>
      </p:sp>
      <p:sp>
        <p:nvSpPr>
          <p:cNvPr id="28675" name="Rectangle 2">
            <a:extLst>
              <a:ext uri="{FF2B5EF4-FFF2-40B4-BE49-F238E27FC236}">
                <a16:creationId xmlns:a16="http://schemas.microsoft.com/office/drawing/2014/main" id="{6C0A79F3-B076-7E32-DD56-5F31273E7524}"/>
              </a:ext>
            </a:extLst>
          </p:cNvPr>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28676" name="Rectangle 3">
            <a:extLst>
              <a:ext uri="{FF2B5EF4-FFF2-40B4-BE49-F238E27FC236}">
                <a16:creationId xmlns:a16="http://schemas.microsoft.com/office/drawing/2014/main" id="{F95B566C-93E1-A773-C13B-CAC6D323CEFF}"/>
              </a:ext>
            </a:extLst>
          </p:cNvPr>
          <p:cNvSpPr>
            <a:spLocks noGrp="1" noChangeArrowheads="1"/>
          </p:cNvSpPr>
          <p:nvPr>
            <p:ph type="title"/>
          </p:nvPr>
        </p:nvSpPr>
        <p:spPr>
          <a:xfrm>
            <a:off x="2209800" y="381000"/>
            <a:ext cx="7772400" cy="533400"/>
          </a:xfrm>
        </p:spPr>
        <p:txBody>
          <a:bodyPr>
            <a:normAutofit fontScale="90000"/>
          </a:bodyPr>
          <a:lstStyle/>
          <a:p>
            <a:r>
              <a:rPr lang="en-US" altLang="en-US"/>
              <a:t>Class Name</a:t>
            </a:r>
          </a:p>
        </p:txBody>
      </p:sp>
      <p:sp>
        <p:nvSpPr>
          <p:cNvPr id="28677" name="Rectangle 4">
            <a:extLst>
              <a:ext uri="{FF2B5EF4-FFF2-40B4-BE49-F238E27FC236}">
                <a16:creationId xmlns:a16="http://schemas.microsoft.com/office/drawing/2014/main" id="{71FCFF61-ECB0-0CDC-66FF-A9D188DF31CE}"/>
              </a:ext>
            </a:extLst>
          </p:cNvPr>
          <p:cNvSpPr>
            <a:spLocks noChangeArrowheads="1"/>
          </p:cNvSpPr>
          <p:nvPr/>
        </p:nvSpPr>
        <p:spPr bwMode="auto">
          <a:xfrm>
            <a:off x="4343400" y="4114801"/>
            <a:ext cx="13716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a:extLst>
              <a:ext uri="{FF2B5EF4-FFF2-40B4-BE49-F238E27FC236}">
                <a16:creationId xmlns:a16="http://schemas.microsoft.com/office/drawing/2014/main" id="{76EFF12F-F3D4-2948-6C9B-481AD9ACA43E}"/>
              </a:ext>
            </a:extLst>
          </p:cNvPr>
          <p:cNvSpPr>
            <a:spLocks noGrp="1" noChangeArrowheads="1"/>
          </p:cNvSpPr>
          <p:nvPr>
            <p:ph type="body" idx="1"/>
          </p:nvPr>
        </p:nvSpPr>
        <p:spPr>
          <a:xfrm>
            <a:off x="1752600" y="1219200"/>
            <a:ext cx="8763000" cy="2133600"/>
          </a:xfrm>
        </p:spPr>
        <p:txBody>
          <a:bodyPr/>
          <a:lstStyle/>
          <a:p>
            <a:pPr marL="0" indent="0">
              <a:buNone/>
            </a:pPr>
            <a:r>
              <a:rPr lang="en-US" altLang="en-US"/>
              <a:t>Every Java program must have at least one class. Each class has a name. By convention, class names start with an uppercase letter. In this example, the class name is Welcome.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A95AB8FB-BEDB-09FD-C2FB-FBD86DEF4BF4}"/>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BA1FFF-694B-4ADA-8B90-3B7997C4E8ED}" type="slidenum">
              <a:rPr lang="en-US" altLang="en-US" sz="1400"/>
              <a:pPr>
                <a:spcBef>
                  <a:spcPct val="0"/>
                </a:spcBef>
                <a:buClrTx/>
                <a:buSzTx/>
                <a:buFontTx/>
                <a:buNone/>
              </a:pPr>
              <a:t>17</a:t>
            </a:fld>
            <a:endParaRPr lang="en-US" altLang="en-US" sz="1400"/>
          </a:p>
        </p:txBody>
      </p:sp>
      <p:sp>
        <p:nvSpPr>
          <p:cNvPr id="29699" name="Rectangle 2">
            <a:extLst>
              <a:ext uri="{FF2B5EF4-FFF2-40B4-BE49-F238E27FC236}">
                <a16:creationId xmlns:a16="http://schemas.microsoft.com/office/drawing/2014/main" id="{47936E31-CA47-2A03-2E22-0EFB066F7D75}"/>
              </a:ext>
            </a:extLst>
          </p:cNvPr>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29700" name="Rectangle 3">
            <a:extLst>
              <a:ext uri="{FF2B5EF4-FFF2-40B4-BE49-F238E27FC236}">
                <a16:creationId xmlns:a16="http://schemas.microsoft.com/office/drawing/2014/main" id="{C9051527-2D95-459B-7774-D0CD14CB7D65}"/>
              </a:ext>
            </a:extLst>
          </p:cNvPr>
          <p:cNvSpPr>
            <a:spLocks noGrp="1" noChangeArrowheads="1"/>
          </p:cNvSpPr>
          <p:nvPr>
            <p:ph type="title"/>
          </p:nvPr>
        </p:nvSpPr>
        <p:spPr>
          <a:xfrm>
            <a:off x="2209800" y="381000"/>
            <a:ext cx="7772400" cy="533400"/>
          </a:xfrm>
        </p:spPr>
        <p:txBody>
          <a:bodyPr>
            <a:normAutofit fontScale="90000"/>
          </a:bodyPr>
          <a:lstStyle/>
          <a:p>
            <a:r>
              <a:rPr lang="en-US" altLang="en-US"/>
              <a:t>Main Method</a:t>
            </a:r>
          </a:p>
        </p:txBody>
      </p:sp>
      <p:sp>
        <p:nvSpPr>
          <p:cNvPr id="29701" name="Rectangle 4">
            <a:extLst>
              <a:ext uri="{FF2B5EF4-FFF2-40B4-BE49-F238E27FC236}">
                <a16:creationId xmlns:a16="http://schemas.microsoft.com/office/drawing/2014/main" id="{369105C4-6E1B-D92E-8193-41EF6FD92AC3}"/>
              </a:ext>
            </a:extLst>
          </p:cNvPr>
          <p:cNvSpPr>
            <a:spLocks noChangeArrowheads="1"/>
          </p:cNvSpPr>
          <p:nvPr/>
        </p:nvSpPr>
        <p:spPr bwMode="auto">
          <a:xfrm>
            <a:off x="2286000" y="4495801"/>
            <a:ext cx="70866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a:extLst>
              <a:ext uri="{FF2B5EF4-FFF2-40B4-BE49-F238E27FC236}">
                <a16:creationId xmlns:a16="http://schemas.microsoft.com/office/drawing/2014/main" id="{E96C4F72-3705-C752-13BC-A5448144CD26}"/>
              </a:ext>
            </a:extLst>
          </p:cNvPr>
          <p:cNvSpPr>
            <a:spLocks noGrp="1" noChangeArrowheads="1"/>
          </p:cNvSpPr>
          <p:nvPr>
            <p:ph type="body" idx="1"/>
          </p:nvPr>
        </p:nvSpPr>
        <p:spPr>
          <a:xfrm>
            <a:off x="1752600" y="1219200"/>
            <a:ext cx="8763000" cy="2133600"/>
          </a:xfrm>
        </p:spPr>
        <p:txBody>
          <a:bodyPr/>
          <a:lstStyle/>
          <a:p>
            <a:pPr marL="0" indent="0">
              <a:buNone/>
            </a:pPr>
            <a:r>
              <a:rPr lang="en-US" altLang="en-US"/>
              <a:t>Line 2 defines the main method. In order to run a class, the class must contain a method named main. The program is executed from the main method.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A684A946-067F-9CA8-91D9-539B95403AF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5B2AE6-AF69-40EB-8F6C-E2A10350189C}" type="slidenum">
              <a:rPr lang="en-US" altLang="en-US" sz="1400"/>
              <a:pPr>
                <a:spcBef>
                  <a:spcPct val="0"/>
                </a:spcBef>
                <a:buClrTx/>
                <a:buSzTx/>
                <a:buFontTx/>
                <a:buNone/>
              </a:pPr>
              <a:t>18</a:t>
            </a:fld>
            <a:endParaRPr lang="en-US" altLang="en-US" sz="1400"/>
          </a:p>
        </p:txBody>
      </p:sp>
      <p:sp>
        <p:nvSpPr>
          <p:cNvPr id="30723" name="Rectangle 2">
            <a:extLst>
              <a:ext uri="{FF2B5EF4-FFF2-40B4-BE49-F238E27FC236}">
                <a16:creationId xmlns:a16="http://schemas.microsoft.com/office/drawing/2014/main" id="{4B2F2BE0-0911-7D73-8427-7B203A2E8959}"/>
              </a:ext>
            </a:extLst>
          </p:cNvPr>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30724" name="Rectangle 3">
            <a:extLst>
              <a:ext uri="{FF2B5EF4-FFF2-40B4-BE49-F238E27FC236}">
                <a16:creationId xmlns:a16="http://schemas.microsoft.com/office/drawing/2014/main" id="{C2A404FB-45DE-FF88-5F41-F2A18D61D97C}"/>
              </a:ext>
            </a:extLst>
          </p:cNvPr>
          <p:cNvSpPr>
            <a:spLocks noGrp="1" noChangeArrowheads="1"/>
          </p:cNvSpPr>
          <p:nvPr>
            <p:ph type="title"/>
          </p:nvPr>
        </p:nvSpPr>
        <p:spPr>
          <a:xfrm>
            <a:off x="2209800" y="381000"/>
            <a:ext cx="7772400" cy="533400"/>
          </a:xfrm>
        </p:spPr>
        <p:txBody>
          <a:bodyPr>
            <a:normAutofit fontScale="90000"/>
          </a:bodyPr>
          <a:lstStyle/>
          <a:p>
            <a:r>
              <a:rPr lang="en-US" altLang="en-US" sz="4700"/>
              <a:t>Statement</a:t>
            </a:r>
          </a:p>
        </p:txBody>
      </p:sp>
      <p:sp>
        <p:nvSpPr>
          <p:cNvPr id="30725" name="Rectangle 4">
            <a:extLst>
              <a:ext uri="{FF2B5EF4-FFF2-40B4-BE49-F238E27FC236}">
                <a16:creationId xmlns:a16="http://schemas.microsoft.com/office/drawing/2014/main" id="{8602218B-17F6-48FC-D691-055559D05BE6}"/>
              </a:ext>
            </a:extLst>
          </p:cNvPr>
          <p:cNvSpPr>
            <a:spLocks noChangeArrowheads="1"/>
          </p:cNvSpPr>
          <p:nvPr/>
        </p:nvSpPr>
        <p:spPr bwMode="auto">
          <a:xfrm>
            <a:off x="2667000" y="4953000"/>
            <a:ext cx="72390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6">
            <a:extLst>
              <a:ext uri="{FF2B5EF4-FFF2-40B4-BE49-F238E27FC236}">
                <a16:creationId xmlns:a16="http://schemas.microsoft.com/office/drawing/2014/main" id="{131A6B7C-4E21-45EA-137B-F66A119D29F0}"/>
              </a:ext>
            </a:extLst>
          </p:cNvPr>
          <p:cNvSpPr>
            <a:spLocks noGrp="1" noChangeArrowheads="1"/>
          </p:cNvSpPr>
          <p:nvPr>
            <p:ph type="body" idx="1"/>
          </p:nvPr>
        </p:nvSpPr>
        <p:spPr>
          <a:xfrm>
            <a:off x="1905000" y="1066800"/>
            <a:ext cx="8382000" cy="1828800"/>
          </a:xfrm>
        </p:spPr>
        <p:txBody>
          <a:bodyPr/>
          <a:lstStyle/>
          <a:p>
            <a:pPr marL="0" indent="0">
              <a:buNone/>
            </a:pPr>
            <a:r>
              <a:rPr lang="en-US" altLang="en-US"/>
              <a:t>A statement represents an action or a sequence of actions. The statement System.out.println("Welcome to Java!") in the program in Listing 1.1 is a statement to display the greeting "Welcome to Java!“.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79C9DB92-B1FC-CC90-07AB-8F46B47CD12F}"/>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F31F65-8C3A-4107-9F13-688FBE414342}" type="slidenum">
              <a:rPr lang="en-US" altLang="en-US" sz="1400"/>
              <a:pPr>
                <a:spcBef>
                  <a:spcPct val="0"/>
                </a:spcBef>
                <a:buClrTx/>
                <a:buSzTx/>
                <a:buFontTx/>
                <a:buNone/>
              </a:pPr>
              <a:t>19</a:t>
            </a:fld>
            <a:endParaRPr lang="en-US" altLang="en-US" sz="1400"/>
          </a:p>
        </p:txBody>
      </p:sp>
      <p:sp>
        <p:nvSpPr>
          <p:cNvPr id="31747" name="Rectangle 2">
            <a:extLst>
              <a:ext uri="{FF2B5EF4-FFF2-40B4-BE49-F238E27FC236}">
                <a16:creationId xmlns:a16="http://schemas.microsoft.com/office/drawing/2014/main" id="{A73E9E00-88B7-D97C-267C-8FD02A0E0871}"/>
              </a:ext>
            </a:extLst>
          </p:cNvPr>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31748" name="Rectangle 3">
            <a:extLst>
              <a:ext uri="{FF2B5EF4-FFF2-40B4-BE49-F238E27FC236}">
                <a16:creationId xmlns:a16="http://schemas.microsoft.com/office/drawing/2014/main" id="{48DF8303-E78C-CAB6-F75C-DAFB238324E0}"/>
              </a:ext>
            </a:extLst>
          </p:cNvPr>
          <p:cNvSpPr>
            <a:spLocks noGrp="1" noChangeArrowheads="1"/>
          </p:cNvSpPr>
          <p:nvPr>
            <p:ph type="title"/>
          </p:nvPr>
        </p:nvSpPr>
        <p:spPr>
          <a:xfrm>
            <a:off x="2209800" y="381000"/>
            <a:ext cx="7772400" cy="533400"/>
          </a:xfrm>
        </p:spPr>
        <p:txBody>
          <a:bodyPr>
            <a:normAutofit fontScale="90000"/>
          </a:bodyPr>
          <a:lstStyle/>
          <a:p>
            <a:r>
              <a:rPr lang="en-US" altLang="en-US" sz="4700"/>
              <a:t>Statement Terminator</a:t>
            </a:r>
          </a:p>
        </p:txBody>
      </p:sp>
      <p:sp>
        <p:nvSpPr>
          <p:cNvPr id="31749" name="Rectangle 4">
            <a:extLst>
              <a:ext uri="{FF2B5EF4-FFF2-40B4-BE49-F238E27FC236}">
                <a16:creationId xmlns:a16="http://schemas.microsoft.com/office/drawing/2014/main" id="{196BEF84-DE49-0D69-6C64-60BEDFBFC60F}"/>
              </a:ext>
            </a:extLst>
          </p:cNvPr>
          <p:cNvSpPr>
            <a:spLocks noChangeArrowheads="1"/>
          </p:cNvSpPr>
          <p:nvPr/>
        </p:nvSpPr>
        <p:spPr bwMode="auto">
          <a:xfrm>
            <a:off x="9677400" y="4876800"/>
            <a:ext cx="2286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a:extLst>
              <a:ext uri="{FF2B5EF4-FFF2-40B4-BE49-F238E27FC236}">
                <a16:creationId xmlns:a16="http://schemas.microsoft.com/office/drawing/2014/main" id="{F7B8A0F6-9FB2-9AEC-0134-FF7C61420DA1}"/>
              </a:ext>
            </a:extLst>
          </p:cNvPr>
          <p:cNvSpPr>
            <a:spLocks noChangeArrowheads="1"/>
          </p:cNvSpPr>
          <p:nvPr/>
        </p:nvSpPr>
        <p:spPr bwMode="auto">
          <a:xfrm>
            <a:off x="1981200" y="1447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9" name="Rectangle 717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18276" y="729523"/>
            <a:ext cx="6858000" cy="5398953"/>
          </a:xfrm>
          <a:prstGeom prst="rect">
            <a:avLst/>
          </a:prstGeom>
          <a:ln>
            <a:noFill/>
          </a:ln>
          <a:effectLst>
            <a:outerShdw blurRad="419100" dist="1524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1" name="Rectangle 2">
            <a:extLst>
              <a:ext uri="{FF2B5EF4-FFF2-40B4-BE49-F238E27FC236}">
                <a16:creationId xmlns:a16="http://schemas.microsoft.com/office/drawing/2014/main" id="{589EB3B6-88DA-5416-0F7E-B1675244C242}"/>
              </a:ext>
            </a:extLst>
          </p:cNvPr>
          <p:cNvSpPr>
            <a:spLocks noGrp="1" noChangeArrowheads="1"/>
          </p:cNvSpPr>
          <p:nvPr>
            <p:ph type="title"/>
          </p:nvPr>
        </p:nvSpPr>
        <p:spPr>
          <a:xfrm>
            <a:off x="758952" y="785366"/>
            <a:ext cx="4069055" cy="2072853"/>
          </a:xfrm>
        </p:spPr>
        <p:txBody>
          <a:bodyPr anchor="t">
            <a:normAutofit/>
          </a:bodyPr>
          <a:lstStyle/>
          <a:p>
            <a:r>
              <a:rPr lang="en-US" altLang="en-US" sz="4000"/>
              <a:t>Objectives</a:t>
            </a:r>
          </a:p>
        </p:txBody>
      </p:sp>
      <p:pic>
        <p:nvPicPr>
          <p:cNvPr id="7176" name="Graphic 7175" descr="Web Design">
            <a:extLst>
              <a:ext uri="{FF2B5EF4-FFF2-40B4-BE49-F238E27FC236}">
                <a16:creationId xmlns:a16="http://schemas.microsoft.com/office/drawing/2014/main" id="{4D31CE29-1BB9-3F20-B4D7-E48120A3B8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6764" y="3429000"/>
            <a:ext cx="2666998" cy="2666998"/>
          </a:xfrm>
          <a:prstGeom prst="rect">
            <a:avLst/>
          </a:prstGeom>
        </p:spPr>
      </p:pic>
      <p:sp>
        <p:nvSpPr>
          <p:cNvPr id="7172" name="Rectangle 3">
            <a:extLst>
              <a:ext uri="{FF2B5EF4-FFF2-40B4-BE49-F238E27FC236}">
                <a16:creationId xmlns:a16="http://schemas.microsoft.com/office/drawing/2014/main" id="{EE475905-A73D-E278-E852-E73D5CEE7473}"/>
              </a:ext>
            </a:extLst>
          </p:cNvPr>
          <p:cNvSpPr>
            <a:spLocks noGrp="1" noChangeArrowheads="1"/>
          </p:cNvSpPr>
          <p:nvPr>
            <p:ph type="body" idx="1"/>
          </p:nvPr>
        </p:nvSpPr>
        <p:spPr>
          <a:xfrm>
            <a:off x="6096000" y="785366"/>
            <a:ext cx="5257797" cy="5310632"/>
          </a:xfrm>
        </p:spPr>
        <p:txBody>
          <a:bodyPr anchor="ctr">
            <a:normAutofit/>
          </a:bodyPr>
          <a:lstStyle/>
          <a:p>
            <a:r>
              <a:rPr lang="en-US" altLang="en-US" sz="2000" dirty="0"/>
              <a:t>To understand computer basics, programs, and operating systems.</a:t>
            </a:r>
          </a:p>
          <a:p>
            <a:r>
              <a:rPr lang="en-US" altLang="en-US" sz="2000" dirty="0"/>
              <a:t>To describe the relationship between Java and the World Wide Web.</a:t>
            </a:r>
          </a:p>
          <a:p>
            <a:r>
              <a:rPr lang="en-US" altLang="en-US" sz="2000" dirty="0"/>
              <a:t>To understand the meaning of Java language specification, API, JDK, and IDE.</a:t>
            </a:r>
          </a:p>
          <a:p>
            <a:r>
              <a:rPr lang="en-US" altLang="en-US" sz="2000" dirty="0"/>
              <a:t>To write a simple Java program.</a:t>
            </a:r>
          </a:p>
          <a:p>
            <a:r>
              <a:rPr lang="en-US" altLang="en-US" sz="2000" dirty="0"/>
              <a:t>To display output on the console.</a:t>
            </a:r>
          </a:p>
          <a:p>
            <a:r>
              <a:rPr lang="en-US" altLang="en-US" sz="2000" dirty="0"/>
              <a:t>To explain the basic syntax of a Java program.</a:t>
            </a:r>
          </a:p>
          <a:p>
            <a:r>
              <a:rPr lang="en-US" altLang="en-US" sz="2000" dirty="0"/>
              <a:t>To create, compile, and run Java programs.</a:t>
            </a:r>
          </a:p>
          <a:p>
            <a:r>
              <a:rPr lang="en-US" altLang="en-US" sz="2000" dirty="0"/>
              <a:t>To use sound Java programming style and document programs properly.</a:t>
            </a:r>
          </a:p>
          <a:p>
            <a:r>
              <a:rPr lang="en-US" altLang="en-US" sz="2000" dirty="0"/>
              <a:t>To explain the differences between syntax errors, runtime errors, and logic errors.</a:t>
            </a:r>
          </a:p>
        </p:txBody>
      </p:sp>
      <p:sp>
        <p:nvSpPr>
          <p:cNvPr id="7170" name="Slide Number Placeholder 4">
            <a:extLst>
              <a:ext uri="{FF2B5EF4-FFF2-40B4-BE49-F238E27FC236}">
                <a16:creationId xmlns:a16="http://schemas.microsoft.com/office/drawing/2014/main" id="{A765EA1F-6AC3-816C-D854-BE3F8BF5F2C2}"/>
              </a:ext>
            </a:extLst>
          </p:cNvPr>
          <p:cNvSpPr>
            <a:spLocks noGrp="1" noChangeArrowheads="1"/>
          </p:cNvSpPr>
          <p:nvPr>
            <p:ph type="sldNum" sz="quarter" idx="11"/>
          </p:nvPr>
        </p:nvSpPr>
        <p:spPr>
          <a:xfrm>
            <a:off x="8732520" y="6356350"/>
            <a:ext cx="319938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B3734960-4643-4817-8CBD-32BBCE85D9BA}" type="slidenum">
              <a:rPr lang="en-US" altLang="en-US" sz="1800"/>
              <a:pPr>
                <a:lnSpc>
                  <a:spcPct val="90000"/>
                </a:lnSpc>
                <a:spcBef>
                  <a:spcPct val="0"/>
                </a:spcBef>
                <a:spcAft>
                  <a:spcPts val="600"/>
                </a:spcAft>
                <a:buClrTx/>
                <a:buSzTx/>
                <a:buFontTx/>
                <a:buNone/>
              </a:pPr>
              <a:t>2</a:t>
            </a:fld>
            <a:endParaRPr lang="en-US"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13BFE3F2-8A05-E53D-0B72-0614792D8C2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E1C74F-1554-4ABD-8B1F-CC2697E9E0F1}" type="slidenum">
              <a:rPr lang="en-US" altLang="en-US" sz="1400"/>
              <a:pPr>
                <a:spcBef>
                  <a:spcPct val="0"/>
                </a:spcBef>
                <a:buClrTx/>
                <a:buSzTx/>
                <a:buFontTx/>
                <a:buNone/>
              </a:pPr>
              <a:t>20</a:t>
            </a:fld>
            <a:endParaRPr lang="en-US" altLang="en-US" sz="1400"/>
          </a:p>
        </p:txBody>
      </p:sp>
      <p:sp>
        <p:nvSpPr>
          <p:cNvPr id="32771" name="Rectangle 2">
            <a:extLst>
              <a:ext uri="{FF2B5EF4-FFF2-40B4-BE49-F238E27FC236}">
                <a16:creationId xmlns:a16="http://schemas.microsoft.com/office/drawing/2014/main" id="{B14796A6-01C5-B293-C7AA-F40FC381CE63}"/>
              </a:ext>
            </a:extLst>
          </p:cNvPr>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32772" name="Rectangle 3">
            <a:extLst>
              <a:ext uri="{FF2B5EF4-FFF2-40B4-BE49-F238E27FC236}">
                <a16:creationId xmlns:a16="http://schemas.microsoft.com/office/drawing/2014/main" id="{F37B1634-D282-455E-9719-5FAEDB6BA0EE}"/>
              </a:ext>
            </a:extLst>
          </p:cNvPr>
          <p:cNvSpPr>
            <a:spLocks noGrp="1" noChangeArrowheads="1"/>
          </p:cNvSpPr>
          <p:nvPr>
            <p:ph type="title"/>
          </p:nvPr>
        </p:nvSpPr>
        <p:spPr>
          <a:xfrm>
            <a:off x="2209800" y="228600"/>
            <a:ext cx="7696200" cy="685800"/>
          </a:xfrm>
        </p:spPr>
        <p:txBody>
          <a:bodyPr/>
          <a:lstStyle/>
          <a:p>
            <a:r>
              <a:rPr lang="en-US" altLang="en-US" sz="4300"/>
              <a:t>Reserved words</a:t>
            </a:r>
          </a:p>
        </p:txBody>
      </p:sp>
      <p:sp>
        <p:nvSpPr>
          <p:cNvPr id="32773" name="Rectangle 4">
            <a:extLst>
              <a:ext uri="{FF2B5EF4-FFF2-40B4-BE49-F238E27FC236}">
                <a16:creationId xmlns:a16="http://schemas.microsoft.com/office/drawing/2014/main" id="{C3781C72-140E-8AC6-B8CE-2E28062CAF4C}"/>
              </a:ext>
            </a:extLst>
          </p:cNvPr>
          <p:cNvSpPr>
            <a:spLocks noChangeArrowheads="1"/>
          </p:cNvSpPr>
          <p:nvPr/>
        </p:nvSpPr>
        <p:spPr bwMode="auto">
          <a:xfrm>
            <a:off x="1981200" y="4191000"/>
            <a:ext cx="22098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a:extLst>
              <a:ext uri="{FF2B5EF4-FFF2-40B4-BE49-F238E27FC236}">
                <a16:creationId xmlns:a16="http://schemas.microsoft.com/office/drawing/2014/main" id="{D1E4A7E6-2BC7-F9DA-0D32-EC879583CEFD}"/>
              </a:ext>
            </a:extLst>
          </p:cNvPr>
          <p:cNvSpPr>
            <a:spLocks noChangeArrowheads="1"/>
          </p:cNvSpPr>
          <p:nvPr/>
        </p:nvSpPr>
        <p:spPr bwMode="auto">
          <a:xfrm>
            <a:off x="2286000" y="4572000"/>
            <a:ext cx="3429000" cy="3048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a:extLst>
              <a:ext uri="{FF2B5EF4-FFF2-40B4-BE49-F238E27FC236}">
                <a16:creationId xmlns:a16="http://schemas.microsoft.com/office/drawing/2014/main" id="{837A7085-4D90-47A2-A2C7-B99770AEE177}"/>
              </a:ext>
            </a:extLst>
          </p:cNvPr>
          <p:cNvSpPr>
            <a:spLocks noGrp="1" noChangeArrowheads="1"/>
          </p:cNvSpPr>
          <p:nvPr>
            <p:ph type="body" idx="1"/>
          </p:nvPr>
        </p:nvSpPr>
        <p:spPr>
          <a:xfrm>
            <a:off x="1828800" y="1066800"/>
            <a:ext cx="8458200" cy="2286000"/>
          </a:xfrm>
        </p:spPr>
        <p:txBody>
          <a:bodyPr/>
          <a:lstStyle/>
          <a:p>
            <a:pPr marL="0" indent="0">
              <a:buNone/>
            </a:pPr>
            <a:r>
              <a:rPr lang="en-US" altLang="en-US"/>
              <a:t>Reserved words or 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521DD330-C88F-7A99-C0D1-74CCB8433E36}"/>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8C6815-14DB-4B8D-8AA2-20774DF4DF78}" type="slidenum">
              <a:rPr lang="en-US" altLang="en-US" sz="1400"/>
              <a:pPr>
                <a:spcBef>
                  <a:spcPct val="0"/>
                </a:spcBef>
                <a:buClrTx/>
                <a:buSzTx/>
                <a:buFontTx/>
                <a:buNone/>
              </a:pPr>
              <a:t>21</a:t>
            </a:fld>
            <a:endParaRPr lang="en-US" altLang="en-US" sz="1400"/>
          </a:p>
        </p:txBody>
      </p:sp>
      <p:sp>
        <p:nvSpPr>
          <p:cNvPr id="33795" name="Rectangle 2">
            <a:extLst>
              <a:ext uri="{FF2B5EF4-FFF2-40B4-BE49-F238E27FC236}">
                <a16:creationId xmlns:a16="http://schemas.microsoft.com/office/drawing/2014/main" id="{80D33A5C-D50A-A090-D796-C65B1F58593C}"/>
              </a:ext>
            </a:extLst>
          </p:cNvPr>
          <p:cNvSpPr>
            <a:spLocks noGrp="1" noChangeArrowheads="1"/>
          </p:cNvSpPr>
          <p:nvPr>
            <p:ph type="title"/>
          </p:nvPr>
        </p:nvSpPr>
        <p:spPr>
          <a:xfrm>
            <a:off x="2209800" y="152400"/>
            <a:ext cx="7772400" cy="533400"/>
          </a:xfrm>
        </p:spPr>
        <p:txBody>
          <a:bodyPr>
            <a:normAutofit fontScale="90000"/>
          </a:bodyPr>
          <a:lstStyle/>
          <a:p>
            <a:r>
              <a:rPr lang="en-US" altLang="en-US"/>
              <a:t>Blocks</a:t>
            </a:r>
          </a:p>
        </p:txBody>
      </p:sp>
      <p:sp>
        <p:nvSpPr>
          <p:cNvPr id="33796" name="Rectangle 3">
            <a:extLst>
              <a:ext uri="{FF2B5EF4-FFF2-40B4-BE49-F238E27FC236}">
                <a16:creationId xmlns:a16="http://schemas.microsoft.com/office/drawing/2014/main" id="{5BD643BF-31F8-5901-F4B8-B0EE4D09C1EA}"/>
              </a:ext>
            </a:extLst>
          </p:cNvPr>
          <p:cNvSpPr>
            <a:spLocks noChangeArrowheads="1"/>
          </p:cNvSpPr>
          <p:nvPr/>
        </p:nvSpPr>
        <p:spPr bwMode="auto">
          <a:xfrm>
            <a:off x="3551238" y="17954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5">
            <a:extLst>
              <a:ext uri="{FF2B5EF4-FFF2-40B4-BE49-F238E27FC236}">
                <a16:creationId xmlns:a16="http://schemas.microsoft.com/office/drawing/2014/main" id="{01C501D0-F366-6B13-3B6C-2BCCE23700C6}"/>
              </a:ext>
            </a:extLst>
          </p:cNvPr>
          <p:cNvSpPr>
            <a:spLocks noChangeArrowheads="1"/>
          </p:cNvSpPr>
          <p:nvPr/>
        </p:nvSpPr>
        <p:spPr bwMode="auto">
          <a:xfrm>
            <a:off x="3467100" y="18827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6">
            <a:extLst>
              <a:ext uri="{FF2B5EF4-FFF2-40B4-BE49-F238E27FC236}">
                <a16:creationId xmlns:a16="http://schemas.microsoft.com/office/drawing/2014/main" id="{E8439DAD-2D6A-77FD-E98B-8153066F593F}"/>
              </a:ext>
            </a:extLst>
          </p:cNvPr>
          <p:cNvSpPr>
            <a:spLocks noChangeArrowheads="1"/>
          </p:cNvSpPr>
          <p:nvPr/>
        </p:nvSpPr>
        <p:spPr bwMode="auto">
          <a:xfrm>
            <a:off x="3467100" y="21828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7">
            <a:extLst>
              <a:ext uri="{FF2B5EF4-FFF2-40B4-BE49-F238E27FC236}">
                <a16:creationId xmlns:a16="http://schemas.microsoft.com/office/drawing/2014/main" id="{B0ADFD3D-2DE9-8FEF-2579-A1389D0FEBEF}"/>
              </a:ext>
            </a:extLst>
          </p:cNvPr>
          <p:cNvSpPr>
            <a:spLocks noChangeArrowheads="1"/>
          </p:cNvSpPr>
          <p:nvPr/>
        </p:nvSpPr>
        <p:spPr bwMode="auto">
          <a:xfrm>
            <a:off x="3962400" y="1981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8">
            <a:extLst>
              <a:ext uri="{FF2B5EF4-FFF2-40B4-BE49-F238E27FC236}">
                <a16:creationId xmlns:a16="http://schemas.microsoft.com/office/drawing/2014/main" id="{A65A1139-4749-6E47-E157-8522B35A3440}"/>
              </a:ext>
            </a:extLst>
          </p:cNvPr>
          <p:cNvSpPr>
            <a:spLocks noChangeArrowheads="1"/>
          </p:cNvSpPr>
          <p:nvPr/>
        </p:nvSpPr>
        <p:spPr bwMode="auto">
          <a:xfrm>
            <a:off x="4179888" y="1428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9">
            <a:extLst>
              <a:ext uri="{FF2B5EF4-FFF2-40B4-BE49-F238E27FC236}">
                <a16:creationId xmlns:a16="http://schemas.microsoft.com/office/drawing/2014/main" id="{86FB2AC2-B4A2-E72D-1999-EDF5F45D1489}"/>
              </a:ext>
            </a:extLst>
          </p:cNvPr>
          <p:cNvSpPr>
            <a:spLocks noChangeArrowheads="1"/>
          </p:cNvSpPr>
          <p:nvPr/>
        </p:nvSpPr>
        <p:spPr bwMode="auto">
          <a:xfrm>
            <a:off x="4267200" y="23241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2" name="Rectangle 12">
            <a:extLst>
              <a:ext uri="{FF2B5EF4-FFF2-40B4-BE49-F238E27FC236}">
                <a16:creationId xmlns:a16="http://schemas.microsoft.com/office/drawing/2014/main" id="{BC47F36E-1C68-2053-362B-263B78BEFF23}"/>
              </a:ext>
            </a:extLst>
          </p:cNvPr>
          <p:cNvSpPr>
            <a:spLocks noChangeArrowheads="1"/>
          </p:cNvSpPr>
          <p:nvPr/>
        </p:nvSpPr>
        <p:spPr bwMode="auto">
          <a:xfrm>
            <a:off x="3924300" y="27051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3" name="Text Box 14">
            <a:extLst>
              <a:ext uri="{FF2B5EF4-FFF2-40B4-BE49-F238E27FC236}">
                <a16:creationId xmlns:a16="http://schemas.microsoft.com/office/drawing/2014/main" id="{5297EE60-C5B5-2A56-3E18-8D02DD226FC7}"/>
              </a:ext>
            </a:extLst>
          </p:cNvPr>
          <p:cNvSpPr txBox="1">
            <a:spLocks noChangeArrowheads="1"/>
          </p:cNvSpPr>
          <p:nvPr/>
        </p:nvSpPr>
        <p:spPr bwMode="auto">
          <a:xfrm>
            <a:off x="1752600" y="1066801"/>
            <a:ext cx="8686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33804" name="Rectangle 16">
            <a:extLst>
              <a:ext uri="{FF2B5EF4-FFF2-40B4-BE49-F238E27FC236}">
                <a16:creationId xmlns:a16="http://schemas.microsoft.com/office/drawing/2014/main" id="{BBDDFB2B-3922-705E-8A49-803135860229}"/>
              </a:ext>
            </a:extLst>
          </p:cNvPr>
          <p:cNvSpPr>
            <a:spLocks noChangeArrowheads="1"/>
          </p:cNvSpPr>
          <p:nvPr/>
        </p:nvSpPr>
        <p:spPr bwMode="auto">
          <a:xfrm>
            <a:off x="3924300" y="29718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5" name="Object 15">
            <a:extLst>
              <a:ext uri="{FF2B5EF4-FFF2-40B4-BE49-F238E27FC236}">
                <a16:creationId xmlns:a16="http://schemas.microsoft.com/office/drawing/2014/main" id="{78F6E85F-39A5-5B98-12B2-815C95398F64}"/>
              </a:ext>
            </a:extLst>
          </p:cNvPr>
          <p:cNvGraphicFramePr>
            <a:graphicFrameLocks noChangeAspect="1"/>
          </p:cNvGraphicFramePr>
          <p:nvPr/>
        </p:nvGraphicFramePr>
        <p:xfrm>
          <a:off x="990600" y="3276601"/>
          <a:ext cx="9677400" cy="2036763"/>
        </p:xfrm>
        <a:graphic>
          <a:graphicData uri="http://schemas.openxmlformats.org/presentationml/2006/ole">
            <mc:AlternateContent xmlns:mc="http://schemas.openxmlformats.org/markup-compatibility/2006">
              <mc:Choice xmlns:v="urn:schemas-microsoft-com:vml" Requires="v">
                <p:oleObj r:id="rId2" imgW="19545300" imgH="4114800" progId="Word.Picture.8">
                  <p:embed/>
                </p:oleObj>
              </mc:Choice>
              <mc:Fallback>
                <p:oleObj r:id="rId2" imgW="19545300" imgH="4114800" progId="Word.Picture.8">
                  <p:embed/>
                  <p:pic>
                    <p:nvPicPr>
                      <p:cNvPr id="33805" name="Object 15">
                        <a:extLst>
                          <a:ext uri="{FF2B5EF4-FFF2-40B4-BE49-F238E27FC236}">
                            <a16:creationId xmlns:a16="http://schemas.microsoft.com/office/drawing/2014/main" id="{78F6E85F-39A5-5B98-12B2-815C95398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76601"/>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9DF34C25-AA29-F322-8A4D-F0E19EF141D9}"/>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EEA8A6-C8A7-40BA-A40B-A11964A4E359}" type="slidenum">
              <a:rPr lang="en-US" altLang="en-US" sz="1400"/>
              <a:pPr>
                <a:spcBef>
                  <a:spcPct val="0"/>
                </a:spcBef>
                <a:buClrTx/>
                <a:buSzTx/>
                <a:buFontTx/>
                <a:buNone/>
              </a:pPr>
              <a:t>22</a:t>
            </a:fld>
            <a:endParaRPr lang="en-US" altLang="en-US" sz="1400"/>
          </a:p>
        </p:txBody>
      </p:sp>
      <p:sp>
        <p:nvSpPr>
          <p:cNvPr id="34819" name="Rectangle 2">
            <a:extLst>
              <a:ext uri="{FF2B5EF4-FFF2-40B4-BE49-F238E27FC236}">
                <a16:creationId xmlns:a16="http://schemas.microsoft.com/office/drawing/2014/main" id="{B6269D8C-11BA-198E-939F-7D4F89277104}"/>
              </a:ext>
            </a:extLst>
          </p:cNvPr>
          <p:cNvSpPr>
            <a:spLocks noGrp="1" noChangeArrowheads="1"/>
          </p:cNvSpPr>
          <p:nvPr>
            <p:ph type="title"/>
          </p:nvPr>
        </p:nvSpPr>
        <p:spPr>
          <a:xfrm>
            <a:off x="2209800" y="152400"/>
            <a:ext cx="7772400" cy="609600"/>
          </a:xfrm>
        </p:spPr>
        <p:txBody>
          <a:bodyPr>
            <a:normAutofit fontScale="90000"/>
          </a:bodyPr>
          <a:lstStyle/>
          <a:p>
            <a:r>
              <a:rPr lang="en-US" altLang="en-US" sz="4000" dirty="0"/>
              <a:t>Special Symbols</a:t>
            </a:r>
          </a:p>
        </p:txBody>
      </p:sp>
      <p:sp>
        <p:nvSpPr>
          <p:cNvPr id="34820" name="Rectangle 6">
            <a:extLst>
              <a:ext uri="{FF2B5EF4-FFF2-40B4-BE49-F238E27FC236}">
                <a16:creationId xmlns:a16="http://schemas.microsoft.com/office/drawing/2014/main" id="{C3698B15-D997-B684-8FFD-3F268B4E9F49}"/>
              </a:ext>
            </a:extLst>
          </p:cNvPr>
          <p:cNvSpPr>
            <a:spLocks noChangeArrowheads="1"/>
          </p:cNvSpPr>
          <p:nvPr/>
        </p:nvSpPr>
        <p:spPr bwMode="auto">
          <a:xfrm>
            <a:off x="1524001" y="22837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1" name="Object 5">
            <a:extLst>
              <a:ext uri="{FF2B5EF4-FFF2-40B4-BE49-F238E27FC236}">
                <a16:creationId xmlns:a16="http://schemas.microsoft.com/office/drawing/2014/main" id="{231364B4-0DE2-7219-46F6-D37E7A5077C3}"/>
              </a:ext>
            </a:extLst>
          </p:cNvPr>
          <p:cNvGraphicFramePr>
            <a:graphicFrameLocks noChangeAspect="1"/>
          </p:cNvGraphicFramePr>
          <p:nvPr/>
        </p:nvGraphicFramePr>
        <p:xfrm>
          <a:off x="1752600" y="1524000"/>
          <a:ext cx="8686800" cy="3505200"/>
        </p:xfrm>
        <a:graphic>
          <a:graphicData uri="http://schemas.openxmlformats.org/presentationml/2006/ole">
            <mc:AlternateContent xmlns:mc="http://schemas.openxmlformats.org/markup-compatibility/2006">
              <mc:Choice xmlns:v="urn:schemas-microsoft-com:vml" Requires="v">
                <p:oleObj name="Picture" r:id="rId3" imgW="0" imgH="0" progId="Word.Picture.8">
                  <p:embed/>
                </p:oleObj>
              </mc:Choice>
              <mc:Fallback>
                <p:oleObj name="Picture" r:id="rId3" imgW="0" imgH="0" progId="Word.Picture.8">
                  <p:embed/>
                  <p:pic>
                    <p:nvPicPr>
                      <p:cNvPr id="34821" name="Object 5">
                        <a:extLst>
                          <a:ext uri="{FF2B5EF4-FFF2-40B4-BE49-F238E27FC236}">
                            <a16:creationId xmlns:a16="http://schemas.microsoft.com/office/drawing/2014/main" id="{231364B4-0DE2-7219-46F6-D37E7A507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24000"/>
                        <a:ext cx="8686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9E96-984B-451B-DEC8-FF9E4A2ACEAB}"/>
              </a:ext>
            </a:extLst>
          </p:cNvPr>
          <p:cNvSpPr>
            <a:spLocks noGrp="1"/>
          </p:cNvSpPr>
          <p:nvPr>
            <p:ph type="title"/>
          </p:nvPr>
        </p:nvSpPr>
        <p:spPr/>
        <p:txBody>
          <a:bodyPr/>
          <a:lstStyle/>
          <a:p>
            <a:r>
              <a:rPr lang="en-US"/>
              <a:t>Best Practices for writing Java codes</a:t>
            </a:r>
            <a:endParaRPr lang="en-US" dirty="0"/>
          </a:p>
        </p:txBody>
      </p:sp>
      <p:graphicFrame>
        <p:nvGraphicFramePr>
          <p:cNvPr id="11" name="Content Placeholder 2">
            <a:extLst>
              <a:ext uri="{FF2B5EF4-FFF2-40B4-BE49-F238E27FC236}">
                <a16:creationId xmlns:a16="http://schemas.microsoft.com/office/drawing/2014/main" id="{87A91452-F6E1-7833-230C-457B4FC2793F}"/>
              </a:ext>
            </a:extLst>
          </p:cNvPr>
          <p:cNvGraphicFramePr>
            <a:graphicFrameLocks noGrp="1"/>
          </p:cNvGraphicFramePr>
          <p:nvPr>
            <p:ph idx="1"/>
            <p:extLst>
              <p:ext uri="{D42A27DB-BD31-4B8C-83A1-F6EECF244321}">
                <p14:modId xmlns:p14="http://schemas.microsoft.com/office/powerpoint/2010/main" val="40010183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6517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F9E96-984B-451B-DEC8-FF9E4A2ACEAB}"/>
              </a:ext>
            </a:extLst>
          </p:cNvPr>
          <p:cNvSpPr>
            <a:spLocks noGrp="1"/>
          </p:cNvSpPr>
          <p:nvPr>
            <p:ph type="title"/>
          </p:nvPr>
        </p:nvSpPr>
        <p:spPr>
          <a:xfrm>
            <a:off x="1043631" y="809898"/>
            <a:ext cx="9942716" cy="1554480"/>
          </a:xfrm>
        </p:spPr>
        <p:txBody>
          <a:bodyPr anchor="ctr">
            <a:normAutofit/>
          </a:bodyPr>
          <a:lstStyle/>
          <a:p>
            <a:r>
              <a:rPr lang="en-US" sz="4800"/>
              <a:t>Best Practices for writing Java codes</a:t>
            </a:r>
          </a:p>
        </p:txBody>
      </p:sp>
      <p:sp>
        <p:nvSpPr>
          <p:cNvPr id="3" name="Content Placeholder 2">
            <a:extLst>
              <a:ext uri="{FF2B5EF4-FFF2-40B4-BE49-F238E27FC236}">
                <a16:creationId xmlns:a16="http://schemas.microsoft.com/office/drawing/2014/main" id="{59E4BF92-CADF-7642-8959-1B72BE0ADE7A}"/>
              </a:ext>
            </a:extLst>
          </p:cNvPr>
          <p:cNvSpPr>
            <a:spLocks noGrp="1"/>
          </p:cNvSpPr>
          <p:nvPr>
            <p:ph idx="1"/>
          </p:nvPr>
        </p:nvSpPr>
        <p:spPr>
          <a:xfrm>
            <a:off x="1045028" y="3017522"/>
            <a:ext cx="9941319" cy="3124658"/>
          </a:xfrm>
        </p:spPr>
        <p:txBody>
          <a:bodyPr anchor="ctr">
            <a:normAutofit/>
          </a:bodyPr>
          <a:lstStyle/>
          <a:p>
            <a:r>
              <a:rPr lang="en-US" altLang="en-US" sz="2400"/>
              <a:t>Proper Indentation and Spacing Lines: Indent two spaces and use blank line to separate segments of the code.</a:t>
            </a:r>
          </a:p>
          <a:p>
            <a:endParaRPr lang="en-US" altLang="en-US" sz="2400"/>
          </a:p>
          <a:p>
            <a:r>
              <a:rPr lang="en-US" altLang="en-US" sz="2400"/>
              <a:t>Block Styles: generally stick to next-line style or end-of-line style.</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06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14" name="Rectangle 4711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124" name="Group 471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125" name="Rectangle 471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26" name="Rectangle 471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19" name="Rectangle 4711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121" name="Rectangle 4712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7" name="Rectangle 2">
            <a:extLst>
              <a:ext uri="{FF2B5EF4-FFF2-40B4-BE49-F238E27FC236}">
                <a16:creationId xmlns:a16="http://schemas.microsoft.com/office/drawing/2014/main" id="{07881014-B677-DF2C-8F13-C35D1FF4B947}"/>
              </a:ext>
            </a:extLst>
          </p:cNvPr>
          <p:cNvSpPr>
            <a:spLocks noGrp="1" noChangeArrowheads="1"/>
          </p:cNvSpPr>
          <p:nvPr>
            <p:ph type="title"/>
          </p:nvPr>
        </p:nvSpPr>
        <p:spPr>
          <a:xfrm>
            <a:off x="1043631" y="809898"/>
            <a:ext cx="10173010" cy="1554480"/>
          </a:xfrm>
        </p:spPr>
        <p:txBody>
          <a:bodyPr anchor="ctr">
            <a:normAutofit/>
          </a:bodyPr>
          <a:lstStyle/>
          <a:p>
            <a:r>
              <a:rPr lang="en-US" altLang="en-US" sz="4800"/>
              <a:t>3 common Programming Errors</a:t>
            </a:r>
          </a:p>
        </p:txBody>
      </p:sp>
      <p:cxnSp>
        <p:nvCxnSpPr>
          <p:cNvPr id="47123" name="Straight Connector 471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106" name="Slide Number Placeholder 4">
            <a:extLst>
              <a:ext uri="{FF2B5EF4-FFF2-40B4-BE49-F238E27FC236}">
                <a16:creationId xmlns:a16="http://schemas.microsoft.com/office/drawing/2014/main" id="{4696B62F-A29B-647B-4751-A2D3C5257576}"/>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85D06888-85B5-427D-A6B8-4E641B6B25C7}" type="slidenum">
              <a:rPr lang="en-US" altLang="en-US" sz="1800"/>
              <a:pPr>
                <a:lnSpc>
                  <a:spcPct val="90000"/>
                </a:lnSpc>
                <a:spcBef>
                  <a:spcPct val="0"/>
                </a:spcBef>
                <a:spcAft>
                  <a:spcPts val="600"/>
                </a:spcAft>
                <a:buClrTx/>
                <a:buSzTx/>
                <a:buFontTx/>
                <a:buNone/>
              </a:pPr>
              <a:t>25</a:t>
            </a:fld>
            <a:endParaRPr lang="en-US" altLang="en-US" sz="1800"/>
          </a:p>
        </p:txBody>
      </p:sp>
      <p:graphicFrame>
        <p:nvGraphicFramePr>
          <p:cNvPr id="47110" name="Rectangle 3">
            <a:extLst>
              <a:ext uri="{FF2B5EF4-FFF2-40B4-BE49-F238E27FC236}">
                <a16:creationId xmlns:a16="http://schemas.microsoft.com/office/drawing/2014/main" id="{93C36EF5-1ABC-6F43-5223-2C9EAADBA2DA}"/>
              </a:ext>
            </a:extLst>
          </p:cNvPr>
          <p:cNvGraphicFramePr/>
          <p:nvPr>
            <p:extLst>
              <p:ext uri="{D42A27DB-BD31-4B8C-83A1-F6EECF244321}">
                <p14:modId xmlns:p14="http://schemas.microsoft.com/office/powerpoint/2010/main" val="37457472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150" name="Rectangle 4814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152" name="Group 4815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8153" name="Rectangle 4815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54" name="Rectangle 4815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55" name="Rectangle 4815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157" name="Rectangle 4815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1" name="Rectangle 2">
            <a:extLst>
              <a:ext uri="{FF2B5EF4-FFF2-40B4-BE49-F238E27FC236}">
                <a16:creationId xmlns:a16="http://schemas.microsoft.com/office/drawing/2014/main" id="{8D99962E-1508-DA4A-8CFE-E24E6F6A06CB}"/>
              </a:ext>
            </a:extLst>
          </p:cNvPr>
          <p:cNvSpPr>
            <a:spLocks noGrp="1" noChangeArrowheads="1"/>
          </p:cNvSpPr>
          <p:nvPr>
            <p:ph type="title"/>
          </p:nvPr>
        </p:nvSpPr>
        <p:spPr>
          <a:xfrm>
            <a:off x="1043631" y="809898"/>
            <a:ext cx="9942716" cy="1554480"/>
          </a:xfrm>
        </p:spPr>
        <p:txBody>
          <a:bodyPr anchor="ctr">
            <a:normAutofit/>
          </a:bodyPr>
          <a:lstStyle/>
          <a:p>
            <a:r>
              <a:rPr lang="en-US" altLang="en-US" sz="4800"/>
              <a:t>Syntax Errors</a:t>
            </a:r>
          </a:p>
        </p:txBody>
      </p:sp>
      <p:sp>
        <p:nvSpPr>
          <p:cNvPr id="48132" name="Rectangle 3">
            <a:extLst>
              <a:ext uri="{FF2B5EF4-FFF2-40B4-BE49-F238E27FC236}">
                <a16:creationId xmlns:a16="http://schemas.microsoft.com/office/drawing/2014/main" id="{8416CC5E-6922-0F88-CE4D-5A5104640465}"/>
              </a:ext>
            </a:extLst>
          </p:cNvPr>
          <p:cNvSpPr>
            <a:spLocks noGrp="1" noChangeArrowheads="1"/>
          </p:cNvSpPr>
          <p:nvPr>
            <p:ph type="body" idx="1"/>
          </p:nvPr>
        </p:nvSpPr>
        <p:spPr>
          <a:xfrm>
            <a:off x="1045028" y="3017522"/>
            <a:ext cx="9941319" cy="3124658"/>
          </a:xfrm>
        </p:spPr>
        <p:txBody>
          <a:bodyPr anchor="ctr">
            <a:normAutofit/>
          </a:bodyPr>
          <a:lstStyle/>
          <a:p>
            <a:pPr>
              <a:buFont typeface="Monotype Sorts" pitchFamily="2" charset="2"/>
              <a:buNone/>
            </a:pPr>
            <a:r>
              <a:rPr lang="en-US" altLang="en-US" sz="2400" b="1">
                <a:latin typeface="Courier New" panose="02070309020205020404" pitchFamily="49" charset="0"/>
              </a:rPr>
              <a:t>public class ShowSyntaxErrors {</a:t>
            </a:r>
          </a:p>
          <a:p>
            <a:pPr>
              <a:buFont typeface="Monotype Sorts" pitchFamily="2" charset="2"/>
              <a:buNone/>
            </a:pPr>
            <a:r>
              <a:rPr lang="en-US" altLang="en-US" sz="2400" b="1">
                <a:latin typeface="Courier New" panose="02070309020205020404" pitchFamily="49" charset="0"/>
              </a:rPr>
              <a:t>  public static main(String[] args) {</a:t>
            </a:r>
          </a:p>
          <a:p>
            <a:pPr>
              <a:buFont typeface="Monotype Sorts" pitchFamily="2" charset="2"/>
              <a:buNone/>
            </a:pPr>
            <a:r>
              <a:rPr lang="en-US" altLang="en-US" sz="2400" b="1">
                <a:latin typeface="Courier New" panose="02070309020205020404" pitchFamily="49" charset="0"/>
              </a:rPr>
              <a:t>    System.out.println("Welcome to Java);</a:t>
            </a:r>
          </a:p>
          <a:p>
            <a:pPr>
              <a:buFont typeface="Monotype Sorts" pitchFamily="2" charset="2"/>
              <a:buNone/>
            </a:pPr>
            <a:r>
              <a:rPr lang="en-US" altLang="en-US" sz="2400" b="1">
                <a:latin typeface="Courier New" panose="02070309020205020404" pitchFamily="49" charset="0"/>
              </a:rPr>
              <a:t>  }</a:t>
            </a:r>
          </a:p>
          <a:p>
            <a:pPr>
              <a:buFont typeface="Monotype Sorts" pitchFamily="2" charset="2"/>
              <a:buNone/>
            </a:pPr>
            <a:r>
              <a:rPr lang="en-US" altLang="en-US" sz="2400" b="1">
                <a:latin typeface="Courier New" panose="02070309020205020404" pitchFamily="49" charset="0"/>
              </a:rPr>
              <a:t>}</a:t>
            </a:r>
          </a:p>
        </p:txBody>
      </p:sp>
      <p:cxnSp>
        <p:nvCxnSpPr>
          <p:cNvPr id="48159" name="Straight Connector 4815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8130" name="Slide Number Placeholder 4">
            <a:extLst>
              <a:ext uri="{FF2B5EF4-FFF2-40B4-BE49-F238E27FC236}">
                <a16:creationId xmlns:a16="http://schemas.microsoft.com/office/drawing/2014/main" id="{8A8EF5F5-A4FB-F222-558E-C9CD816A85BE}"/>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600"/>
              </a:spcAft>
              <a:buClrTx/>
              <a:buSzTx/>
              <a:buFontTx/>
              <a:buNone/>
            </a:pPr>
            <a:r>
              <a:rPr lang="en-US" altLang="en-US" dirty="0"/>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80" name="Rectangle 4917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182" name="Group 4918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9183" name="Rectangle 4918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84" name="Rectangle 4918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77" name="Rectangle 4917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179" name="Rectangle 4917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5" name="Rectangle 2">
            <a:extLst>
              <a:ext uri="{FF2B5EF4-FFF2-40B4-BE49-F238E27FC236}">
                <a16:creationId xmlns:a16="http://schemas.microsoft.com/office/drawing/2014/main" id="{50A48776-2841-013D-E964-A8811524F33F}"/>
              </a:ext>
            </a:extLst>
          </p:cNvPr>
          <p:cNvSpPr>
            <a:spLocks noGrp="1" noChangeArrowheads="1"/>
          </p:cNvSpPr>
          <p:nvPr>
            <p:ph type="title"/>
          </p:nvPr>
        </p:nvSpPr>
        <p:spPr>
          <a:xfrm>
            <a:off x="1043631" y="809898"/>
            <a:ext cx="9942716" cy="1554480"/>
          </a:xfrm>
        </p:spPr>
        <p:txBody>
          <a:bodyPr anchor="ctr">
            <a:normAutofit/>
          </a:bodyPr>
          <a:lstStyle/>
          <a:p>
            <a:r>
              <a:rPr lang="en-US" altLang="en-US" sz="4800"/>
              <a:t>Runtime Errors</a:t>
            </a:r>
          </a:p>
        </p:txBody>
      </p:sp>
      <p:sp>
        <p:nvSpPr>
          <p:cNvPr id="49156" name="Rectangle 3">
            <a:extLst>
              <a:ext uri="{FF2B5EF4-FFF2-40B4-BE49-F238E27FC236}">
                <a16:creationId xmlns:a16="http://schemas.microsoft.com/office/drawing/2014/main" id="{90E7AEB3-6211-7252-9FF0-46ED63EB798F}"/>
              </a:ext>
            </a:extLst>
          </p:cNvPr>
          <p:cNvSpPr>
            <a:spLocks noGrp="1" noChangeArrowheads="1"/>
          </p:cNvSpPr>
          <p:nvPr>
            <p:ph type="body" idx="1"/>
          </p:nvPr>
        </p:nvSpPr>
        <p:spPr>
          <a:xfrm>
            <a:off x="1045028" y="3017522"/>
            <a:ext cx="9941319" cy="3124658"/>
          </a:xfrm>
        </p:spPr>
        <p:txBody>
          <a:bodyPr anchor="ctr">
            <a:normAutofit/>
          </a:bodyPr>
          <a:lstStyle/>
          <a:p>
            <a:pPr>
              <a:buFont typeface="Monotype Sorts" pitchFamily="2" charset="2"/>
              <a:buNone/>
            </a:pPr>
            <a:r>
              <a:rPr lang="en-US" altLang="en-US" sz="2400" b="1">
                <a:latin typeface="Courier New" panose="02070309020205020404" pitchFamily="49" charset="0"/>
                <a:cs typeface="Times New Roman" panose="02020603050405020304" pitchFamily="18" charset="0"/>
              </a:rPr>
              <a:t>public class ShowRuntimeErrors {</a:t>
            </a:r>
          </a:p>
          <a:p>
            <a:pPr>
              <a:buFont typeface="Monotype Sorts" pitchFamily="2" charset="2"/>
              <a:buNone/>
            </a:pPr>
            <a:r>
              <a:rPr lang="en-US" altLang="en-US" sz="2400" b="1">
                <a:latin typeface="Courier New" panose="02070309020205020404" pitchFamily="49" charset="0"/>
                <a:cs typeface="Times New Roman" panose="02020603050405020304" pitchFamily="18" charset="0"/>
              </a:rPr>
              <a:t>  public static void main(String[] args) {</a:t>
            </a:r>
          </a:p>
          <a:p>
            <a:pPr>
              <a:buFont typeface="Monotype Sorts" pitchFamily="2" charset="2"/>
              <a:buNone/>
            </a:pPr>
            <a:r>
              <a:rPr lang="en-US" altLang="en-US" sz="2400" b="1">
                <a:latin typeface="Courier New" panose="02070309020205020404" pitchFamily="49" charset="0"/>
                <a:cs typeface="Times New Roman" panose="02020603050405020304" pitchFamily="18" charset="0"/>
              </a:rPr>
              <a:t>    System.out.println(1 / 0);</a:t>
            </a:r>
          </a:p>
          <a:p>
            <a:pPr>
              <a:buFont typeface="Monotype Sorts" pitchFamily="2" charset="2"/>
              <a:buNone/>
            </a:pPr>
            <a:r>
              <a:rPr lang="en-US" altLang="en-US" sz="2400" b="1">
                <a:latin typeface="Courier New" panose="02070309020205020404" pitchFamily="49" charset="0"/>
                <a:cs typeface="Times New Roman" panose="02020603050405020304" pitchFamily="18" charset="0"/>
              </a:rPr>
              <a:t>  }</a:t>
            </a:r>
          </a:p>
          <a:p>
            <a:pPr>
              <a:buFont typeface="Monotype Sorts" pitchFamily="2" charset="2"/>
              <a:buNone/>
            </a:pPr>
            <a:r>
              <a:rPr lang="en-US" altLang="en-US" sz="2400" b="1">
                <a:latin typeface="Courier New" panose="02070309020205020404" pitchFamily="49" charset="0"/>
                <a:cs typeface="Times New Roman" panose="02020603050405020304" pitchFamily="18" charset="0"/>
              </a:rPr>
              <a:t>}</a:t>
            </a:r>
          </a:p>
        </p:txBody>
      </p:sp>
      <p:cxnSp>
        <p:nvCxnSpPr>
          <p:cNvPr id="49181" name="Straight Connector 4918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9154" name="Slide Number Placeholder 4">
            <a:extLst>
              <a:ext uri="{FF2B5EF4-FFF2-40B4-BE49-F238E27FC236}">
                <a16:creationId xmlns:a16="http://schemas.microsoft.com/office/drawing/2014/main" id="{04D476F6-9B74-7C34-8F22-BF0CDF0D7339}"/>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A9E4CF40-57A8-466A-A625-A24271733496}" type="slidenum">
              <a:rPr lang="en-US" altLang="en-US" sz="1800"/>
              <a:pPr>
                <a:lnSpc>
                  <a:spcPct val="90000"/>
                </a:lnSpc>
                <a:spcBef>
                  <a:spcPct val="0"/>
                </a:spcBef>
                <a:spcAft>
                  <a:spcPts val="600"/>
                </a:spcAft>
                <a:buClrTx/>
                <a:buSzTx/>
                <a:buFontTx/>
                <a:buNone/>
              </a:pPr>
              <a:t>27</a:t>
            </a:fld>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5" name="Rectangle 5018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187" name="Group 5018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0188" name="Rectangle 5018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9" name="Rectangle 5018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192" name="Rectangle 5019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9" name="Rectangle 2">
            <a:extLst>
              <a:ext uri="{FF2B5EF4-FFF2-40B4-BE49-F238E27FC236}">
                <a16:creationId xmlns:a16="http://schemas.microsoft.com/office/drawing/2014/main" id="{C38811F9-B69D-B488-CB16-5B534D2C1661}"/>
              </a:ext>
            </a:extLst>
          </p:cNvPr>
          <p:cNvSpPr>
            <a:spLocks noGrp="1" noChangeArrowheads="1"/>
          </p:cNvSpPr>
          <p:nvPr>
            <p:ph type="title"/>
          </p:nvPr>
        </p:nvSpPr>
        <p:spPr>
          <a:xfrm>
            <a:off x="1043631" y="809898"/>
            <a:ext cx="9942716" cy="1554480"/>
          </a:xfrm>
        </p:spPr>
        <p:txBody>
          <a:bodyPr anchor="ctr">
            <a:normAutofit/>
          </a:bodyPr>
          <a:lstStyle/>
          <a:p>
            <a:r>
              <a:rPr lang="en-US" altLang="en-US" sz="4800"/>
              <a:t>Logic Errors</a:t>
            </a:r>
          </a:p>
        </p:txBody>
      </p:sp>
      <p:sp>
        <p:nvSpPr>
          <p:cNvPr id="50180" name="Rectangle 3">
            <a:extLst>
              <a:ext uri="{FF2B5EF4-FFF2-40B4-BE49-F238E27FC236}">
                <a16:creationId xmlns:a16="http://schemas.microsoft.com/office/drawing/2014/main" id="{36BC898D-A87E-95A9-AC8D-49AE1DC7FCAA}"/>
              </a:ext>
            </a:extLst>
          </p:cNvPr>
          <p:cNvSpPr>
            <a:spLocks noGrp="1" noChangeArrowheads="1"/>
          </p:cNvSpPr>
          <p:nvPr>
            <p:ph type="body" idx="1"/>
          </p:nvPr>
        </p:nvSpPr>
        <p:spPr>
          <a:xfrm>
            <a:off x="1045028" y="3017522"/>
            <a:ext cx="9941319" cy="3124658"/>
          </a:xfrm>
        </p:spPr>
        <p:txBody>
          <a:bodyPr anchor="ctr">
            <a:normAutofit/>
          </a:bodyPr>
          <a:lstStyle/>
          <a:p>
            <a:pPr>
              <a:buFont typeface="Monotype Sorts" pitchFamily="2" charset="2"/>
              <a:buNone/>
            </a:pPr>
            <a:r>
              <a:rPr lang="en-US" altLang="en-US" sz="2200" b="1">
                <a:latin typeface="Courier New" panose="02070309020205020404" pitchFamily="49" charset="0"/>
              </a:rPr>
              <a:t>public class ShowLogicErrors {</a:t>
            </a:r>
          </a:p>
          <a:p>
            <a:pPr>
              <a:buFont typeface="Monotype Sorts" pitchFamily="2" charset="2"/>
              <a:buNone/>
            </a:pPr>
            <a:r>
              <a:rPr lang="en-US" altLang="en-US" sz="2200" b="1">
                <a:latin typeface="Courier New" panose="02070309020205020404" pitchFamily="49" charset="0"/>
              </a:rPr>
              <a:t>  public static void main(String[] args) {</a:t>
            </a:r>
          </a:p>
          <a:p>
            <a:pPr>
              <a:buFont typeface="Monotype Sorts" pitchFamily="2" charset="2"/>
              <a:buNone/>
            </a:pPr>
            <a:r>
              <a:rPr lang="en-US" altLang="en-US" sz="2200" b="1">
                <a:latin typeface="Courier New" panose="02070309020205020404" pitchFamily="49" charset="0"/>
              </a:rPr>
              <a:t>    </a:t>
            </a:r>
            <a:r>
              <a:rPr lang="de-DE" altLang="en-US" sz="2200" b="1">
                <a:latin typeface="Courier New" panose="02070309020205020404" pitchFamily="49" charset="0"/>
              </a:rPr>
              <a:t>System.out.print("Celsius 35 is "); </a:t>
            </a:r>
          </a:p>
          <a:p>
            <a:pPr>
              <a:buFont typeface="Monotype Sorts" pitchFamily="2" charset="2"/>
              <a:buNone/>
            </a:pPr>
            <a:r>
              <a:rPr lang="de-DE" altLang="en-US" sz="2200" b="1">
                <a:latin typeface="Courier New" panose="02070309020205020404" pitchFamily="49" charset="0"/>
              </a:rPr>
              <a:t>    System.out.print("Fahrenheit ");</a:t>
            </a:r>
          </a:p>
          <a:p>
            <a:pPr>
              <a:buFont typeface="Monotype Sorts" pitchFamily="2" charset="2"/>
              <a:buNone/>
            </a:pPr>
            <a:r>
              <a:rPr lang="de-DE" altLang="en-US" sz="2200" b="1">
                <a:latin typeface="Courier New" panose="02070309020205020404" pitchFamily="49" charset="0"/>
              </a:rPr>
              <a:t>    </a:t>
            </a:r>
            <a:r>
              <a:rPr lang="en-US" altLang="en-US" sz="2200" b="1">
                <a:latin typeface="Courier New" panose="02070309020205020404" pitchFamily="49" charset="0"/>
              </a:rPr>
              <a:t>System.out.println((9 / 5) * 35 + 32);</a:t>
            </a:r>
          </a:p>
          <a:p>
            <a:pPr>
              <a:buFont typeface="Monotype Sorts" pitchFamily="2" charset="2"/>
              <a:buNone/>
            </a:pPr>
            <a:r>
              <a:rPr lang="en-US" altLang="en-US" sz="2200" b="1">
                <a:latin typeface="Courier New" panose="02070309020205020404" pitchFamily="49" charset="0"/>
              </a:rPr>
              <a:t>  }</a:t>
            </a:r>
          </a:p>
          <a:p>
            <a:pPr>
              <a:buFont typeface="Monotype Sorts" pitchFamily="2" charset="2"/>
              <a:buNone/>
            </a:pPr>
            <a:r>
              <a:rPr lang="en-US" altLang="en-US" sz="2200" b="1">
                <a:latin typeface="Courier New" panose="02070309020205020404" pitchFamily="49" charset="0"/>
              </a:rPr>
              <a:t>}</a:t>
            </a:r>
          </a:p>
        </p:txBody>
      </p:sp>
      <p:cxnSp>
        <p:nvCxnSpPr>
          <p:cNvPr id="50194" name="Straight Connector 5019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0178" name="Slide Number Placeholder 4">
            <a:extLst>
              <a:ext uri="{FF2B5EF4-FFF2-40B4-BE49-F238E27FC236}">
                <a16:creationId xmlns:a16="http://schemas.microsoft.com/office/drawing/2014/main" id="{754BD607-61EC-4A2C-E243-8CF6284EDC8E}"/>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74F542BB-0774-4D27-9A82-AA72AA1328F0}" type="slidenum">
              <a:rPr lang="en-US" altLang="en-US" sz="1800"/>
              <a:pPr>
                <a:lnSpc>
                  <a:spcPct val="90000"/>
                </a:lnSpc>
                <a:spcBef>
                  <a:spcPct val="0"/>
                </a:spcBef>
                <a:spcAft>
                  <a:spcPts val="600"/>
                </a:spcAft>
                <a:buClrTx/>
                <a:buSzTx/>
                <a:buFontTx/>
                <a:buNone/>
              </a:pPr>
              <a:t>28</a:t>
            </a:fld>
            <a:endParaRPr lang="en-U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40ADE-7921-6812-C7DE-9BC543A7BBA1}"/>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mj-lt"/>
                <a:ea typeface="+mj-ea"/>
                <a:cs typeface="+mj-cs"/>
              </a:rPr>
              <a:t>Computer Language</a:t>
            </a:r>
          </a:p>
        </p:txBody>
      </p:sp>
      <p:pic>
        <p:nvPicPr>
          <p:cNvPr id="5" name="Content Placeholder 4" descr="A screen shot of a computer&#10;&#10;Description automatically generated">
            <a:extLst>
              <a:ext uri="{FF2B5EF4-FFF2-40B4-BE49-F238E27FC236}">
                <a16:creationId xmlns:a16="http://schemas.microsoft.com/office/drawing/2014/main" id="{ED77B6B4-5154-BB9B-19A1-22FF2AFA02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34" y="2586185"/>
            <a:ext cx="5828261" cy="3496956"/>
          </a:xfrm>
          <a:prstGeom prst="rect">
            <a:avLst/>
          </a:prstGeom>
        </p:spPr>
      </p:pic>
      <p:pic>
        <p:nvPicPr>
          <p:cNvPr id="7" name="Picture 6" descr="A computer language chart with text&#10;&#10;Description automatically generated">
            <a:extLst>
              <a:ext uri="{FF2B5EF4-FFF2-40B4-BE49-F238E27FC236}">
                <a16:creationId xmlns:a16="http://schemas.microsoft.com/office/drawing/2014/main" id="{6C6E5320-BC7F-2797-A2A3-5E3BC7B3C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5" y="3241864"/>
            <a:ext cx="5828261" cy="2185597"/>
          </a:xfrm>
          <a:prstGeom prst="rect">
            <a:avLst/>
          </a:prstGeom>
        </p:spPr>
      </p:pic>
    </p:spTree>
    <p:extLst>
      <p:ext uri="{BB962C8B-B14F-4D97-AF65-F5344CB8AC3E}">
        <p14:creationId xmlns:p14="http://schemas.microsoft.com/office/powerpoint/2010/main" val="260775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B57547C3-AE85-6892-E811-2A9DB57A7D8F}"/>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46957E-A4FB-4C72-A996-68EE662E76CC}" type="slidenum">
              <a:rPr lang="en-US" altLang="en-US" sz="1400"/>
              <a:pPr>
                <a:spcBef>
                  <a:spcPct val="0"/>
                </a:spcBef>
                <a:buClrTx/>
                <a:buSzTx/>
                <a:buFontTx/>
                <a:buNone/>
              </a:pPr>
              <a:t>4</a:t>
            </a:fld>
            <a:endParaRPr lang="en-US" altLang="en-US" sz="1400"/>
          </a:p>
        </p:txBody>
      </p:sp>
      <p:sp>
        <p:nvSpPr>
          <p:cNvPr id="80899" name="Rectangle 1026">
            <a:extLst>
              <a:ext uri="{FF2B5EF4-FFF2-40B4-BE49-F238E27FC236}">
                <a16:creationId xmlns:a16="http://schemas.microsoft.com/office/drawing/2014/main" id="{4500D196-0D69-0F98-DCC2-5F1BA5C8666A}"/>
              </a:ext>
            </a:extLst>
          </p:cNvPr>
          <p:cNvSpPr>
            <a:spLocks noGrp="1" noChangeArrowheads="1"/>
          </p:cNvSpPr>
          <p:nvPr>
            <p:ph type="title"/>
          </p:nvPr>
        </p:nvSpPr>
        <p:spPr>
          <a:xfrm>
            <a:off x="2209800" y="228600"/>
            <a:ext cx="7772400" cy="762000"/>
          </a:xfrm>
        </p:spPr>
        <p:txBody>
          <a:bodyPr/>
          <a:lstStyle/>
          <a:p>
            <a:r>
              <a:rPr lang="en-US" altLang="en-US" dirty="0"/>
              <a:t>Popular High-Level Languages</a:t>
            </a:r>
          </a:p>
        </p:txBody>
      </p:sp>
      <p:sp>
        <p:nvSpPr>
          <p:cNvPr id="80900" name="Rectangle 1030">
            <a:extLst>
              <a:ext uri="{FF2B5EF4-FFF2-40B4-BE49-F238E27FC236}">
                <a16:creationId xmlns:a16="http://schemas.microsoft.com/office/drawing/2014/main" id="{5D22988D-59A0-7459-0AF6-51756AABFDF3}"/>
              </a:ext>
            </a:extLst>
          </p:cNvPr>
          <p:cNvSpPr>
            <a:spLocks noChangeArrowheads="1"/>
          </p:cNvSpPr>
          <p:nvPr/>
        </p:nvSpPr>
        <p:spPr bwMode="auto">
          <a:xfrm>
            <a:off x="1524001" y="17741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0901" name="Object 1029">
            <a:extLst>
              <a:ext uri="{FF2B5EF4-FFF2-40B4-BE49-F238E27FC236}">
                <a16:creationId xmlns:a16="http://schemas.microsoft.com/office/drawing/2014/main" id="{B0026E3C-C258-D678-B5CB-BA7685F68D58}"/>
              </a:ext>
            </a:extLst>
          </p:cNvPr>
          <p:cNvGraphicFramePr>
            <a:graphicFrameLocks noChangeAspect="1"/>
          </p:cNvGraphicFramePr>
          <p:nvPr/>
        </p:nvGraphicFramePr>
        <p:xfrm>
          <a:off x="1676400" y="1143001"/>
          <a:ext cx="8839200" cy="5222875"/>
        </p:xfrm>
        <a:graphic>
          <a:graphicData uri="http://schemas.openxmlformats.org/presentationml/2006/ole">
            <mc:AlternateContent xmlns:mc="http://schemas.openxmlformats.org/markup-compatibility/2006">
              <mc:Choice xmlns:v="urn:schemas-microsoft-com:vml" Requires="v">
                <p:oleObj name="Picture" r:id="rId2" imgW="2609850" imgH="1533525" progId="Word.Picture.8">
                  <p:embed/>
                </p:oleObj>
              </mc:Choice>
              <mc:Fallback>
                <p:oleObj name="Picture" r:id="rId2" imgW="2609850" imgH="1533525" progId="Word.Picture.8">
                  <p:embed/>
                  <p:pic>
                    <p:nvPicPr>
                      <p:cNvPr id="80901" name="Object 1029">
                        <a:extLst>
                          <a:ext uri="{FF2B5EF4-FFF2-40B4-BE49-F238E27FC236}">
                            <a16:creationId xmlns:a16="http://schemas.microsoft.com/office/drawing/2014/main" id="{B0026E3C-C258-D678-B5CB-BA7685F68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43001"/>
                        <a:ext cx="88392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005" name="Rectangle 8500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007" name="Group 850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85008" name="Rectangle 850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09" name="Rectangle 850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10" name="Rectangle 850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012" name="Rectangle 850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95" name="Rectangle 1026">
            <a:extLst>
              <a:ext uri="{FF2B5EF4-FFF2-40B4-BE49-F238E27FC236}">
                <a16:creationId xmlns:a16="http://schemas.microsoft.com/office/drawing/2014/main" id="{E8005C8F-F9F0-12D9-ABAC-6FDD77614F12}"/>
              </a:ext>
            </a:extLst>
          </p:cNvPr>
          <p:cNvSpPr>
            <a:spLocks noGrp="1" noChangeArrowheads="1"/>
          </p:cNvSpPr>
          <p:nvPr>
            <p:ph type="title"/>
          </p:nvPr>
        </p:nvSpPr>
        <p:spPr>
          <a:xfrm>
            <a:off x="1043631" y="873940"/>
            <a:ext cx="5052369" cy="1035781"/>
          </a:xfrm>
        </p:spPr>
        <p:txBody>
          <a:bodyPr anchor="ctr">
            <a:normAutofit/>
          </a:bodyPr>
          <a:lstStyle/>
          <a:p>
            <a:r>
              <a:rPr lang="en-US" altLang="en-US" sz="3600"/>
              <a:t>Operating Systems</a:t>
            </a:r>
          </a:p>
        </p:txBody>
      </p:sp>
      <p:sp>
        <p:nvSpPr>
          <p:cNvPr id="84996" name="Rectangle 1027">
            <a:extLst>
              <a:ext uri="{FF2B5EF4-FFF2-40B4-BE49-F238E27FC236}">
                <a16:creationId xmlns:a16="http://schemas.microsoft.com/office/drawing/2014/main" id="{F4359037-D646-C512-3265-FB8093082535}"/>
              </a:ext>
            </a:extLst>
          </p:cNvPr>
          <p:cNvSpPr>
            <a:spLocks noGrp="1" noChangeArrowheads="1"/>
          </p:cNvSpPr>
          <p:nvPr>
            <p:ph type="body" idx="1"/>
          </p:nvPr>
        </p:nvSpPr>
        <p:spPr>
          <a:xfrm>
            <a:off x="1045029" y="2524721"/>
            <a:ext cx="4991629" cy="3677123"/>
          </a:xfrm>
        </p:spPr>
        <p:txBody>
          <a:bodyPr anchor="ctr">
            <a:normAutofit/>
          </a:bodyPr>
          <a:lstStyle/>
          <a:p>
            <a:pPr marL="0" indent="0">
              <a:buNone/>
            </a:pPr>
            <a:r>
              <a:rPr lang="en-US" altLang="en-US" sz="1800">
                <a:cs typeface="Times New Roman" panose="02020603050405020304" pitchFamily="18" charset="0"/>
              </a:rPr>
              <a:t>The </a:t>
            </a:r>
            <a:r>
              <a:rPr lang="en-US" altLang="en-US" sz="1800" i="1">
                <a:cs typeface="Times New Roman" panose="02020603050405020304" pitchFamily="18" charset="0"/>
              </a:rPr>
              <a:t>operating system</a:t>
            </a:r>
            <a:r>
              <a:rPr lang="en-US" altLang="en-US" sz="1800">
                <a:cs typeface="Times New Roman" panose="02020603050405020304" pitchFamily="18" charset="0"/>
              </a:rPr>
              <a:t> (OS) is a program that manages and controls a computer’s activities. </a:t>
            </a:r>
            <a:r>
              <a:rPr lang="en-US" altLang="en-US" sz="1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85014" name="Rectangle 8501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000" name="Picture 9">
            <a:extLst>
              <a:ext uri="{FF2B5EF4-FFF2-40B4-BE49-F238E27FC236}">
                <a16:creationId xmlns:a16="http://schemas.microsoft.com/office/drawing/2014/main" id="{52963E96-255E-72BC-CB76-08B73C7D7F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5631" y="901032"/>
            <a:ext cx="4092975" cy="511622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cxnSp>
        <p:nvCxnSpPr>
          <p:cNvPr id="85016" name="Straight Connector 8501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4994" name="Slide Number Placeholder 4">
            <a:extLst>
              <a:ext uri="{FF2B5EF4-FFF2-40B4-BE49-F238E27FC236}">
                <a16:creationId xmlns:a16="http://schemas.microsoft.com/office/drawing/2014/main" id="{ED02F8EB-24A8-98AD-E2D4-D6CA197C7F8A}"/>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84DB5619-297F-4B57-BE8C-D368D70C6B7C}" type="slidenum">
              <a:rPr lang="en-US" altLang="en-US" sz="1800"/>
              <a:pPr>
                <a:lnSpc>
                  <a:spcPct val="90000"/>
                </a:lnSpc>
                <a:spcBef>
                  <a:spcPct val="0"/>
                </a:spcBef>
                <a:spcAft>
                  <a:spcPts val="600"/>
                </a:spcAft>
                <a:buClrTx/>
                <a:buSzTx/>
                <a:buFontTx/>
                <a:buNone/>
              </a:pPr>
              <a:t>5</a:t>
            </a:fld>
            <a:endParaRPr lang="en-US" altLang="en-US" sz="1800"/>
          </a:p>
        </p:txBody>
      </p:sp>
      <p:sp>
        <p:nvSpPr>
          <p:cNvPr id="84997" name="Rectangle 1028">
            <a:extLst>
              <a:ext uri="{FF2B5EF4-FFF2-40B4-BE49-F238E27FC236}">
                <a16:creationId xmlns:a16="http://schemas.microsoft.com/office/drawing/2014/main" id="{4F0B2F84-7597-316C-FF1C-7A1DEA8CD005}"/>
              </a:ext>
            </a:extLst>
          </p:cNvPr>
          <p:cNvSpPr>
            <a:spLocks noChangeArrowheads="1"/>
          </p:cNvSpPr>
          <p:nvPr/>
        </p:nvSpPr>
        <p:spPr bwMode="auto">
          <a:xfrm>
            <a:off x="3762375" y="31384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4998" name="Rectangle 1031">
            <a:extLst>
              <a:ext uri="{FF2B5EF4-FFF2-40B4-BE49-F238E27FC236}">
                <a16:creationId xmlns:a16="http://schemas.microsoft.com/office/drawing/2014/main" id="{C396C27C-A764-14F8-9687-40AA29056577}"/>
              </a:ext>
            </a:extLst>
          </p:cNvPr>
          <p:cNvSpPr>
            <a:spLocks noChangeArrowheads="1"/>
          </p:cNvSpPr>
          <p:nvPr/>
        </p:nvSpPr>
        <p:spPr bwMode="auto">
          <a:xfrm>
            <a:off x="5100638" y="2514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4999" name="Rectangle 1033">
            <a:extLst>
              <a:ext uri="{FF2B5EF4-FFF2-40B4-BE49-F238E27FC236}">
                <a16:creationId xmlns:a16="http://schemas.microsoft.com/office/drawing/2014/main" id="{1FD7447C-A034-5DD8-1C3A-EC634C28B6FB}"/>
              </a:ext>
            </a:extLst>
          </p:cNvPr>
          <p:cNvSpPr>
            <a:spLocks noChangeArrowheads="1"/>
          </p:cNvSpPr>
          <p:nvPr/>
        </p:nvSpPr>
        <p:spPr bwMode="auto">
          <a:xfrm>
            <a:off x="1524001" y="22837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8">
            <a:extLst>
              <a:ext uri="{FF2B5EF4-FFF2-40B4-BE49-F238E27FC236}">
                <a16:creationId xmlns:a16="http://schemas.microsoft.com/office/drawing/2014/main" id="{03B6D330-1C1C-4161-123A-455365614B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661839"/>
            <a:ext cx="10905066" cy="55343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AACAE47E-21C6-03C0-BFF6-EA13DCA867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3326" y="643466"/>
            <a:ext cx="10765348" cy="55710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BA6AE1E-FD62-8C8B-1DAD-3BD54447D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114" y="857250"/>
            <a:ext cx="90519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0795191B-8422-9E5C-841C-CD15AA963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9" y="857250"/>
            <a:ext cx="9094787"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1028</Words>
  <Application>Microsoft Office PowerPoint</Application>
  <PresentationFormat>Widescreen</PresentationFormat>
  <Paragraphs>138</Paragraphs>
  <Slides>28</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Aptos Display</vt:lpstr>
      <vt:lpstr>Arial</vt:lpstr>
      <vt:lpstr>Courier</vt:lpstr>
      <vt:lpstr>Courier New</vt:lpstr>
      <vt:lpstr>Monotype Sorts</vt:lpstr>
      <vt:lpstr>Times New Roman</vt:lpstr>
      <vt:lpstr>Office Theme</vt:lpstr>
      <vt:lpstr>Microsoft Word Picture</vt:lpstr>
      <vt:lpstr>Chapter 1: Introduction to Computers, Programs, and Java</vt:lpstr>
      <vt:lpstr>Objectives</vt:lpstr>
      <vt:lpstr>Computer Language</vt:lpstr>
      <vt:lpstr>Popular High-Level Languages</vt:lpstr>
      <vt:lpstr>Operating Systems</vt:lpstr>
      <vt:lpstr>PowerPoint Presentation</vt:lpstr>
      <vt:lpstr>PowerPoint Presentation</vt:lpstr>
      <vt:lpstr>PowerPoint Presentation</vt:lpstr>
      <vt:lpstr>PowerPoint Presentation</vt:lpstr>
      <vt:lpstr>Inner working of Java Program</vt:lpstr>
      <vt:lpstr>Description of Java Conceptual Diagram</vt:lpstr>
      <vt:lpstr>JAVA Environment Setup</vt:lpstr>
      <vt:lpstr>Sample Java Program</vt:lpstr>
      <vt:lpstr>Creating, Compiling, and Running Programs</vt:lpstr>
      <vt:lpstr>Anatomy of a Java Program</vt:lpstr>
      <vt:lpstr>Class Name</vt:lpstr>
      <vt:lpstr>Main Method</vt:lpstr>
      <vt:lpstr>Statement</vt:lpstr>
      <vt:lpstr>Statement Terminator</vt:lpstr>
      <vt:lpstr>Reserved words</vt:lpstr>
      <vt:lpstr>Blocks</vt:lpstr>
      <vt:lpstr>Special Symbols</vt:lpstr>
      <vt:lpstr>Best Practices for writing Java codes</vt:lpstr>
      <vt:lpstr>Best Practices for writing Java codes</vt:lpstr>
      <vt:lpstr>3 common Programming Errors</vt:lpstr>
      <vt:lpstr>Syntax Errors</vt:lpstr>
      <vt:lpstr>Runtime Errors</vt:lpstr>
      <vt:lpstr>Logic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Phy Ekheang</dc:creator>
  <cp:lastModifiedBy>Phy Ekheang</cp:lastModifiedBy>
  <cp:revision>1</cp:revision>
  <dcterms:created xsi:type="dcterms:W3CDTF">2024-08-21T13:05:34Z</dcterms:created>
  <dcterms:modified xsi:type="dcterms:W3CDTF">2024-08-21T13:54:14Z</dcterms:modified>
</cp:coreProperties>
</file>