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408" r:id="rId3"/>
    <p:sldId id="271" r:id="rId4"/>
    <p:sldId id="272" r:id="rId5"/>
    <p:sldId id="273" r:id="rId6"/>
    <p:sldId id="329" r:id="rId7"/>
    <p:sldId id="270" r:id="rId8"/>
    <p:sldId id="427" r:id="rId9"/>
    <p:sldId id="428" r:id="rId10"/>
    <p:sldId id="274" r:id="rId11"/>
    <p:sldId id="275" r:id="rId12"/>
    <p:sldId id="479" r:id="rId13"/>
    <p:sldId id="421" r:id="rId14"/>
    <p:sldId id="338" r:id="rId15"/>
    <p:sldId id="440" r:id="rId16"/>
    <p:sldId id="478" r:id="rId17"/>
    <p:sldId id="422" r:id="rId18"/>
    <p:sldId id="277" r:id="rId19"/>
    <p:sldId id="327" r:id="rId20"/>
    <p:sldId id="366" r:id="rId21"/>
    <p:sldId id="280" r:id="rId22"/>
    <p:sldId id="480" r:id="rId23"/>
    <p:sldId id="431" r:id="rId24"/>
    <p:sldId id="4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1" d="100"/>
          <a:sy n="111" d="100"/>
        </p:scale>
        <p:origin x="-678" y="-1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9136DA-8E3A-49AA-AB4D-8C402781A0A4}" type="datetimeFigureOut">
              <a:rPr lang="en-US" smtClean="0"/>
              <a:t>8/27/2024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127DAB-4F90-425C-9A59-34764F444262}" type="slidenum">
              <a:rPr lang="en-US" smtClean="0"/>
              <a:t>‹#›</a:t>
            </a:fld>
            <a:endParaRPr lang="en-US"/>
          </a:p>
        </p:txBody>
      </p:sp>
    </p:spTree>
    <p:extLst>
      <p:ext uri="{BB962C8B-B14F-4D97-AF65-F5344CB8AC3E}">
        <p14:creationId xmlns:p14="http://schemas.microsoft.com/office/powerpoint/2010/main" val="2829573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A97132A7-F076-6B8C-B59E-D8A37DEF7AF5}"/>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CA6693F4-6EEA-04CF-1BC0-0A6DCF21C618}"/>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629DDF1E-4657-DEFF-4F1A-ACEC9A91C495}"/>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a:extLst>
              <a:ext uri="{FF2B5EF4-FFF2-40B4-BE49-F238E27FC236}">
                <a16:creationId xmlns:a16="http://schemas.microsoft.com/office/drawing/2014/main" id="{735B6E83-FAD0-71ED-AEE4-E8FFE9D67163}"/>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490C6F3A-3168-9B84-363E-7AEEE7E88138}"/>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a:extLst>
              <a:ext uri="{FF2B5EF4-FFF2-40B4-BE49-F238E27FC236}">
                <a16:creationId xmlns:a16="http://schemas.microsoft.com/office/drawing/2014/main" id="{50BC1A2D-9C3F-4E2C-D39D-69E337E5BD93}"/>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FCAB6-4468-2E21-2FD7-D504556746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365BAF-720F-844B-6CB6-026B42F79F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D3BBE9-97B4-CB7F-5B2C-F1619CCB727C}"/>
              </a:ext>
            </a:extLst>
          </p:cNvPr>
          <p:cNvSpPr>
            <a:spLocks noGrp="1"/>
          </p:cNvSpPr>
          <p:nvPr>
            <p:ph type="dt" sz="half" idx="10"/>
          </p:nvPr>
        </p:nvSpPr>
        <p:spPr/>
        <p:txBody>
          <a:bodyPr/>
          <a:lstStyle/>
          <a:p>
            <a:fld id="{3280FB58-FE74-4D41-98DA-58B494C6D636}" type="datetimeFigureOut">
              <a:rPr lang="en-US" smtClean="0"/>
              <a:t>8/27/2024</a:t>
            </a:fld>
            <a:endParaRPr lang="en-US"/>
          </a:p>
        </p:txBody>
      </p:sp>
      <p:sp>
        <p:nvSpPr>
          <p:cNvPr id="5" name="Footer Placeholder 4">
            <a:extLst>
              <a:ext uri="{FF2B5EF4-FFF2-40B4-BE49-F238E27FC236}">
                <a16:creationId xmlns:a16="http://schemas.microsoft.com/office/drawing/2014/main" id="{4FD268B5-2025-A1B6-A3E2-46F8D10B9E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7BCB05-0615-678A-63AF-730E9511D3D7}"/>
              </a:ext>
            </a:extLst>
          </p:cNvPr>
          <p:cNvSpPr>
            <a:spLocks noGrp="1"/>
          </p:cNvSpPr>
          <p:nvPr>
            <p:ph type="sldNum" sz="quarter" idx="12"/>
          </p:nvPr>
        </p:nvSpPr>
        <p:spPr/>
        <p:txBody>
          <a:bodyPr/>
          <a:lstStyle/>
          <a:p>
            <a:fld id="{645559AD-2A6D-4C34-9F80-31D8FE6817FC}" type="slidenum">
              <a:rPr lang="en-US" smtClean="0"/>
              <a:t>‹#›</a:t>
            </a:fld>
            <a:endParaRPr lang="en-US"/>
          </a:p>
        </p:txBody>
      </p:sp>
    </p:spTree>
    <p:extLst>
      <p:ext uri="{BB962C8B-B14F-4D97-AF65-F5344CB8AC3E}">
        <p14:creationId xmlns:p14="http://schemas.microsoft.com/office/powerpoint/2010/main" val="1027198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CE20A-1DF0-6D5B-6BD6-6E7CA96A27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7B5A23-8332-0257-91CF-673CC9FB8B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AA3E52-55C1-6343-520C-CEEAEBD3D72E}"/>
              </a:ext>
            </a:extLst>
          </p:cNvPr>
          <p:cNvSpPr>
            <a:spLocks noGrp="1"/>
          </p:cNvSpPr>
          <p:nvPr>
            <p:ph type="dt" sz="half" idx="10"/>
          </p:nvPr>
        </p:nvSpPr>
        <p:spPr/>
        <p:txBody>
          <a:bodyPr/>
          <a:lstStyle/>
          <a:p>
            <a:fld id="{3280FB58-FE74-4D41-98DA-58B494C6D636}" type="datetimeFigureOut">
              <a:rPr lang="en-US" smtClean="0"/>
              <a:t>8/27/2024</a:t>
            </a:fld>
            <a:endParaRPr lang="en-US"/>
          </a:p>
        </p:txBody>
      </p:sp>
      <p:sp>
        <p:nvSpPr>
          <p:cNvPr id="5" name="Footer Placeholder 4">
            <a:extLst>
              <a:ext uri="{FF2B5EF4-FFF2-40B4-BE49-F238E27FC236}">
                <a16:creationId xmlns:a16="http://schemas.microsoft.com/office/drawing/2014/main" id="{16FE3DF7-E647-570E-2412-49541E3DF6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BB4D4D-435B-8574-9B54-520278FE2DB0}"/>
              </a:ext>
            </a:extLst>
          </p:cNvPr>
          <p:cNvSpPr>
            <a:spLocks noGrp="1"/>
          </p:cNvSpPr>
          <p:nvPr>
            <p:ph type="sldNum" sz="quarter" idx="12"/>
          </p:nvPr>
        </p:nvSpPr>
        <p:spPr/>
        <p:txBody>
          <a:bodyPr/>
          <a:lstStyle/>
          <a:p>
            <a:fld id="{645559AD-2A6D-4C34-9F80-31D8FE6817FC}" type="slidenum">
              <a:rPr lang="en-US" smtClean="0"/>
              <a:t>‹#›</a:t>
            </a:fld>
            <a:endParaRPr lang="en-US"/>
          </a:p>
        </p:txBody>
      </p:sp>
    </p:spTree>
    <p:extLst>
      <p:ext uri="{BB962C8B-B14F-4D97-AF65-F5344CB8AC3E}">
        <p14:creationId xmlns:p14="http://schemas.microsoft.com/office/powerpoint/2010/main" val="1785642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C4B59C-CAB8-1BD3-A59E-3D0FC5B65A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3CCC8E-4958-5B12-96FC-0E981FBB7C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000C8F-0AEB-A955-9F92-3B5696E42D01}"/>
              </a:ext>
            </a:extLst>
          </p:cNvPr>
          <p:cNvSpPr>
            <a:spLocks noGrp="1"/>
          </p:cNvSpPr>
          <p:nvPr>
            <p:ph type="dt" sz="half" idx="10"/>
          </p:nvPr>
        </p:nvSpPr>
        <p:spPr/>
        <p:txBody>
          <a:bodyPr/>
          <a:lstStyle/>
          <a:p>
            <a:fld id="{3280FB58-FE74-4D41-98DA-58B494C6D636}" type="datetimeFigureOut">
              <a:rPr lang="en-US" smtClean="0"/>
              <a:t>8/27/2024</a:t>
            </a:fld>
            <a:endParaRPr lang="en-US"/>
          </a:p>
        </p:txBody>
      </p:sp>
      <p:sp>
        <p:nvSpPr>
          <p:cNvPr id="5" name="Footer Placeholder 4">
            <a:extLst>
              <a:ext uri="{FF2B5EF4-FFF2-40B4-BE49-F238E27FC236}">
                <a16:creationId xmlns:a16="http://schemas.microsoft.com/office/drawing/2014/main" id="{AA6A6A0E-DE5B-36A4-FA58-29D6E1D2F7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8BFB9B-0415-20BC-0A21-D90F93939A2B}"/>
              </a:ext>
            </a:extLst>
          </p:cNvPr>
          <p:cNvSpPr>
            <a:spLocks noGrp="1"/>
          </p:cNvSpPr>
          <p:nvPr>
            <p:ph type="sldNum" sz="quarter" idx="12"/>
          </p:nvPr>
        </p:nvSpPr>
        <p:spPr/>
        <p:txBody>
          <a:bodyPr/>
          <a:lstStyle/>
          <a:p>
            <a:fld id="{645559AD-2A6D-4C34-9F80-31D8FE6817FC}" type="slidenum">
              <a:rPr lang="en-US" smtClean="0"/>
              <a:t>‹#›</a:t>
            </a:fld>
            <a:endParaRPr lang="en-US"/>
          </a:p>
        </p:txBody>
      </p:sp>
    </p:spTree>
    <p:extLst>
      <p:ext uri="{BB962C8B-B14F-4D97-AF65-F5344CB8AC3E}">
        <p14:creationId xmlns:p14="http://schemas.microsoft.com/office/powerpoint/2010/main" val="2831383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69D9D-FC3C-39EE-E5F2-5936419087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4AD00D-B731-72A2-C00B-E576E55753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30659E-9942-18D9-3CEB-451AE0659E0F}"/>
              </a:ext>
            </a:extLst>
          </p:cNvPr>
          <p:cNvSpPr>
            <a:spLocks noGrp="1"/>
          </p:cNvSpPr>
          <p:nvPr>
            <p:ph type="dt" sz="half" idx="10"/>
          </p:nvPr>
        </p:nvSpPr>
        <p:spPr/>
        <p:txBody>
          <a:bodyPr/>
          <a:lstStyle/>
          <a:p>
            <a:fld id="{3280FB58-FE74-4D41-98DA-58B494C6D636}" type="datetimeFigureOut">
              <a:rPr lang="en-US" smtClean="0"/>
              <a:t>8/27/2024</a:t>
            </a:fld>
            <a:endParaRPr lang="en-US"/>
          </a:p>
        </p:txBody>
      </p:sp>
      <p:sp>
        <p:nvSpPr>
          <p:cNvPr id="5" name="Footer Placeholder 4">
            <a:extLst>
              <a:ext uri="{FF2B5EF4-FFF2-40B4-BE49-F238E27FC236}">
                <a16:creationId xmlns:a16="http://schemas.microsoft.com/office/drawing/2014/main" id="{964FF621-581C-7030-4F2E-2F1F448763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48F164-4048-4AE7-A8BD-0F1AB372CFC5}"/>
              </a:ext>
            </a:extLst>
          </p:cNvPr>
          <p:cNvSpPr>
            <a:spLocks noGrp="1"/>
          </p:cNvSpPr>
          <p:nvPr>
            <p:ph type="sldNum" sz="quarter" idx="12"/>
          </p:nvPr>
        </p:nvSpPr>
        <p:spPr/>
        <p:txBody>
          <a:bodyPr/>
          <a:lstStyle/>
          <a:p>
            <a:fld id="{645559AD-2A6D-4C34-9F80-31D8FE6817FC}" type="slidenum">
              <a:rPr lang="en-US" smtClean="0"/>
              <a:t>‹#›</a:t>
            </a:fld>
            <a:endParaRPr lang="en-US"/>
          </a:p>
        </p:txBody>
      </p:sp>
    </p:spTree>
    <p:extLst>
      <p:ext uri="{BB962C8B-B14F-4D97-AF65-F5344CB8AC3E}">
        <p14:creationId xmlns:p14="http://schemas.microsoft.com/office/powerpoint/2010/main" val="4145289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2578B-45A2-B8FF-4055-11FC0CCE21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997D7D-791D-6448-8D3C-8F50DAA00C8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263459-51E2-C438-46B1-915A916F8569}"/>
              </a:ext>
            </a:extLst>
          </p:cNvPr>
          <p:cNvSpPr>
            <a:spLocks noGrp="1"/>
          </p:cNvSpPr>
          <p:nvPr>
            <p:ph type="dt" sz="half" idx="10"/>
          </p:nvPr>
        </p:nvSpPr>
        <p:spPr/>
        <p:txBody>
          <a:bodyPr/>
          <a:lstStyle/>
          <a:p>
            <a:fld id="{3280FB58-FE74-4D41-98DA-58B494C6D636}" type="datetimeFigureOut">
              <a:rPr lang="en-US" smtClean="0"/>
              <a:t>8/27/2024</a:t>
            </a:fld>
            <a:endParaRPr lang="en-US"/>
          </a:p>
        </p:txBody>
      </p:sp>
      <p:sp>
        <p:nvSpPr>
          <p:cNvPr id="5" name="Footer Placeholder 4">
            <a:extLst>
              <a:ext uri="{FF2B5EF4-FFF2-40B4-BE49-F238E27FC236}">
                <a16:creationId xmlns:a16="http://schemas.microsoft.com/office/drawing/2014/main" id="{2FFC583D-C001-2355-2370-FC4A61388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15558E-F70B-A6AA-B02C-53E0B8DC0FF6}"/>
              </a:ext>
            </a:extLst>
          </p:cNvPr>
          <p:cNvSpPr>
            <a:spLocks noGrp="1"/>
          </p:cNvSpPr>
          <p:nvPr>
            <p:ph type="sldNum" sz="quarter" idx="12"/>
          </p:nvPr>
        </p:nvSpPr>
        <p:spPr/>
        <p:txBody>
          <a:bodyPr/>
          <a:lstStyle/>
          <a:p>
            <a:fld id="{645559AD-2A6D-4C34-9F80-31D8FE6817FC}" type="slidenum">
              <a:rPr lang="en-US" smtClean="0"/>
              <a:t>‹#›</a:t>
            </a:fld>
            <a:endParaRPr lang="en-US"/>
          </a:p>
        </p:txBody>
      </p:sp>
    </p:spTree>
    <p:extLst>
      <p:ext uri="{BB962C8B-B14F-4D97-AF65-F5344CB8AC3E}">
        <p14:creationId xmlns:p14="http://schemas.microsoft.com/office/powerpoint/2010/main" val="933971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F2F8C-98D1-C872-2F53-6AF8D4D923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CC43F9-A244-5E46-D44D-7DF93568FB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74D69C-93C3-4547-F43E-3324A6027C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86F343-C198-6636-3888-0464ACA188F1}"/>
              </a:ext>
            </a:extLst>
          </p:cNvPr>
          <p:cNvSpPr>
            <a:spLocks noGrp="1"/>
          </p:cNvSpPr>
          <p:nvPr>
            <p:ph type="dt" sz="half" idx="10"/>
          </p:nvPr>
        </p:nvSpPr>
        <p:spPr/>
        <p:txBody>
          <a:bodyPr/>
          <a:lstStyle/>
          <a:p>
            <a:fld id="{3280FB58-FE74-4D41-98DA-58B494C6D636}" type="datetimeFigureOut">
              <a:rPr lang="en-US" smtClean="0"/>
              <a:t>8/27/2024</a:t>
            </a:fld>
            <a:endParaRPr lang="en-US"/>
          </a:p>
        </p:txBody>
      </p:sp>
      <p:sp>
        <p:nvSpPr>
          <p:cNvPr id="6" name="Footer Placeholder 5">
            <a:extLst>
              <a:ext uri="{FF2B5EF4-FFF2-40B4-BE49-F238E27FC236}">
                <a16:creationId xmlns:a16="http://schemas.microsoft.com/office/drawing/2014/main" id="{B514AFA3-244F-45BC-527D-395B850299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F2FDF2-36F6-B9FD-649A-18F3F0BF5F54}"/>
              </a:ext>
            </a:extLst>
          </p:cNvPr>
          <p:cNvSpPr>
            <a:spLocks noGrp="1"/>
          </p:cNvSpPr>
          <p:nvPr>
            <p:ph type="sldNum" sz="quarter" idx="12"/>
          </p:nvPr>
        </p:nvSpPr>
        <p:spPr/>
        <p:txBody>
          <a:bodyPr/>
          <a:lstStyle/>
          <a:p>
            <a:fld id="{645559AD-2A6D-4C34-9F80-31D8FE6817FC}" type="slidenum">
              <a:rPr lang="en-US" smtClean="0"/>
              <a:t>‹#›</a:t>
            </a:fld>
            <a:endParaRPr lang="en-US"/>
          </a:p>
        </p:txBody>
      </p:sp>
    </p:spTree>
    <p:extLst>
      <p:ext uri="{BB962C8B-B14F-4D97-AF65-F5344CB8AC3E}">
        <p14:creationId xmlns:p14="http://schemas.microsoft.com/office/powerpoint/2010/main" val="102829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A6173-18D7-B85F-B744-026F55ED3A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D28E78-5FA5-4680-D73B-0937E07D70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0F727F-D6A9-2AF5-C46C-956189B7CD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B5F338-6A32-74B6-557C-34F5A0CF78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8FC82F-D83E-1C79-463B-23EE9AA2FF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9321C2-1A5B-E492-FB01-D11D3EAFFB87}"/>
              </a:ext>
            </a:extLst>
          </p:cNvPr>
          <p:cNvSpPr>
            <a:spLocks noGrp="1"/>
          </p:cNvSpPr>
          <p:nvPr>
            <p:ph type="dt" sz="half" idx="10"/>
          </p:nvPr>
        </p:nvSpPr>
        <p:spPr/>
        <p:txBody>
          <a:bodyPr/>
          <a:lstStyle/>
          <a:p>
            <a:fld id="{3280FB58-FE74-4D41-98DA-58B494C6D636}" type="datetimeFigureOut">
              <a:rPr lang="en-US" smtClean="0"/>
              <a:t>8/27/2024</a:t>
            </a:fld>
            <a:endParaRPr lang="en-US"/>
          </a:p>
        </p:txBody>
      </p:sp>
      <p:sp>
        <p:nvSpPr>
          <p:cNvPr id="8" name="Footer Placeholder 7">
            <a:extLst>
              <a:ext uri="{FF2B5EF4-FFF2-40B4-BE49-F238E27FC236}">
                <a16:creationId xmlns:a16="http://schemas.microsoft.com/office/drawing/2014/main" id="{DB5C80F0-0B2F-257D-619A-39ABA8A23C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66950C-198E-2FF5-691B-2092314D609F}"/>
              </a:ext>
            </a:extLst>
          </p:cNvPr>
          <p:cNvSpPr>
            <a:spLocks noGrp="1"/>
          </p:cNvSpPr>
          <p:nvPr>
            <p:ph type="sldNum" sz="quarter" idx="12"/>
          </p:nvPr>
        </p:nvSpPr>
        <p:spPr/>
        <p:txBody>
          <a:bodyPr/>
          <a:lstStyle/>
          <a:p>
            <a:fld id="{645559AD-2A6D-4C34-9F80-31D8FE6817FC}" type="slidenum">
              <a:rPr lang="en-US" smtClean="0"/>
              <a:t>‹#›</a:t>
            </a:fld>
            <a:endParaRPr lang="en-US"/>
          </a:p>
        </p:txBody>
      </p:sp>
    </p:spTree>
    <p:extLst>
      <p:ext uri="{BB962C8B-B14F-4D97-AF65-F5344CB8AC3E}">
        <p14:creationId xmlns:p14="http://schemas.microsoft.com/office/powerpoint/2010/main" val="240891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29D6B-6226-49D9-851C-4079E2242D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9AC167-54C1-6E48-2904-706DB05BA02E}"/>
              </a:ext>
            </a:extLst>
          </p:cNvPr>
          <p:cNvSpPr>
            <a:spLocks noGrp="1"/>
          </p:cNvSpPr>
          <p:nvPr>
            <p:ph type="dt" sz="half" idx="10"/>
          </p:nvPr>
        </p:nvSpPr>
        <p:spPr/>
        <p:txBody>
          <a:bodyPr/>
          <a:lstStyle/>
          <a:p>
            <a:fld id="{3280FB58-FE74-4D41-98DA-58B494C6D636}" type="datetimeFigureOut">
              <a:rPr lang="en-US" smtClean="0"/>
              <a:t>8/27/2024</a:t>
            </a:fld>
            <a:endParaRPr lang="en-US"/>
          </a:p>
        </p:txBody>
      </p:sp>
      <p:sp>
        <p:nvSpPr>
          <p:cNvPr id="4" name="Footer Placeholder 3">
            <a:extLst>
              <a:ext uri="{FF2B5EF4-FFF2-40B4-BE49-F238E27FC236}">
                <a16:creationId xmlns:a16="http://schemas.microsoft.com/office/drawing/2014/main" id="{7ED53392-5CE7-A10D-4217-E73BE8007B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7B3A65-4245-50F7-08B1-67BA54DA2A10}"/>
              </a:ext>
            </a:extLst>
          </p:cNvPr>
          <p:cNvSpPr>
            <a:spLocks noGrp="1"/>
          </p:cNvSpPr>
          <p:nvPr>
            <p:ph type="sldNum" sz="quarter" idx="12"/>
          </p:nvPr>
        </p:nvSpPr>
        <p:spPr/>
        <p:txBody>
          <a:bodyPr/>
          <a:lstStyle/>
          <a:p>
            <a:fld id="{645559AD-2A6D-4C34-9F80-31D8FE6817FC}" type="slidenum">
              <a:rPr lang="en-US" smtClean="0"/>
              <a:t>‹#›</a:t>
            </a:fld>
            <a:endParaRPr lang="en-US"/>
          </a:p>
        </p:txBody>
      </p:sp>
    </p:spTree>
    <p:extLst>
      <p:ext uri="{BB962C8B-B14F-4D97-AF65-F5344CB8AC3E}">
        <p14:creationId xmlns:p14="http://schemas.microsoft.com/office/powerpoint/2010/main" val="1610170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6AA415-4F19-6114-BF87-0D6D409D2621}"/>
              </a:ext>
            </a:extLst>
          </p:cNvPr>
          <p:cNvSpPr>
            <a:spLocks noGrp="1"/>
          </p:cNvSpPr>
          <p:nvPr>
            <p:ph type="dt" sz="half" idx="10"/>
          </p:nvPr>
        </p:nvSpPr>
        <p:spPr/>
        <p:txBody>
          <a:bodyPr/>
          <a:lstStyle/>
          <a:p>
            <a:fld id="{3280FB58-FE74-4D41-98DA-58B494C6D636}" type="datetimeFigureOut">
              <a:rPr lang="en-US" smtClean="0"/>
              <a:t>8/27/2024</a:t>
            </a:fld>
            <a:endParaRPr lang="en-US"/>
          </a:p>
        </p:txBody>
      </p:sp>
      <p:sp>
        <p:nvSpPr>
          <p:cNvPr id="3" name="Footer Placeholder 2">
            <a:extLst>
              <a:ext uri="{FF2B5EF4-FFF2-40B4-BE49-F238E27FC236}">
                <a16:creationId xmlns:a16="http://schemas.microsoft.com/office/drawing/2014/main" id="{7BC1AD76-E9A5-ADB8-BCCB-F6ED0FEC60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BC1B3F-5ACB-9988-5A86-90CA278604FE}"/>
              </a:ext>
            </a:extLst>
          </p:cNvPr>
          <p:cNvSpPr>
            <a:spLocks noGrp="1"/>
          </p:cNvSpPr>
          <p:nvPr>
            <p:ph type="sldNum" sz="quarter" idx="12"/>
          </p:nvPr>
        </p:nvSpPr>
        <p:spPr/>
        <p:txBody>
          <a:bodyPr/>
          <a:lstStyle/>
          <a:p>
            <a:fld id="{645559AD-2A6D-4C34-9F80-31D8FE6817FC}" type="slidenum">
              <a:rPr lang="en-US" smtClean="0"/>
              <a:t>‹#›</a:t>
            </a:fld>
            <a:endParaRPr lang="en-US"/>
          </a:p>
        </p:txBody>
      </p:sp>
    </p:spTree>
    <p:extLst>
      <p:ext uri="{BB962C8B-B14F-4D97-AF65-F5344CB8AC3E}">
        <p14:creationId xmlns:p14="http://schemas.microsoft.com/office/powerpoint/2010/main" val="4249196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3CF12-3F72-C321-3F82-ED01046395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36D681-EC75-5468-E87A-8A9425698C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72EEF7-C260-1877-DD8C-2A8CB36574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13E010-A574-CC68-EE1C-EB9079C478F2}"/>
              </a:ext>
            </a:extLst>
          </p:cNvPr>
          <p:cNvSpPr>
            <a:spLocks noGrp="1"/>
          </p:cNvSpPr>
          <p:nvPr>
            <p:ph type="dt" sz="half" idx="10"/>
          </p:nvPr>
        </p:nvSpPr>
        <p:spPr/>
        <p:txBody>
          <a:bodyPr/>
          <a:lstStyle/>
          <a:p>
            <a:fld id="{3280FB58-FE74-4D41-98DA-58B494C6D636}" type="datetimeFigureOut">
              <a:rPr lang="en-US" smtClean="0"/>
              <a:t>8/27/2024</a:t>
            </a:fld>
            <a:endParaRPr lang="en-US"/>
          </a:p>
        </p:txBody>
      </p:sp>
      <p:sp>
        <p:nvSpPr>
          <p:cNvPr id="6" name="Footer Placeholder 5">
            <a:extLst>
              <a:ext uri="{FF2B5EF4-FFF2-40B4-BE49-F238E27FC236}">
                <a16:creationId xmlns:a16="http://schemas.microsoft.com/office/drawing/2014/main" id="{1CA8F0E9-2E5C-AE8D-EF6B-2DFA7492D9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AF8003-7D79-0B91-20FB-033758EAAAA6}"/>
              </a:ext>
            </a:extLst>
          </p:cNvPr>
          <p:cNvSpPr>
            <a:spLocks noGrp="1"/>
          </p:cNvSpPr>
          <p:nvPr>
            <p:ph type="sldNum" sz="quarter" idx="12"/>
          </p:nvPr>
        </p:nvSpPr>
        <p:spPr/>
        <p:txBody>
          <a:bodyPr/>
          <a:lstStyle/>
          <a:p>
            <a:fld id="{645559AD-2A6D-4C34-9F80-31D8FE6817FC}" type="slidenum">
              <a:rPr lang="en-US" smtClean="0"/>
              <a:t>‹#›</a:t>
            </a:fld>
            <a:endParaRPr lang="en-US"/>
          </a:p>
        </p:txBody>
      </p:sp>
    </p:spTree>
    <p:extLst>
      <p:ext uri="{BB962C8B-B14F-4D97-AF65-F5344CB8AC3E}">
        <p14:creationId xmlns:p14="http://schemas.microsoft.com/office/powerpoint/2010/main" val="790368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2FBF5-21A5-272D-EE6E-D0D21708CE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E4D1AD-3A64-16C6-FAD9-95AD5DAF0A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29BB2A-2C4B-FF64-1EBE-AF74976146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08AA64-7463-9B90-3973-421CEB7A4046}"/>
              </a:ext>
            </a:extLst>
          </p:cNvPr>
          <p:cNvSpPr>
            <a:spLocks noGrp="1"/>
          </p:cNvSpPr>
          <p:nvPr>
            <p:ph type="dt" sz="half" idx="10"/>
          </p:nvPr>
        </p:nvSpPr>
        <p:spPr/>
        <p:txBody>
          <a:bodyPr/>
          <a:lstStyle/>
          <a:p>
            <a:fld id="{3280FB58-FE74-4D41-98DA-58B494C6D636}" type="datetimeFigureOut">
              <a:rPr lang="en-US" smtClean="0"/>
              <a:t>8/27/2024</a:t>
            </a:fld>
            <a:endParaRPr lang="en-US"/>
          </a:p>
        </p:txBody>
      </p:sp>
      <p:sp>
        <p:nvSpPr>
          <p:cNvPr id="6" name="Footer Placeholder 5">
            <a:extLst>
              <a:ext uri="{FF2B5EF4-FFF2-40B4-BE49-F238E27FC236}">
                <a16:creationId xmlns:a16="http://schemas.microsoft.com/office/drawing/2014/main" id="{9CA29043-245C-7AD4-2F6E-512323116B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D03E9C-05BF-04F6-E4E5-44107DA17606}"/>
              </a:ext>
            </a:extLst>
          </p:cNvPr>
          <p:cNvSpPr>
            <a:spLocks noGrp="1"/>
          </p:cNvSpPr>
          <p:nvPr>
            <p:ph type="sldNum" sz="quarter" idx="12"/>
          </p:nvPr>
        </p:nvSpPr>
        <p:spPr/>
        <p:txBody>
          <a:bodyPr/>
          <a:lstStyle/>
          <a:p>
            <a:fld id="{645559AD-2A6D-4C34-9F80-31D8FE6817FC}" type="slidenum">
              <a:rPr lang="en-US" smtClean="0"/>
              <a:t>‹#›</a:t>
            </a:fld>
            <a:endParaRPr lang="en-US"/>
          </a:p>
        </p:txBody>
      </p:sp>
    </p:spTree>
    <p:extLst>
      <p:ext uri="{BB962C8B-B14F-4D97-AF65-F5344CB8AC3E}">
        <p14:creationId xmlns:p14="http://schemas.microsoft.com/office/powerpoint/2010/main" val="422118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9E0B6B-90DB-50F2-9AEF-13E58847E3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54725D-A0B1-B9A2-D8F5-F7D2EAF666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F42F50-23F5-0A1C-0AB9-8E252786FA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280FB58-FE74-4D41-98DA-58B494C6D636}" type="datetimeFigureOut">
              <a:rPr lang="en-US" smtClean="0"/>
              <a:t>8/27/2024</a:t>
            </a:fld>
            <a:endParaRPr lang="en-US"/>
          </a:p>
        </p:txBody>
      </p:sp>
      <p:sp>
        <p:nvSpPr>
          <p:cNvPr id="5" name="Footer Placeholder 4">
            <a:extLst>
              <a:ext uri="{FF2B5EF4-FFF2-40B4-BE49-F238E27FC236}">
                <a16:creationId xmlns:a16="http://schemas.microsoft.com/office/drawing/2014/main" id="{09293F77-AF3A-73AC-BDC0-34EE546AC5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C531598-CBFD-27C3-49C5-A8D885BFFA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45559AD-2A6D-4C34-9F80-31D8FE6817FC}" type="slidenum">
              <a:rPr lang="en-US" smtClean="0"/>
              <a:t>‹#›</a:t>
            </a:fld>
            <a:endParaRPr lang="en-US"/>
          </a:p>
        </p:txBody>
      </p:sp>
    </p:spTree>
    <p:extLst>
      <p:ext uri="{BB962C8B-B14F-4D97-AF65-F5344CB8AC3E}">
        <p14:creationId xmlns:p14="http://schemas.microsoft.com/office/powerpoint/2010/main" val="3663144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s>
</file>

<file path=ppt/slides/_rels/slide2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2A8747-4C73-D436-06E3-C7BCFDF659A8}"/>
              </a:ext>
            </a:extLst>
          </p:cNvPr>
          <p:cNvSpPr>
            <a:spLocks noGrp="1"/>
          </p:cNvSpPr>
          <p:nvPr>
            <p:ph type="ctrTitle"/>
          </p:nvPr>
        </p:nvSpPr>
        <p:spPr>
          <a:xfrm>
            <a:off x="1285241" y="1008993"/>
            <a:ext cx="9231410" cy="3542045"/>
          </a:xfrm>
        </p:spPr>
        <p:txBody>
          <a:bodyPr anchor="b">
            <a:normAutofit/>
          </a:bodyPr>
          <a:lstStyle/>
          <a:p>
            <a:pPr algn="l"/>
            <a:r>
              <a:rPr lang="en-US" altLang="en-US" sz="7200" dirty="0"/>
              <a:t>Chapter 2: Elementary Programming</a:t>
            </a:r>
            <a:endParaRPr lang="en-US" sz="7200" dirty="0"/>
          </a:p>
        </p:txBody>
      </p:sp>
    </p:spTree>
    <p:extLst>
      <p:ext uri="{BB962C8B-B14F-4D97-AF65-F5344CB8AC3E}">
        <p14:creationId xmlns:p14="http://schemas.microsoft.com/office/powerpoint/2010/main" val="389369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452" name="Rectangle 18451">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454" name="Freeform: Shape 18453">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456" name="Freeform: Shape 18455">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435" name="Rectangle 2">
            <a:extLst>
              <a:ext uri="{FF2B5EF4-FFF2-40B4-BE49-F238E27FC236}">
                <a16:creationId xmlns:a16="http://schemas.microsoft.com/office/drawing/2014/main" id="{5801B62D-FD28-00DE-1597-47A2DB2D0D6F}"/>
              </a:ext>
            </a:extLst>
          </p:cNvPr>
          <p:cNvSpPr>
            <a:spLocks noGrp="1" noChangeArrowheads="1"/>
          </p:cNvSpPr>
          <p:nvPr>
            <p:ph type="title"/>
          </p:nvPr>
        </p:nvSpPr>
        <p:spPr>
          <a:xfrm>
            <a:off x="838200" y="253397"/>
            <a:ext cx="10515600" cy="1273233"/>
          </a:xfrm>
        </p:spPr>
        <p:txBody>
          <a:bodyPr>
            <a:normAutofit/>
          </a:bodyPr>
          <a:lstStyle/>
          <a:p>
            <a:r>
              <a:rPr lang="en-US" altLang="en-US" sz="4000"/>
              <a:t>Named Constants</a:t>
            </a:r>
          </a:p>
        </p:txBody>
      </p:sp>
      <p:sp>
        <p:nvSpPr>
          <p:cNvPr id="18458" name="Rectangle 18457">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436" name="Rectangle 3">
            <a:extLst>
              <a:ext uri="{FF2B5EF4-FFF2-40B4-BE49-F238E27FC236}">
                <a16:creationId xmlns:a16="http://schemas.microsoft.com/office/drawing/2014/main" id="{283FA583-85A7-5C47-FDA4-926FADA648A9}"/>
              </a:ext>
            </a:extLst>
          </p:cNvPr>
          <p:cNvSpPr>
            <a:spLocks noGrp="1" noChangeArrowheads="1"/>
          </p:cNvSpPr>
          <p:nvPr>
            <p:ph type="body" idx="1"/>
          </p:nvPr>
        </p:nvSpPr>
        <p:spPr>
          <a:xfrm>
            <a:off x="838200" y="2478024"/>
            <a:ext cx="10515600" cy="3694176"/>
          </a:xfrm>
        </p:spPr>
        <p:txBody>
          <a:bodyPr>
            <a:normAutofit/>
          </a:bodyPr>
          <a:lstStyle/>
          <a:p>
            <a:pPr>
              <a:buFont typeface="Monotype Sorts" pitchFamily="2" charset="2"/>
              <a:buNone/>
            </a:pPr>
            <a:r>
              <a:rPr lang="en-US" altLang="en-US" sz="2200" b="1" dirty="0">
                <a:latin typeface="Courier New" panose="02070309020205020404" pitchFamily="49" charset="0"/>
              </a:rPr>
              <a:t>Syntax: final datatype CONSTANTNAME = VALUE;   </a:t>
            </a:r>
          </a:p>
          <a:p>
            <a:pPr>
              <a:buFont typeface="Monotype Sorts" pitchFamily="2" charset="2"/>
              <a:buNone/>
            </a:pPr>
            <a:endParaRPr lang="en-US" altLang="en-US" sz="2200" b="1" dirty="0">
              <a:latin typeface="Courier New" panose="02070309020205020404" pitchFamily="49" charset="0"/>
            </a:endParaRPr>
          </a:p>
          <a:p>
            <a:pPr>
              <a:buFont typeface="Monotype Sorts" pitchFamily="2" charset="2"/>
              <a:buNone/>
            </a:pPr>
            <a:r>
              <a:rPr lang="en-US" altLang="en-US" sz="2200" b="1" dirty="0">
                <a:latin typeface="Courier New" panose="02070309020205020404" pitchFamily="49" charset="0"/>
              </a:rPr>
              <a:t>Example:</a:t>
            </a:r>
          </a:p>
          <a:p>
            <a:pPr>
              <a:buFont typeface="Monotype Sorts" pitchFamily="2" charset="2"/>
              <a:buNone/>
            </a:pPr>
            <a:r>
              <a:rPr lang="en-US" altLang="en-US" sz="2200" dirty="0">
                <a:latin typeface="Courier New" panose="02070309020205020404" pitchFamily="49" charset="0"/>
              </a:rPr>
              <a:t>final double PI = 3.14159; </a:t>
            </a:r>
          </a:p>
          <a:p>
            <a:pPr>
              <a:buFont typeface="Monotype Sorts" pitchFamily="2" charset="2"/>
              <a:buNone/>
            </a:pPr>
            <a:r>
              <a:rPr lang="en-US" altLang="en-US" sz="2200" dirty="0">
                <a:latin typeface="Courier New" panose="02070309020205020404" pitchFamily="49" charset="0"/>
              </a:rPr>
              <a:t>final int SIZE = 3;</a:t>
            </a:r>
          </a:p>
        </p:txBody>
      </p:sp>
      <p:sp>
        <p:nvSpPr>
          <p:cNvPr id="18434" name="Slide Number Placeholder 4">
            <a:extLst>
              <a:ext uri="{FF2B5EF4-FFF2-40B4-BE49-F238E27FC236}">
                <a16:creationId xmlns:a16="http://schemas.microsoft.com/office/drawing/2014/main" id="{2E4FE95E-CFCA-2079-C774-BCE5EDF57650}"/>
              </a:ext>
            </a:extLst>
          </p:cNvPr>
          <p:cNvSpPr>
            <a:spLocks noGrp="1" noChangeArrowheads="1"/>
          </p:cNvSpPr>
          <p:nvPr>
            <p:ph type="sldNum" sz="quarter" idx="11"/>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0"/>
              </a:spcBef>
              <a:spcAft>
                <a:spcPts val="600"/>
              </a:spcAft>
              <a:buClrTx/>
              <a:buSzTx/>
              <a:buFontTx/>
              <a:buNone/>
            </a:pPr>
            <a:fld id="{3CEFA209-45E2-4FED-AED3-D1EBFC8E9FB8}" type="slidenum">
              <a:rPr lang="en-US" altLang="en-US" sz="1800">
                <a:solidFill>
                  <a:schemeClr val="tx1">
                    <a:lumMod val="50000"/>
                    <a:lumOff val="50000"/>
                  </a:schemeClr>
                </a:solidFill>
              </a:rPr>
              <a:pPr>
                <a:lnSpc>
                  <a:spcPct val="90000"/>
                </a:lnSpc>
                <a:spcBef>
                  <a:spcPct val="0"/>
                </a:spcBef>
                <a:spcAft>
                  <a:spcPts val="600"/>
                </a:spcAft>
                <a:buClrTx/>
                <a:buSzTx/>
                <a:buFontTx/>
                <a:buNone/>
              </a:pPr>
              <a:t>10</a:t>
            </a:fld>
            <a:endParaRPr lang="en-US" altLang="en-US" sz="1800">
              <a:solidFill>
                <a:schemeClr val="tx1">
                  <a:lumMod val="50000"/>
                  <a:lumOff val="50000"/>
                </a:schemeClr>
              </a:solidFill>
            </a:endParaRPr>
          </a:p>
        </p:txBody>
      </p:sp>
    </p:spTree>
    <p:extLst>
      <p:ext uri="{BB962C8B-B14F-4D97-AF65-F5344CB8AC3E}">
        <p14:creationId xmlns:p14="http://schemas.microsoft.com/office/powerpoint/2010/main" val="302873482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5318C283-160B-6183-4320-CD8D614BB30E}"/>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83D711E-7E15-471E-A377-0BF378FF5FAE}" type="slidenum">
              <a:rPr lang="en-US" altLang="en-US" sz="1400"/>
              <a:pPr>
                <a:spcBef>
                  <a:spcPct val="0"/>
                </a:spcBef>
                <a:buClrTx/>
                <a:buSzTx/>
                <a:buFontTx/>
                <a:buNone/>
              </a:pPr>
              <a:t>11</a:t>
            </a:fld>
            <a:endParaRPr lang="en-US" altLang="en-US" sz="1400"/>
          </a:p>
        </p:txBody>
      </p:sp>
      <p:sp>
        <p:nvSpPr>
          <p:cNvPr id="21507" name="Rectangle 2">
            <a:extLst>
              <a:ext uri="{FF2B5EF4-FFF2-40B4-BE49-F238E27FC236}">
                <a16:creationId xmlns:a16="http://schemas.microsoft.com/office/drawing/2014/main" id="{3B4E5ACC-3879-65E8-D4FE-40B57E9D2523}"/>
              </a:ext>
            </a:extLst>
          </p:cNvPr>
          <p:cNvSpPr>
            <a:spLocks noGrp="1" noChangeArrowheads="1"/>
          </p:cNvSpPr>
          <p:nvPr>
            <p:ph type="title"/>
          </p:nvPr>
        </p:nvSpPr>
        <p:spPr>
          <a:xfrm>
            <a:off x="2209800" y="317501"/>
            <a:ext cx="7772400" cy="538163"/>
          </a:xfrm>
        </p:spPr>
        <p:txBody>
          <a:bodyPr>
            <a:normAutofit fontScale="90000"/>
          </a:bodyPr>
          <a:lstStyle/>
          <a:p>
            <a:r>
              <a:rPr lang="en-US" altLang="en-US" sz="4000" dirty="0"/>
              <a:t>Numerical Data Types</a:t>
            </a:r>
          </a:p>
        </p:txBody>
      </p:sp>
      <p:sp>
        <p:nvSpPr>
          <p:cNvPr id="21508" name="Rectangle 7">
            <a:extLst>
              <a:ext uri="{FF2B5EF4-FFF2-40B4-BE49-F238E27FC236}">
                <a16:creationId xmlns:a16="http://schemas.microsoft.com/office/drawing/2014/main" id="{E5246872-80A8-7ECE-4C66-321BC58AB16D}"/>
              </a:ext>
            </a:extLst>
          </p:cNvPr>
          <p:cNvSpPr>
            <a:spLocks noChangeArrowheads="1"/>
          </p:cNvSpPr>
          <p:nvPr/>
        </p:nvSpPr>
        <p:spPr bwMode="auto">
          <a:xfrm>
            <a:off x="1524001" y="1918286"/>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21509" name="Rectangle 9">
            <a:extLst>
              <a:ext uri="{FF2B5EF4-FFF2-40B4-BE49-F238E27FC236}">
                <a16:creationId xmlns:a16="http://schemas.microsoft.com/office/drawing/2014/main" id="{CC324BF9-7886-0BB5-F75C-A05B4B350B46}"/>
              </a:ext>
            </a:extLst>
          </p:cNvPr>
          <p:cNvSpPr>
            <a:spLocks noChangeArrowheads="1"/>
          </p:cNvSpPr>
          <p:nvPr/>
        </p:nvSpPr>
        <p:spPr bwMode="auto">
          <a:xfrm>
            <a:off x="1524001" y="1983373"/>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21510" name="Object 8">
            <a:extLst>
              <a:ext uri="{FF2B5EF4-FFF2-40B4-BE49-F238E27FC236}">
                <a16:creationId xmlns:a16="http://schemas.microsoft.com/office/drawing/2014/main" id="{DC0A21F8-54DD-A836-5501-6D13703D5E4B}"/>
              </a:ext>
            </a:extLst>
          </p:cNvPr>
          <p:cNvGraphicFramePr>
            <a:graphicFrameLocks noChangeAspect="1"/>
          </p:cNvGraphicFramePr>
          <p:nvPr/>
        </p:nvGraphicFramePr>
        <p:xfrm>
          <a:off x="1677988" y="1203325"/>
          <a:ext cx="8875712" cy="4298950"/>
        </p:xfrm>
        <a:graphic>
          <a:graphicData uri="http://schemas.openxmlformats.org/presentationml/2006/ole">
            <mc:AlternateContent xmlns:mc="http://schemas.openxmlformats.org/markup-compatibility/2006">
              <mc:Choice xmlns:v="urn:schemas-microsoft-com:vml" Requires="v">
                <p:oleObj name="Picture" r:id="rId2" imgW="47701200" imgH="23012400" progId="Word.Picture.8">
                  <p:embed/>
                </p:oleObj>
              </mc:Choice>
              <mc:Fallback>
                <p:oleObj name="Picture" r:id="rId2" imgW="47701200" imgH="23012400" progId="Word.Picture.8">
                  <p:embed/>
                  <p:pic>
                    <p:nvPicPr>
                      <p:cNvPr id="21510" name="Object 8">
                        <a:extLst>
                          <a:ext uri="{FF2B5EF4-FFF2-40B4-BE49-F238E27FC236}">
                            <a16:creationId xmlns:a16="http://schemas.microsoft.com/office/drawing/2014/main" id="{DC0A21F8-54DD-A836-5501-6D13703D5E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7988" y="1203325"/>
                        <a:ext cx="8875712" cy="429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67FBDB-5E2E-5E25-A4F2-769DABA4AABB}"/>
              </a:ext>
            </a:extLst>
          </p:cNvPr>
          <p:cNvSpPr>
            <a:spLocks noGrp="1"/>
          </p:cNvSpPr>
          <p:nvPr>
            <p:ph type="title"/>
          </p:nvPr>
        </p:nvSpPr>
        <p:spPr>
          <a:xfrm>
            <a:off x="1115568" y="548640"/>
            <a:ext cx="10168128" cy="1179576"/>
          </a:xfrm>
        </p:spPr>
        <p:txBody>
          <a:bodyPr>
            <a:normAutofit/>
          </a:bodyPr>
          <a:lstStyle/>
          <a:p>
            <a:r>
              <a:rPr lang="en-US" sz="4000"/>
              <a:t>Data Types in Java</a:t>
            </a:r>
          </a:p>
        </p:txBody>
      </p:sp>
      <p:sp>
        <p:nvSpPr>
          <p:cNvPr id="18" name="Rectangle 17">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diagram of data types&#10;&#10;Description automatically generated">
            <a:extLst>
              <a:ext uri="{FF2B5EF4-FFF2-40B4-BE49-F238E27FC236}">
                <a16:creationId xmlns:a16="http://schemas.microsoft.com/office/drawing/2014/main" id="{46D346EA-1AB8-E511-FEB9-28530C0461F9}"/>
              </a:ext>
            </a:extLst>
          </p:cNvPr>
          <p:cNvPicPr>
            <a:picLocks noChangeAspect="1"/>
          </p:cNvPicPr>
          <p:nvPr/>
        </p:nvPicPr>
        <p:blipFill>
          <a:blip r:embed="rId2">
            <a:extLst>
              <a:ext uri="{28A0092B-C50C-407E-A947-70E740481C1C}">
                <a14:useLocalDpi xmlns:a14="http://schemas.microsoft.com/office/drawing/2010/main" val="0"/>
              </a:ext>
            </a:extLst>
          </a:blip>
          <a:srcRect t="51" r="2" b="2"/>
          <a:stretch/>
        </p:blipFill>
        <p:spPr>
          <a:xfrm>
            <a:off x="2470369" y="2209777"/>
            <a:ext cx="7251261" cy="4457251"/>
          </a:xfrm>
          <a:prstGeom prst="rect">
            <a:avLst/>
          </a:prstGeom>
        </p:spPr>
      </p:pic>
    </p:spTree>
    <p:extLst>
      <p:ext uri="{BB962C8B-B14F-4D97-AF65-F5344CB8AC3E}">
        <p14:creationId xmlns:p14="http://schemas.microsoft.com/office/powerpoint/2010/main" val="916125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E5FE857F-9282-33F8-705D-2FF8DA51967C}"/>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ADB9FB9-2AFD-448D-91E6-77CC0F287410}" type="slidenum">
              <a:rPr lang="en-US" altLang="en-US" sz="1400"/>
              <a:pPr>
                <a:spcBef>
                  <a:spcPct val="0"/>
                </a:spcBef>
                <a:buClrTx/>
                <a:buSzTx/>
                <a:buFontTx/>
                <a:buNone/>
              </a:pPr>
              <a:t>13</a:t>
            </a:fld>
            <a:endParaRPr lang="en-US" altLang="en-US" sz="1400"/>
          </a:p>
        </p:txBody>
      </p:sp>
      <p:sp>
        <p:nvSpPr>
          <p:cNvPr id="23555" name="Rectangle 2">
            <a:extLst>
              <a:ext uri="{FF2B5EF4-FFF2-40B4-BE49-F238E27FC236}">
                <a16:creationId xmlns:a16="http://schemas.microsoft.com/office/drawing/2014/main" id="{6A319A4F-3B3C-7B8E-2CBA-9B09F0FC1262}"/>
              </a:ext>
            </a:extLst>
          </p:cNvPr>
          <p:cNvSpPr>
            <a:spLocks noGrp="1" noChangeArrowheads="1"/>
          </p:cNvSpPr>
          <p:nvPr>
            <p:ph type="title"/>
          </p:nvPr>
        </p:nvSpPr>
        <p:spPr>
          <a:xfrm>
            <a:off x="2217738" y="241300"/>
            <a:ext cx="7772400" cy="611188"/>
          </a:xfrm>
        </p:spPr>
        <p:txBody>
          <a:bodyPr>
            <a:normAutofit fontScale="90000"/>
          </a:bodyPr>
          <a:lstStyle/>
          <a:p>
            <a:r>
              <a:rPr lang="en-US" altLang="en-US" sz="4000"/>
              <a:t>Numeric Operators</a:t>
            </a:r>
          </a:p>
        </p:txBody>
      </p:sp>
      <p:sp>
        <p:nvSpPr>
          <p:cNvPr id="23556" name="Rectangle 6">
            <a:extLst>
              <a:ext uri="{FF2B5EF4-FFF2-40B4-BE49-F238E27FC236}">
                <a16:creationId xmlns:a16="http://schemas.microsoft.com/office/drawing/2014/main" id="{216D93B3-17AE-B6C8-EBB6-E2298D3B76DC}"/>
              </a:ext>
            </a:extLst>
          </p:cNvPr>
          <p:cNvSpPr>
            <a:spLocks noChangeArrowheads="1"/>
          </p:cNvSpPr>
          <p:nvPr/>
        </p:nvSpPr>
        <p:spPr bwMode="auto">
          <a:xfrm>
            <a:off x="1524001" y="2505661"/>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23557" name="Object 5">
            <a:extLst>
              <a:ext uri="{FF2B5EF4-FFF2-40B4-BE49-F238E27FC236}">
                <a16:creationId xmlns:a16="http://schemas.microsoft.com/office/drawing/2014/main" id="{3EE356D0-2FB7-376D-6450-F144B1BF6C1B}"/>
              </a:ext>
            </a:extLst>
          </p:cNvPr>
          <p:cNvGraphicFramePr>
            <a:graphicFrameLocks noChangeAspect="1"/>
          </p:cNvGraphicFramePr>
          <p:nvPr/>
        </p:nvGraphicFramePr>
        <p:xfrm>
          <a:off x="1873251" y="1428750"/>
          <a:ext cx="8443913" cy="3741738"/>
        </p:xfrm>
        <a:graphic>
          <a:graphicData uri="http://schemas.openxmlformats.org/presentationml/2006/ole">
            <mc:AlternateContent xmlns:mc="http://schemas.openxmlformats.org/markup-compatibility/2006">
              <mc:Choice xmlns:v="urn:schemas-microsoft-com:vml" Requires="v">
                <p:oleObj name="Picture" r:id="rId2" imgW="15382875" imgH="6810375" progId="Word.Picture.8">
                  <p:embed/>
                </p:oleObj>
              </mc:Choice>
              <mc:Fallback>
                <p:oleObj name="Picture" r:id="rId2" imgW="15382875" imgH="6810375" progId="Word.Picture.8">
                  <p:embed/>
                  <p:pic>
                    <p:nvPicPr>
                      <p:cNvPr id="23557" name="Object 5">
                        <a:extLst>
                          <a:ext uri="{FF2B5EF4-FFF2-40B4-BE49-F238E27FC236}">
                            <a16:creationId xmlns:a16="http://schemas.microsoft.com/office/drawing/2014/main" id="{3EE356D0-2FB7-376D-6450-F144B1BF6C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3251" y="1428750"/>
                        <a:ext cx="8443913" cy="374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585" name="Rectangle 24584">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587" name="Freeform: Shape 24586">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589" name="Freeform: Shape 24588">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579" name="Rectangle 2">
            <a:extLst>
              <a:ext uri="{FF2B5EF4-FFF2-40B4-BE49-F238E27FC236}">
                <a16:creationId xmlns:a16="http://schemas.microsoft.com/office/drawing/2014/main" id="{7362BC8A-586C-79B9-2E2D-D9DD0DC51D79}"/>
              </a:ext>
            </a:extLst>
          </p:cNvPr>
          <p:cNvSpPr>
            <a:spLocks noGrp="1" noChangeArrowheads="1"/>
          </p:cNvSpPr>
          <p:nvPr>
            <p:ph type="title"/>
          </p:nvPr>
        </p:nvSpPr>
        <p:spPr>
          <a:xfrm>
            <a:off x="838200" y="253397"/>
            <a:ext cx="10515600" cy="1273233"/>
          </a:xfrm>
        </p:spPr>
        <p:txBody>
          <a:bodyPr>
            <a:normAutofit/>
          </a:bodyPr>
          <a:lstStyle/>
          <a:p>
            <a:r>
              <a:rPr lang="en-US" altLang="en-US" sz="4000"/>
              <a:t>Integer Division</a:t>
            </a:r>
          </a:p>
        </p:txBody>
      </p:sp>
      <p:sp>
        <p:nvSpPr>
          <p:cNvPr id="24591" name="Rectangle 24590">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580" name="Rectangle 3">
            <a:extLst>
              <a:ext uri="{FF2B5EF4-FFF2-40B4-BE49-F238E27FC236}">
                <a16:creationId xmlns:a16="http://schemas.microsoft.com/office/drawing/2014/main" id="{1ED88DEB-6635-1360-02B0-ED76077400CA}"/>
              </a:ext>
            </a:extLst>
          </p:cNvPr>
          <p:cNvSpPr>
            <a:spLocks noGrp="1" noChangeArrowheads="1"/>
          </p:cNvSpPr>
          <p:nvPr>
            <p:ph type="body" idx="1"/>
          </p:nvPr>
        </p:nvSpPr>
        <p:spPr>
          <a:xfrm>
            <a:off x="838200" y="2478024"/>
            <a:ext cx="10515600" cy="3694176"/>
          </a:xfrm>
        </p:spPr>
        <p:txBody>
          <a:bodyPr>
            <a:normAutofit/>
          </a:bodyPr>
          <a:lstStyle/>
          <a:p>
            <a:pPr>
              <a:spcAft>
                <a:spcPct val="25000"/>
              </a:spcAft>
              <a:buFont typeface="Monotype Sorts" pitchFamily="2" charset="2"/>
              <a:buNone/>
            </a:pPr>
            <a:r>
              <a:rPr lang="en-US" altLang="en-US" sz="2200"/>
              <a:t>+, -, *, /, and %</a:t>
            </a:r>
          </a:p>
          <a:p>
            <a:pPr>
              <a:spcAft>
                <a:spcPct val="25000"/>
              </a:spcAft>
              <a:buFont typeface="Monotype Sorts" pitchFamily="2" charset="2"/>
              <a:buNone/>
            </a:pPr>
            <a:endParaRPr lang="en-US" altLang="en-US" sz="2200"/>
          </a:p>
          <a:p>
            <a:pPr>
              <a:spcAft>
                <a:spcPct val="25000"/>
              </a:spcAft>
              <a:buFont typeface="Monotype Sorts" pitchFamily="2" charset="2"/>
              <a:buNone/>
            </a:pPr>
            <a:r>
              <a:rPr lang="en-US" altLang="en-US" sz="2200"/>
              <a:t>5 / 2 yields an integer 2.</a:t>
            </a:r>
          </a:p>
          <a:p>
            <a:pPr>
              <a:spcAft>
                <a:spcPct val="25000"/>
              </a:spcAft>
              <a:buFont typeface="Monotype Sorts" pitchFamily="2" charset="2"/>
              <a:buNone/>
            </a:pPr>
            <a:r>
              <a:rPr lang="en-US" altLang="en-US" sz="2200"/>
              <a:t>5.0 / 2 yields a double value 2.5</a:t>
            </a:r>
          </a:p>
          <a:p>
            <a:pPr>
              <a:spcAft>
                <a:spcPct val="25000"/>
              </a:spcAft>
              <a:buFont typeface="Monotype Sorts" pitchFamily="2" charset="2"/>
              <a:buNone/>
            </a:pPr>
            <a:endParaRPr lang="en-US" altLang="en-US" sz="2200"/>
          </a:p>
          <a:p>
            <a:pPr>
              <a:spcAft>
                <a:spcPct val="25000"/>
              </a:spcAft>
              <a:buFont typeface="Monotype Sorts" pitchFamily="2" charset="2"/>
              <a:buNone/>
            </a:pPr>
            <a:r>
              <a:rPr lang="en-US" altLang="en-US" sz="2200"/>
              <a:t>5 % 2 yields 1 (the remainder of the division)</a:t>
            </a:r>
            <a:r>
              <a:rPr lang="en-US" altLang="en-US" sz="2200">
                <a:latin typeface="Book Antiqua" panose="02040602050305030304" pitchFamily="18" charset="0"/>
              </a:rPr>
              <a:t> </a:t>
            </a:r>
          </a:p>
        </p:txBody>
      </p:sp>
      <p:sp>
        <p:nvSpPr>
          <p:cNvPr id="24578" name="Slide Number Placeholder 4">
            <a:extLst>
              <a:ext uri="{FF2B5EF4-FFF2-40B4-BE49-F238E27FC236}">
                <a16:creationId xmlns:a16="http://schemas.microsoft.com/office/drawing/2014/main" id="{42E67FCC-F1D2-A26C-3295-0F1F8B11E5DF}"/>
              </a:ext>
            </a:extLst>
          </p:cNvPr>
          <p:cNvSpPr>
            <a:spLocks noGrp="1" noChangeArrowheads="1"/>
          </p:cNvSpPr>
          <p:nvPr>
            <p:ph type="sldNum" sz="quarter" idx="11"/>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0"/>
              </a:spcBef>
              <a:spcAft>
                <a:spcPts val="600"/>
              </a:spcAft>
              <a:buClrTx/>
              <a:buSzTx/>
              <a:buFontTx/>
              <a:buNone/>
            </a:pPr>
            <a:fld id="{35702C32-5ACB-4FE4-AFCA-B30BB22363CD}" type="slidenum">
              <a:rPr lang="en-US" altLang="en-US" sz="1800">
                <a:solidFill>
                  <a:schemeClr val="tx1">
                    <a:lumMod val="50000"/>
                    <a:lumOff val="50000"/>
                  </a:schemeClr>
                </a:solidFill>
              </a:rPr>
              <a:pPr>
                <a:lnSpc>
                  <a:spcPct val="90000"/>
                </a:lnSpc>
                <a:spcBef>
                  <a:spcPct val="0"/>
                </a:spcBef>
                <a:spcAft>
                  <a:spcPts val="600"/>
                </a:spcAft>
                <a:buClrTx/>
                <a:buSzTx/>
                <a:buFontTx/>
                <a:buNone/>
              </a:pPr>
              <a:t>14</a:t>
            </a:fld>
            <a:endParaRPr lang="en-US" altLang="en-US" sz="1800">
              <a:solidFill>
                <a:schemeClr val="tx1">
                  <a:lumMod val="50000"/>
                  <a:lumOff val="50000"/>
                </a:schemeClr>
              </a:solidFill>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05392682-39B1-438A-591D-BB307E98B064}"/>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FA38005-8B27-439F-BAD6-614D0200C285}" type="slidenum">
              <a:rPr lang="en-US" altLang="en-US" sz="1400"/>
              <a:pPr>
                <a:spcBef>
                  <a:spcPct val="0"/>
                </a:spcBef>
                <a:buClrTx/>
                <a:buSzTx/>
                <a:buFontTx/>
                <a:buNone/>
              </a:pPr>
              <a:t>15</a:t>
            </a:fld>
            <a:endParaRPr lang="en-US" altLang="en-US" sz="1400"/>
          </a:p>
        </p:txBody>
      </p:sp>
      <p:sp>
        <p:nvSpPr>
          <p:cNvPr id="32771" name="Rectangle 2">
            <a:extLst>
              <a:ext uri="{FF2B5EF4-FFF2-40B4-BE49-F238E27FC236}">
                <a16:creationId xmlns:a16="http://schemas.microsoft.com/office/drawing/2014/main" id="{3AC6D23D-6329-4AAF-19E3-CF6C50D54395}"/>
              </a:ext>
            </a:extLst>
          </p:cNvPr>
          <p:cNvSpPr>
            <a:spLocks noGrp="1" noChangeArrowheads="1"/>
          </p:cNvSpPr>
          <p:nvPr>
            <p:ph type="title"/>
          </p:nvPr>
        </p:nvSpPr>
        <p:spPr>
          <a:xfrm>
            <a:off x="2209800" y="0"/>
            <a:ext cx="7772400" cy="1428750"/>
          </a:xfrm>
        </p:spPr>
        <p:txBody>
          <a:bodyPr/>
          <a:lstStyle/>
          <a:p>
            <a:r>
              <a:rPr lang="en-US" altLang="en-US" dirty="0"/>
              <a:t>double vs. float </a:t>
            </a:r>
          </a:p>
        </p:txBody>
      </p:sp>
      <p:sp>
        <p:nvSpPr>
          <p:cNvPr id="32772" name="Rectangle 3">
            <a:extLst>
              <a:ext uri="{FF2B5EF4-FFF2-40B4-BE49-F238E27FC236}">
                <a16:creationId xmlns:a16="http://schemas.microsoft.com/office/drawing/2014/main" id="{06D254CE-9877-098A-8712-61E4FDB9FD51}"/>
              </a:ext>
            </a:extLst>
          </p:cNvPr>
          <p:cNvSpPr>
            <a:spLocks noGrp="1" noChangeArrowheads="1"/>
          </p:cNvSpPr>
          <p:nvPr>
            <p:ph type="body" idx="1"/>
          </p:nvPr>
        </p:nvSpPr>
        <p:spPr>
          <a:xfrm>
            <a:off x="1793875" y="1355725"/>
            <a:ext cx="8680450" cy="1150938"/>
          </a:xfrm>
        </p:spPr>
        <p:txBody>
          <a:bodyPr/>
          <a:lstStyle/>
          <a:p>
            <a:pPr marL="0" indent="0">
              <a:buNone/>
            </a:pPr>
            <a:r>
              <a:rPr lang="en-US" altLang="en-US"/>
              <a:t>The double type values are more accurate than the float type values. For example,</a:t>
            </a:r>
          </a:p>
        </p:txBody>
      </p:sp>
      <p:sp>
        <p:nvSpPr>
          <p:cNvPr id="32773" name="Rectangle 4">
            <a:extLst>
              <a:ext uri="{FF2B5EF4-FFF2-40B4-BE49-F238E27FC236}">
                <a16:creationId xmlns:a16="http://schemas.microsoft.com/office/drawing/2014/main" id="{F36631E2-7471-C2C9-B902-654A0EB0314F}"/>
              </a:ext>
            </a:extLst>
          </p:cNvPr>
          <p:cNvSpPr>
            <a:spLocks noChangeArrowheads="1"/>
          </p:cNvSpPr>
          <p:nvPr/>
        </p:nvSpPr>
        <p:spPr bwMode="auto">
          <a:xfrm>
            <a:off x="1755775" y="2622551"/>
            <a:ext cx="868045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000" b="1">
                <a:latin typeface="Courier New" panose="02070309020205020404" pitchFamily="49" charset="0"/>
              </a:rPr>
              <a:t>System.out.println("1.0 / 3.0 is " + 1.0 / 3.0);</a:t>
            </a:r>
          </a:p>
        </p:txBody>
      </p:sp>
      <p:sp>
        <p:nvSpPr>
          <p:cNvPr id="32774" name="Rectangle 5">
            <a:extLst>
              <a:ext uri="{FF2B5EF4-FFF2-40B4-BE49-F238E27FC236}">
                <a16:creationId xmlns:a16="http://schemas.microsoft.com/office/drawing/2014/main" id="{71B11E58-793E-F931-894F-08D113FD8991}"/>
              </a:ext>
            </a:extLst>
          </p:cNvPr>
          <p:cNvSpPr>
            <a:spLocks noChangeArrowheads="1"/>
          </p:cNvSpPr>
          <p:nvPr/>
        </p:nvSpPr>
        <p:spPr bwMode="auto">
          <a:xfrm>
            <a:off x="1524001" y="3000961"/>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32775" name="Object 6">
            <a:extLst>
              <a:ext uri="{FF2B5EF4-FFF2-40B4-BE49-F238E27FC236}">
                <a16:creationId xmlns:a16="http://schemas.microsoft.com/office/drawing/2014/main" id="{A29ECF1F-FD6A-6947-7730-25864E3BAFA5}"/>
              </a:ext>
            </a:extLst>
          </p:cNvPr>
          <p:cNvGraphicFramePr>
            <a:graphicFrameLocks noChangeAspect="1"/>
          </p:cNvGraphicFramePr>
          <p:nvPr/>
        </p:nvGraphicFramePr>
        <p:xfrm>
          <a:off x="1755775" y="3429001"/>
          <a:ext cx="5492750" cy="906463"/>
        </p:xfrm>
        <a:graphic>
          <a:graphicData uri="http://schemas.openxmlformats.org/presentationml/2006/ole">
            <mc:AlternateContent xmlns:mc="http://schemas.openxmlformats.org/markup-compatibility/2006">
              <mc:Choice xmlns:v="urn:schemas-microsoft-com:vml" Requires="v">
                <p:oleObj name="Picture" r:id="rId2" imgW="1704975" imgH="285750" progId="Word.Picture.8">
                  <p:embed/>
                </p:oleObj>
              </mc:Choice>
              <mc:Fallback>
                <p:oleObj name="Picture" r:id="rId2" imgW="1704975" imgH="285750" progId="Word.Picture.8">
                  <p:embed/>
                  <p:pic>
                    <p:nvPicPr>
                      <p:cNvPr id="32775" name="Object 6">
                        <a:extLst>
                          <a:ext uri="{FF2B5EF4-FFF2-40B4-BE49-F238E27FC236}">
                            <a16:creationId xmlns:a16="http://schemas.microsoft.com/office/drawing/2014/main" id="{A29ECF1F-FD6A-6947-7730-25864E3BAF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5775" y="3429001"/>
                        <a:ext cx="5492750"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6" name="Rectangle 8">
            <a:extLst>
              <a:ext uri="{FF2B5EF4-FFF2-40B4-BE49-F238E27FC236}">
                <a16:creationId xmlns:a16="http://schemas.microsoft.com/office/drawing/2014/main" id="{C3EF4B9D-3962-158D-59E4-752CA7D81545}"/>
              </a:ext>
            </a:extLst>
          </p:cNvPr>
          <p:cNvSpPr>
            <a:spLocks noChangeArrowheads="1"/>
          </p:cNvSpPr>
          <p:nvPr/>
        </p:nvSpPr>
        <p:spPr bwMode="auto">
          <a:xfrm>
            <a:off x="1524001" y="3000961"/>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32777" name="Object 9">
            <a:extLst>
              <a:ext uri="{FF2B5EF4-FFF2-40B4-BE49-F238E27FC236}">
                <a16:creationId xmlns:a16="http://schemas.microsoft.com/office/drawing/2014/main" id="{B6F30588-4B6D-D9E0-C517-A111861B2B44}"/>
              </a:ext>
            </a:extLst>
          </p:cNvPr>
          <p:cNvGraphicFramePr>
            <a:graphicFrameLocks noChangeAspect="1"/>
          </p:cNvGraphicFramePr>
          <p:nvPr/>
        </p:nvGraphicFramePr>
        <p:xfrm>
          <a:off x="1801814" y="5387975"/>
          <a:ext cx="5476875" cy="903288"/>
        </p:xfrm>
        <a:graphic>
          <a:graphicData uri="http://schemas.openxmlformats.org/presentationml/2006/ole">
            <mc:AlternateContent xmlns:mc="http://schemas.openxmlformats.org/markup-compatibility/2006">
              <mc:Choice xmlns:v="urn:schemas-microsoft-com:vml" Requires="v">
                <p:oleObj name="Picture" r:id="rId4" imgW="1704975" imgH="285750" progId="Word.Picture.8">
                  <p:embed/>
                </p:oleObj>
              </mc:Choice>
              <mc:Fallback>
                <p:oleObj name="Picture" r:id="rId4" imgW="1704975" imgH="285750" progId="Word.Picture.8">
                  <p:embed/>
                  <p:pic>
                    <p:nvPicPr>
                      <p:cNvPr id="32777" name="Object 9">
                        <a:extLst>
                          <a:ext uri="{FF2B5EF4-FFF2-40B4-BE49-F238E27FC236}">
                            <a16:creationId xmlns:a16="http://schemas.microsoft.com/office/drawing/2014/main" id="{B6F30588-4B6D-D9E0-C517-A111861B2B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1814" y="5387975"/>
                        <a:ext cx="5476875"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8" name="Rectangle 10">
            <a:extLst>
              <a:ext uri="{FF2B5EF4-FFF2-40B4-BE49-F238E27FC236}">
                <a16:creationId xmlns:a16="http://schemas.microsoft.com/office/drawing/2014/main" id="{DA922A2B-7C49-617F-BDC1-6E6C4707ED6F}"/>
              </a:ext>
            </a:extLst>
          </p:cNvPr>
          <p:cNvSpPr>
            <a:spLocks noChangeArrowheads="1"/>
          </p:cNvSpPr>
          <p:nvPr/>
        </p:nvSpPr>
        <p:spPr bwMode="auto">
          <a:xfrm>
            <a:off x="1755775" y="4657726"/>
            <a:ext cx="868045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000" b="1">
                <a:latin typeface="Courier New" panose="02070309020205020404" pitchFamily="49" charset="0"/>
              </a:rPr>
              <a:t>System.out.println("1.0F / 3.0F is " + 1.0F / 3.0F);</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0DD75E38-2F81-5CCF-0059-B2CEE26C81E6}"/>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CB24971-088A-4589-9430-6EEBA69F4AC9}" type="slidenum">
              <a:rPr lang="en-US" altLang="en-US" sz="1400"/>
              <a:pPr>
                <a:spcBef>
                  <a:spcPct val="0"/>
                </a:spcBef>
                <a:buClrTx/>
                <a:buSzTx/>
                <a:buFontTx/>
                <a:buNone/>
              </a:pPr>
              <a:t>16</a:t>
            </a:fld>
            <a:endParaRPr lang="en-US" altLang="en-US" sz="1400"/>
          </a:p>
        </p:txBody>
      </p:sp>
      <p:sp>
        <p:nvSpPr>
          <p:cNvPr id="34819" name="Rectangle 2">
            <a:extLst>
              <a:ext uri="{FF2B5EF4-FFF2-40B4-BE49-F238E27FC236}">
                <a16:creationId xmlns:a16="http://schemas.microsoft.com/office/drawing/2014/main" id="{818577D5-FE49-21AD-2886-1983C5A1479A}"/>
              </a:ext>
            </a:extLst>
          </p:cNvPr>
          <p:cNvSpPr>
            <a:spLocks noGrp="1" noChangeArrowheads="1"/>
          </p:cNvSpPr>
          <p:nvPr>
            <p:ph type="title"/>
          </p:nvPr>
        </p:nvSpPr>
        <p:spPr>
          <a:xfrm>
            <a:off x="2209799" y="0"/>
            <a:ext cx="8756561" cy="1428750"/>
          </a:xfrm>
        </p:spPr>
        <p:txBody>
          <a:bodyPr/>
          <a:lstStyle/>
          <a:p>
            <a:r>
              <a:rPr lang="en-US" altLang="en-US" dirty="0"/>
              <a:t>Example of Arithmetic Expressions in Java</a:t>
            </a:r>
          </a:p>
        </p:txBody>
      </p:sp>
      <p:sp>
        <p:nvSpPr>
          <p:cNvPr id="34820" name="Rectangle 5">
            <a:extLst>
              <a:ext uri="{FF2B5EF4-FFF2-40B4-BE49-F238E27FC236}">
                <a16:creationId xmlns:a16="http://schemas.microsoft.com/office/drawing/2014/main" id="{2639D087-99C7-5A3A-5F4A-E68467A4F483}"/>
              </a:ext>
            </a:extLst>
          </p:cNvPr>
          <p:cNvSpPr>
            <a:spLocks noChangeArrowheads="1"/>
          </p:cNvSpPr>
          <p:nvPr/>
        </p:nvSpPr>
        <p:spPr bwMode="auto">
          <a:xfrm>
            <a:off x="4743450" y="3219450"/>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34821" name="Object 4">
            <a:extLst>
              <a:ext uri="{FF2B5EF4-FFF2-40B4-BE49-F238E27FC236}">
                <a16:creationId xmlns:a16="http://schemas.microsoft.com/office/drawing/2014/main" id="{6B4BC679-CCE9-B17F-922B-AA03CBDBA077}"/>
              </a:ext>
            </a:extLst>
          </p:cNvPr>
          <p:cNvGraphicFramePr>
            <a:graphicFrameLocks noChangeAspect="1"/>
          </p:cNvGraphicFramePr>
          <p:nvPr>
            <p:extLst>
              <p:ext uri="{D42A27DB-BD31-4B8C-83A1-F6EECF244321}">
                <p14:modId xmlns:p14="http://schemas.microsoft.com/office/powerpoint/2010/main" val="3999420752"/>
              </p:ext>
            </p:extLst>
          </p:nvPr>
        </p:nvGraphicFramePr>
        <p:xfrm>
          <a:off x="2711450" y="1802274"/>
          <a:ext cx="6159500" cy="968375"/>
        </p:xfrm>
        <a:graphic>
          <a:graphicData uri="http://schemas.openxmlformats.org/presentationml/2006/ole">
            <mc:AlternateContent xmlns:mc="http://schemas.openxmlformats.org/markup-compatibility/2006">
              <mc:Choice xmlns:v="urn:schemas-microsoft-com:vml" Requires="v">
                <p:oleObj name="Equation" r:id="rId2" imgW="46081950" imgH="7239000" progId="Equation.3">
                  <p:embed/>
                </p:oleObj>
              </mc:Choice>
              <mc:Fallback>
                <p:oleObj name="Equation" r:id="rId2" imgW="46081950" imgH="7239000" progId="Equation.3">
                  <p:embed/>
                  <p:pic>
                    <p:nvPicPr>
                      <p:cNvPr id="34821" name="Object 4">
                        <a:extLst>
                          <a:ext uri="{FF2B5EF4-FFF2-40B4-BE49-F238E27FC236}">
                            <a16:creationId xmlns:a16="http://schemas.microsoft.com/office/drawing/2014/main" id="{6B4BC679-CCE9-B17F-922B-AA03CBDBA0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450" y="1802274"/>
                        <a:ext cx="6159500" cy="968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2" name="Text Box 6">
            <a:extLst>
              <a:ext uri="{FF2B5EF4-FFF2-40B4-BE49-F238E27FC236}">
                <a16:creationId xmlns:a16="http://schemas.microsoft.com/office/drawing/2014/main" id="{FF860DE6-6AF7-7B5F-41DB-272128921124}"/>
              </a:ext>
            </a:extLst>
          </p:cNvPr>
          <p:cNvSpPr txBox="1">
            <a:spLocks noChangeArrowheads="1"/>
          </p:cNvSpPr>
          <p:nvPr/>
        </p:nvSpPr>
        <p:spPr bwMode="auto">
          <a:xfrm>
            <a:off x="1828800" y="2895601"/>
            <a:ext cx="7924800"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dirty="0">
                <a:cs typeface="Times New Roman" panose="02020603050405020304" pitchFamily="18" charset="0"/>
              </a:rPr>
              <a:t>is translated to</a:t>
            </a:r>
          </a:p>
          <a:p>
            <a:pPr>
              <a:spcBef>
                <a:spcPct val="50000"/>
              </a:spcBef>
              <a:buClrTx/>
              <a:buSzTx/>
              <a:buFontTx/>
              <a:buNone/>
            </a:pPr>
            <a:endParaRPr lang="en-US" altLang="en-US" sz="2800" dirty="0">
              <a:cs typeface="Times New Roman" panose="02020603050405020304" pitchFamily="18" charset="0"/>
            </a:endParaRPr>
          </a:p>
          <a:p>
            <a:pPr>
              <a:spcBef>
                <a:spcPct val="50000"/>
              </a:spcBef>
              <a:buClrTx/>
              <a:buSzTx/>
              <a:buFontTx/>
              <a:buNone/>
            </a:pPr>
            <a:r>
              <a:rPr lang="en-US" altLang="en-US" sz="2800" dirty="0">
                <a:cs typeface="Times New Roman" panose="02020603050405020304" pitchFamily="18" charset="0"/>
              </a:rPr>
              <a:t>(3+4*x)/5 – 10*(y-5)*(</a:t>
            </a:r>
            <a:r>
              <a:rPr lang="en-US" altLang="en-US" sz="2800" dirty="0" err="1">
                <a:cs typeface="Times New Roman" panose="02020603050405020304" pitchFamily="18" charset="0"/>
              </a:rPr>
              <a:t>a+b+c</a:t>
            </a:r>
            <a:r>
              <a:rPr lang="en-US" altLang="en-US" sz="2800" dirty="0">
                <a:cs typeface="Times New Roman" panose="02020603050405020304" pitchFamily="18" charset="0"/>
              </a:rPr>
              <a:t>)/x + 9*(4/x + (9+x)/y)</a:t>
            </a:r>
          </a:p>
          <a:p>
            <a:pPr>
              <a:spcBef>
                <a:spcPct val="50000"/>
              </a:spcBef>
              <a:buClrTx/>
              <a:buSzTx/>
              <a:buFontTx/>
              <a:buNone/>
            </a:pPr>
            <a:endParaRPr lang="en-US" altLang="en-US" sz="2800"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E718D7EE-2869-347F-96DC-2C4B5E9E88EB}"/>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692DB11-CD7E-4B03-8DF6-DC870C5A5B34}" type="slidenum">
              <a:rPr lang="en-US" altLang="en-US" sz="1400"/>
              <a:pPr>
                <a:spcBef>
                  <a:spcPct val="0"/>
                </a:spcBef>
                <a:buClrTx/>
                <a:buSzTx/>
                <a:buFontTx/>
                <a:buNone/>
              </a:pPr>
              <a:t>17</a:t>
            </a:fld>
            <a:endParaRPr lang="en-US" altLang="en-US" sz="1400"/>
          </a:p>
        </p:txBody>
      </p:sp>
      <p:sp>
        <p:nvSpPr>
          <p:cNvPr id="35843" name="Rectangle 2">
            <a:extLst>
              <a:ext uri="{FF2B5EF4-FFF2-40B4-BE49-F238E27FC236}">
                <a16:creationId xmlns:a16="http://schemas.microsoft.com/office/drawing/2014/main" id="{DDADD413-178A-FDF1-1D55-EF853E088932}"/>
              </a:ext>
            </a:extLst>
          </p:cNvPr>
          <p:cNvSpPr>
            <a:spLocks noGrp="1" noChangeArrowheads="1"/>
          </p:cNvSpPr>
          <p:nvPr>
            <p:ph type="title"/>
          </p:nvPr>
        </p:nvSpPr>
        <p:spPr>
          <a:xfrm>
            <a:off x="2209800" y="1"/>
            <a:ext cx="7880350" cy="855663"/>
          </a:xfrm>
        </p:spPr>
        <p:txBody>
          <a:bodyPr/>
          <a:lstStyle/>
          <a:p>
            <a:r>
              <a:rPr lang="en-US" altLang="en-US" dirty="0"/>
              <a:t>Order of evaluating expression</a:t>
            </a:r>
          </a:p>
        </p:txBody>
      </p:sp>
      <p:sp>
        <p:nvSpPr>
          <p:cNvPr id="35844" name="Rectangle 3">
            <a:extLst>
              <a:ext uri="{FF2B5EF4-FFF2-40B4-BE49-F238E27FC236}">
                <a16:creationId xmlns:a16="http://schemas.microsoft.com/office/drawing/2014/main" id="{AB0435CD-69C0-C0DC-1A89-694F3059B8A1}"/>
              </a:ext>
            </a:extLst>
          </p:cNvPr>
          <p:cNvSpPr>
            <a:spLocks noChangeArrowheads="1"/>
          </p:cNvSpPr>
          <p:nvPr/>
        </p:nvSpPr>
        <p:spPr bwMode="auto">
          <a:xfrm>
            <a:off x="4743450" y="3219450"/>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35845" name="Text Box 5">
            <a:extLst>
              <a:ext uri="{FF2B5EF4-FFF2-40B4-BE49-F238E27FC236}">
                <a16:creationId xmlns:a16="http://schemas.microsoft.com/office/drawing/2014/main" id="{FB3FEC73-AE47-E2ED-21D5-0136FEF899D3}"/>
              </a:ext>
            </a:extLst>
          </p:cNvPr>
          <p:cNvSpPr txBox="1">
            <a:spLocks noChangeArrowheads="1"/>
          </p:cNvSpPr>
          <p:nvPr/>
        </p:nvSpPr>
        <p:spPr bwMode="auto">
          <a:xfrm>
            <a:off x="1793876" y="971551"/>
            <a:ext cx="8874125"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a:t>Though Java has its own way to evaluate an expression behind the scene, the result of a Java expression and its corresponding arithmetic expression are the same. Therefore, you can safely apply the arithmetic rule for evaluating a Java expression. </a:t>
            </a:r>
          </a:p>
        </p:txBody>
      </p:sp>
      <p:graphicFrame>
        <p:nvGraphicFramePr>
          <p:cNvPr id="35846" name="Object 6">
            <a:extLst>
              <a:ext uri="{FF2B5EF4-FFF2-40B4-BE49-F238E27FC236}">
                <a16:creationId xmlns:a16="http://schemas.microsoft.com/office/drawing/2014/main" id="{406E743E-79A5-1231-92CB-230DB812C8B5}"/>
              </a:ext>
            </a:extLst>
          </p:cNvPr>
          <p:cNvGraphicFramePr>
            <a:graphicFrameLocks noChangeAspect="1"/>
          </p:cNvGraphicFramePr>
          <p:nvPr>
            <p:extLst>
              <p:ext uri="{D42A27DB-BD31-4B8C-83A1-F6EECF244321}">
                <p14:modId xmlns:p14="http://schemas.microsoft.com/office/powerpoint/2010/main" val="1157411860"/>
              </p:ext>
            </p:extLst>
          </p:nvPr>
        </p:nvGraphicFramePr>
        <p:xfrm>
          <a:off x="6303963" y="3540125"/>
          <a:ext cx="4546600" cy="2738438"/>
        </p:xfrm>
        <a:graphic>
          <a:graphicData uri="http://schemas.openxmlformats.org/presentationml/2006/ole">
            <mc:AlternateContent xmlns:mc="http://schemas.openxmlformats.org/markup-compatibility/2006">
              <mc:Choice xmlns:v="urn:schemas-microsoft-com:vml" Requires="v">
                <p:oleObj name="Picture" r:id="rId2" imgW="15220950" imgH="9144000" progId="Word.Picture.8">
                  <p:embed/>
                </p:oleObj>
              </mc:Choice>
              <mc:Fallback>
                <p:oleObj name="Picture" r:id="rId2" imgW="15220950" imgH="9144000" progId="Word.Picture.8">
                  <p:embed/>
                  <p:pic>
                    <p:nvPicPr>
                      <p:cNvPr id="35846" name="Object 6">
                        <a:extLst>
                          <a:ext uri="{FF2B5EF4-FFF2-40B4-BE49-F238E27FC236}">
                            <a16:creationId xmlns:a16="http://schemas.microsoft.com/office/drawing/2014/main" id="{406E743E-79A5-1231-92CB-230DB812C8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3963" y="3540125"/>
                        <a:ext cx="4546600" cy="273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921" name="Rectangle 38920">
            <a:extLst>
              <a:ext uri="{FF2B5EF4-FFF2-40B4-BE49-F238E27FC236}">
                <a16:creationId xmlns:a16="http://schemas.microsoft.com/office/drawing/2014/main" id="{0C0CCF94-9536-4A63-8FF2-E37827C92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23" name="Freeform: Shape 38922">
            <a:extLst>
              <a:ext uri="{FF2B5EF4-FFF2-40B4-BE49-F238E27FC236}">
                <a16:creationId xmlns:a16="http://schemas.microsoft.com/office/drawing/2014/main" id="{C970655A-F4C2-4D7E-BAB6-D3BFC5CAE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8174"/>
            <a:ext cx="12192000" cy="4939827"/>
          </a:xfrm>
          <a:custGeom>
            <a:avLst/>
            <a:gdLst>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435843 w 12192000"/>
              <a:gd name="connsiteY143" fmla="*/ 234325 h 4939827"/>
              <a:gd name="connsiteX144" fmla="*/ 4499101 w 12192000"/>
              <a:gd name="connsiteY144" fmla="*/ 232983 h 4939827"/>
              <a:gd name="connsiteX145" fmla="*/ 4558432 w 12192000"/>
              <a:gd name="connsiteY145" fmla="*/ 269194 h 4939827"/>
              <a:gd name="connsiteX146" fmla="*/ 4635061 w 12192000"/>
              <a:gd name="connsiteY146" fmla="*/ 280682 h 4939827"/>
              <a:gd name="connsiteX147" fmla="*/ 4680829 w 12192000"/>
              <a:gd name="connsiteY147" fmla="*/ 287953 h 4939827"/>
              <a:gd name="connsiteX148" fmla="*/ 4807427 w 12192000"/>
              <a:gd name="connsiteY148" fmla="*/ 276835 h 4939827"/>
              <a:gd name="connsiteX149" fmla="*/ 5028933 w 12192000"/>
              <a:gd name="connsiteY149" fmla="*/ 183887 h 4939827"/>
              <a:gd name="connsiteX150" fmla="*/ 5093642 w 12192000"/>
              <a:gd name="connsiteY150" fmla="*/ 177214 h 4939827"/>
              <a:gd name="connsiteX151" fmla="*/ 5102642 w 12192000"/>
              <a:gd name="connsiteY151" fmla="*/ 186816 h 4939827"/>
              <a:gd name="connsiteX152" fmla="*/ 5193590 w 12192000"/>
              <a:gd name="connsiteY152" fmla="*/ 136361 h 4939827"/>
              <a:gd name="connsiteX153" fmla="*/ 5323922 w 12192000"/>
              <a:gd name="connsiteY153" fmla="*/ 146332 h 4939827"/>
              <a:gd name="connsiteX154" fmla="*/ 5421860 w 12192000"/>
              <a:gd name="connsiteY154" fmla="*/ 167298 h 4939827"/>
              <a:gd name="connsiteX155" fmla="*/ 5476948 w 12192000"/>
              <a:gd name="connsiteY155" fmla="*/ 173249 h 4939827"/>
              <a:gd name="connsiteX156" fmla="*/ 5516842 w 12192000"/>
              <a:gd name="connsiteY156" fmla="*/ 184018 h 4939827"/>
              <a:gd name="connsiteX157" fmla="*/ 5619415 w 12192000"/>
              <a:gd name="connsiteY157" fmla="*/ 176781 h 4939827"/>
              <a:gd name="connsiteX158" fmla="*/ 5789867 w 12192000"/>
              <a:gd name="connsiteY158" fmla="*/ 150304 h 4939827"/>
              <a:gd name="connsiteX159" fmla="*/ 5825953 w 12192000"/>
              <a:gd name="connsiteY159" fmla="*/ 147907 h 4939827"/>
              <a:gd name="connsiteX160" fmla="*/ 5856168 w 12192000"/>
              <a:gd name="connsiteY160" fmla="*/ 158719 h 4939827"/>
              <a:gd name="connsiteX161" fmla="*/ 5862476 w 12192000"/>
              <a:gd name="connsiteY161" fmla="*/ 172447 h 4939827"/>
              <a:gd name="connsiteX162" fmla="*/ 5882195 w 12192000"/>
              <a:gd name="connsiteY162" fmla="*/ 173195 h 4939827"/>
              <a:gd name="connsiteX163" fmla="*/ 5887271 w 12192000"/>
              <a:gd name="connsiteY163" fmla="*/ 176084 h 4939827"/>
              <a:gd name="connsiteX164" fmla="*/ 5916552 w 12192000"/>
              <a:gd name="connsiteY164" fmla="*/ 189955 h 4939827"/>
              <a:gd name="connsiteX165" fmla="*/ 5983240 w 12192000"/>
              <a:gd name="connsiteY165" fmla="*/ 152755 h 4939827"/>
              <a:gd name="connsiteX166" fmla="*/ 6061852 w 12192000"/>
              <a:gd name="connsiteY166" fmla="*/ 161953 h 4939827"/>
              <a:gd name="connsiteX167" fmla="*/ 6408386 w 12192000"/>
              <a:gd name="connsiteY167" fmla="*/ 157590 h 4939827"/>
              <a:gd name="connsiteX168" fmla="*/ 6531386 w 12192000"/>
              <a:gd name="connsiteY168" fmla="*/ 156103 h 4939827"/>
              <a:gd name="connsiteX169" fmla="*/ 6721509 w 12192000"/>
              <a:gd name="connsiteY169" fmla="*/ 54829 h 4939827"/>
              <a:gd name="connsiteX170" fmla="*/ 6947884 w 12192000"/>
              <a:gd name="connsiteY170" fmla="*/ 47587 h 4939827"/>
              <a:gd name="connsiteX171" fmla="*/ 6965101 w 12192000"/>
              <a:gd name="connsiteY171" fmla="*/ 25718 h 4939827"/>
              <a:gd name="connsiteX172" fmla="*/ 6986370 w 12192000"/>
              <a:gd name="connsiteY172" fmla="*/ 12659 h 4939827"/>
              <a:gd name="connsiteX173" fmla="*/ 6989536 w 12192000"/>
              <a:gd name="connsiteY173" fmla="*/ 14528 h 4939827"/>
              <a:gd name="connsiteX174" fmla="*/ 7015933 w 12192000"/>
              <a:gd name="connsiteY174" fmla="*/ 9653 h 4939827"/>
              <a:gd name="connsiteX175" fmla="*/ 7020592 w 12192000"/>
              <a:gd name="connsiteY175" fmla="*/ 1651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435843 w 12192000"/>
              <a:gd name="connsiteY143" fmla="*/ 234325 h 4939827"/>
              <a:gd name="connsiteX144" fmla="*/ 4558432 w 12192000"/>
              <a:gd name="connsiteY144" fmla="*/ 269194 h 4939827"/>
              <a:gd name="connsiteX145" fmla="*/ 4635061 w 12192000"/>
              <a:gd name="connsiteY145" fmla="*/ 280682 h 4939827"/>
              <a:gd name="connsiteX146" fmla="*/ 4680829 w 12192000"/>
              <a:gd name="connsiteY146" fmla="*/ 287953 h 4939827"/>
              <a:gd name="connsiteX147" fmla="*/ 4807427 w 12192000"/>
              <a:gd name="connsiteY147" fmla="*/ 276835 h 4939827"/>
              <a:gd name="connsiteX148" fmla="*/ 5028933 w 12192000"/>
              <a:gd name="connsiteY148" fmla="*/ 183887 h 4939827"/>
              <a:gd name="connsiteX149" fmla="*/ 5093642 w 12192000"/>
              <a:gd name="connsiteY149" fmla="*/ 177214 h 4939827"/>
              <a:gd name="connsiteX150" fmla="*/ 5102642 w 12192000"/>
              <a:gd name="connsiteY150" fmla="*/ 186816 h 4939827"/>
              <a:gd name="connsiteX151" fmla="*/ 5193590 w 12192000"/>
              <a:gd name="connsiteY151" fmla="*/ 136361 h 4939827"/>
              <a:gd name="connsiteX152" fmla="*/ 5323922 w 12192000"/>
              <a:gd name="connsiteY152" fmla="*/ 146332 h 4939827"/>
              <a:gd name="connsiteX153" fmla="*/ 5421860 w 12192000"/>
              <a:gd name="connsiteY153" fmla="*/ 167298 h 4939827"/>
              <a:gd name="connsiteX154" fmla="*/ 5476948 w 12192000"/>
              <a:gd name="connsiteY154" fmla="*/ 173249 h 4939827"/>
              <a:gd name="connsiteX155" fmla="*/ 5516842 w 12192000"/>
              <a:gd name="connsiteY155" fmla="*/ 184018 h 4939827"/>
              <a:gd name="connsiteX156" fmla="*/ 5619415 w 12192000"/>
              <a:gd name="connsiteY156" fmla="*/ 176781 h 4939827"/>
              <a:gd name="connsiteX157" fmla="*/ 5789867 w 12192000"/>
              <a:gd name="connsiteY157" fmla="*/ 150304 h 4939827"/>
              <a:gd name="connsiteX158" fmla="*/ 5825953 w 12192000"/>
              <a:gd name="connsiteY158" fmla="*/ 147907 h 4939827"/>
              <a:gd name="connsiteX159" fmla="*/ 5856168 w 12192000"/>
              <a:gd name="connsiteY159" fmla="*/ 158719 h 4939827"/>
              <a:gd name="connsiteX160" fmla="*/ 5862476 w 12192000"/>
              <a:gd name="connsiteY160" fmla="*/ 172447 h 4939827"/>
              <a:gd name="connsiteX161" fmla="*/ 5882195 w 12192000"/>
              <a:gd name="connsiteY161" fmla="*/ 173195 h 4939827"/>
              <a:gd name="connsiteX162" fmla="*/ 5887271 w 12192000"/>
              <a:gd name="connsiteY162" fmla="*/ 176084 h 4939827"/>
              <a:gd name="connsiteX163" fmla="*/ 5916552 w 12192000"/>
              <a:gd name="connsiteY163" fmla="*/ 189955 h 4939827"/>
              <a:gd name="connsiteX164" fmla="*/ 5983240 w 12192000"/>
              <a:gd name="connsiteY164" fmla="*/ 152755 h 4939827"/>
              <a:gd name="connsiteX165" fmla="*/ 6061852 w 12192000"/>
              <a:gd name="connsiteY165" fmla="*/ 161953 h 4939827"/>
              <a:gd name="connsiteX166" fmla="*/ 6408386 w 12192000"/>
              <a:gd name="connsiteY166" fmla="*/ 157590 h 4939827"/>
              <a:gd name="connsiteX167" fmla="*/ 6531386 w 12192000"/>
              <a:gd name="connsiteY167" fmla="*/ 156103 h 4939827"/>
              <a:gd name="connsiteX168" fmla="*/ 6721509 w 12192000"/>
              <a:gd name="connsiteY168" fmla="*/ 54829 h 4939827"/>
              <a:gd name="connsiteX169" fmla="*/ 6947884 w 12192000"/>
              <a:gd name="connsiteY169" fmla="*/ 47587 h 4939827"/>
              <a:gd name="connsiteX170" fmla="*/ 6965101 w 12192000"/>
              <a:gd name="connsiteY170" fmla="*/ 25718 h 4939827"/>
              <a:gd name="connsiteX171" fmla="*/ 6986370 w 12192000"/>
              <a:gd name="connsiteY171" fmla="*/ 12659 h 4939827"/>
              <a:gd name="connsiteX172" fmla="*/ 6989536 w 12192000"/>
              <a:gd name="connsiteY172" fmla="*/ 14528 h 4939827"/>
              <a:gd name="connsiteX173" fmla="*/ 7015933 w 12192000"/>
              <a:gd name="connsiteY173" fmla="*/ 9653 h 4939827"/>
              <a:gd name="connsiteX174" fmla="*/ 7020592 w 12192000"/>
              <a:gd name="connsiteY174" fmla="*/ 1651 h 4939827"/>
              <a:gd name="connsiteX175" fmla="*/ 7025905 w 12192000"/>
              <a:gd name="connsiteY175"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680829 w 12192000"/>
              <a:gd name="connsiteY145" fmla="*/ 287953 h 4939827"/>
              <a:gd name="connsiteX146" fmla="*/ 4807427 w 12192000"/>
              <a:gd name="connsiteY146" fmla="*/ 276835 h 4939827"/>
              <a:gd name="connsiteX147" fmla="*/ 5028933 w 12192000"/>
              <a:gd name="connsiteY147" fmla="*/ 183887 h 4939827"/>
              <a:gd name="connsiteX148" fmla="*/ 5093642 w 12192000"/>
              <a:gd name="connsiteY148" fmla="*/ 177214 h 4939827"/>
              <a:gd name="connsiteX149" fmla="*/ 5102642 w 12192000"/>
              <a:gd name="connsiteY149" fmla="*/ 186816 h 4939827"/>
              <a:gd name="connsiteX150" fmla="*/ 5193590 w 12192000"/>
              <a:gd name="connsiteY150" fmla="*/ 136361 h 4939827"/>
              <a:gd name="connsiteX151" fmla="*/ 5323922 w 12192000"/>
              <a:gd name="connsiteY151" fmla="*/ 146332 h 4939827"/>
              <a:gd name="connsiteX152" fmla="*/ 5421860 w 12192000"/>
              <a:gd name="connsiteY152" fmla="*/ 167298 h 4939827"/>
              <a:gd name="connsiteX153" fmla="*/ 5476948 w 12192000"/>
              <a:gd name="connsiteY153" fmla="*/ 173249 h 4939827"/>
              <a:gd name="connsiteX154" fmla="*/ 5516842 w 12192000"/>
              <a:gd name="connsiteY154" fmla="*/ 184018 h 4939827"/>
              <a:gd name="connsiteX155" fmla="*/ 5619415 w 12192000"/>
              <a:gd name="connsiteY155" fmla="*/ 176781 h 4939827"/>
              <a:gd name="connsiteX156" fmla="*/ 5789867 w 12192000"/>
              <a:gd name="connsiteY156" fmla="*/ 150304 h 4939827"/>
              <a:gd name="connsiteX157" fmla="*/ 5825953 w 12192000"/>
              <a:gd name="connsiteY157" fmla="*/ 147907 h 4939827"/>
              <a:gd name="connsiteX158" fmla="*/ 5856168 w 12192000"/>
              <a:gd name="connsiteY158" fmla="*/ 158719 h 4939827"/>
              <a:gd name="connsiteX159" fmla="*/ 5862476 w 12192000"/>
              <a:gd name="connsiteY159" fmla="*/ 172447 h 4939827"/>
              <a:gd name="connsiteX160" fmla="*/ 5882195 w 12192000"/>
              <a:gd name="connsiteY160" fmla="*/ 173195 h 4939827"/>
              <a:gd name="connsiteX161" fmla="*/ 5887271 w 12192000"/>
              <a:gd name="connsiteY161" fmla="*/ 176084 h 4939827"/>
              <a:gd name="connsiteX162" fmla="*/ 5916552 w 12192000"/>
              <a:gd name="connsiteY162" fmla="*/ 189955 h 4939827"/>
              <a:gd name="connsiteX163" fmla="*/ 5983240 w 12192000"/>
              <a:gd name="connsiteY163" fmla="*/ 152755 h 4939827"/>
              <a:gd name="connsiteX164" fmla="*/ 6061852 w 12192000"/>
              <a:gd name="connsiteY164" fmla="*/ 161953 h 4939827"/>
              <a:gd name="connsiteX165" fmla="*/ 6408386 w 12192000"/>
              <a:gd name="connsiteY165" fmla="*/ 157590 h 4939827"/>
              <a:gd name="connsiteX166" fmla="*/ 6531386 w 12192000"/>
              <a:gd name="connsiteY166" fmla="*/ 156103 h 4939827"/>
              <a:gd name="connsiteX167" fmla="*/ 6721509 w 12192000"/>
              <a:gd name="connsiteY167" fmla="*/ 54829 h 4939827"/>
              <a:gd name="connsiteX168" fmla="*/ 6947884 w 12192000"/>
              <a:gd name="connsiteY168" fmla="*/ 47587 h 4939827"/>
              <a:gd name="connsiteX169" fmla="*/ 6965101 w 12192000"/>
              <a:gd name="connsiteY169" fmla="*/ 25718 h 4939827"/>
              <a:gd name="connsiteX170" fmla="*/ 6986370 w 12192000"/>
              <a:gd name="connsiteY170" fmla="*/ 12659 h 4939827"/>
              <a:gd name="connsiteX171" fmla="*/ 6989536 w 12192000"/>
              <a:gd name="connsiteY171" fmla="*/ 14528 h 4939827"/>
              <a:gd name="connsiteX172" fmla="*/ 7015933 w 12192000"/>
              <a:gd name="connsiteY172" fmla="*/ 9653 h 4939827"/>
              <a:gd name="connsiteX173" fmla="*/ 7020592 w 12192000"/>
              <a:gd name="connsiteY173" fmla="*/ 1651 h 4939827"/>
              <a:gd name="connsiteX174" fmla="*/ 7025905 w 12192000"/>
              <a:gd name="connsiteY174"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408386 w 12192000"/>
              <a:gd name="connsiteY164" fmla="*/ 157590 h 4939827"/>
              <a:gd name="connsiteX165" fmla="*/ 6531386 w 12192000"/>
              <a:gd name="connsiteY165" fmla="*/ 156103 h 4939827"/>
              <a:gd name="connsiteX166" fmla="*/ 6721509 w 12192000"/>
              <a:gd name="connsiteY166" fmla="*/ 54829 h 4939827"/>
              <a:gd name="connsiteX167" fmla="*/ 6947884 w 12192000"/>
              <a:gd name="connsiteY167" fmla="*/ 47587 h 4939827"/>
              <a:gd name="connsiteX168" fmla="*/ 6965101 w 12192000"/>
              <a:gd name="connsiteY168" fmla="*/ 25718 h 4939827"/>
              <a:gd name="connsiteX169" fmla="*/ 6986370 w 12192000"/>
              <a:gd name="connsiteY169" fmla="*/ 12659 h 4939827"/>
              <a:gd name="connsiteX170" fmla="*/ 6989536 w 12192000"/>
              <a:gd name="connsiteY170" fmla="*/ 14528 h 4939827"/>
              <a:gd name="connsiteX171" fmla="*/ 7015933 w 12192000"/>
              <a:gd name="connsiteY171" fmla="*/ 9653 h 4939827"/>
              <a:gd name="connsiteX172" fmla="*/ 7020592 w 12192000"/>
              <a:gd name="connsiteY172" fmla="*/ 1651 h 4939827"/>
              <a:gd name="connsiteX173" fmla="*/ 7025905 w 12192000"/>
              <a:gd name="connsiteY173"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721509 w 12192000"/>
              <a:gd name="connsiteY165" fmla="*/ 54829 h 4939827"/>
              <a:gd name="connsiteX166" fmla="*/ 6947884 w 12192000"/>
              <a:gd name="connsiteY166" fmla="*/ 47587 h 4939827"/>
              <a:gd name="connsiteX167" fmla="*/ 6965101 w 12192000"/>
              <a:gd name="connsiteY167" fmla="*/ 25718 h 4939827"/>
              <a:gd name="connsiteX168" fmla="*/ 6986370 w 12192000"/>
              <a:gd name="connsiteY168" fmla="*/ 12659 h 4939827"/>
              <a:gd name="connsiteX169" fmla="*/ 6989536 w 12192000"/>
              <a:gd name="connsiteY169" fmla="*/ 14528 h 4939827"/>
              <a:gd name="connsiteX170" fmla="*/ 7015933 w 12192000"/>
              <a:gd name="connsiteY170" fmla="*/ 9653 h 4939827"/>
              <a:gd name="connsiteX171" fmla="*/ 7020592 w 12192000"/>
              <a:gd name="connsiteY171" fmla="*/ 1651 h 4939827"/>
              <a:gd name="connsiteX172" fmla="*/ 7025905 w 12192000"/>
              <a:gd name="connsiteY172"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947884 w 12192000"/>
              <a:gd name="connsiteY165" fmla="*/ 47587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415830 w 12192000"/>
              <a:gd name="connsiteY164" fmla="*/ 136006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152287 w 12192000"/>
              <a:gd name="connsiteY163" fmla="*/ 116736 h 4939827"/>
              <a:gd name="connsiteX164" fmla="*/ 6415830 w 12192000"/>
              <a:gd name="connsiteY164" fmla="*/ 136006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965101 w 12192000"/>
              <a:gd name="connsiteY165" fmla="*/ 25718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965101 w 12192000"/>
              <a:gd name="connsiteY165" fmla="*/ 25718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21577 w 12192000"/>
              <a:gd name="connsiteY160" fmla="*/ 169858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56458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21577 w 12192000"/>
              <a:gd name="connsiteY160" fmla="*/ 169858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4028476 w 12192000"/>
              <a:gd name="connsiteY136" fmla="*/ 223679 h 4939827"/>
              <a:gd name="connsiteX137" fmla="*/ 4191582 w 12192000"/>
              <a:gd name="connsiteY137" fmla="*/ 238952 h 4939827"/>
              <a:gd name="connsiteX138" fmla="*/ 4251024 w 12192000"/>
              <a:gd name="connsiteY138" fmla="*/ 240874 h 4939827"/>
              <a:gd name="connsiteX139" fmla="*/ 4355275 w 12192000"/>
              <a:gd name="connsiteY139" fmla="*/ 260205 h 4939827"/>
              <a:gd name="connsiteX140" fmla="*/ 4423807 w 12192000"/>
              <a:gd name="connsiteY140" fmla="*/ 270366 h 4939827"/>
              <a:gd name="connsiteX141" fmla="*/ 4558432 w 12192000"/>
              <a:gd name="connsiteY141" fmla="*/ 269194 h 4939827"/>
              <a:gd name="connsiteX142" fmla="*/ 4635061 w 12192000"/>
              <a:gd name="connsiteY142" fmla="*/ 280682 h 4939827"/>
              <a:gd name="connsiteX143" fmla="*/ 4807427 w 12192000"/>
              <a:gd name="connsiteY143" fmla="*/ 276835 h 4939827"/>
              <a:gd name="connsiteX144" fmla="*/ 5028933 w 12192000"/>
              <a:gd name="connsiteY144" fmla="*/ 183887 h 4939827"/>
              <a:gd name="connsiteX145" fmla="*/ 5093642 w 12192000"/>
              <a:gd name="connsiteY145" fmla="*/ 177214 h 4939827"/>
              <a:gd name="connsiteX146" fmla="*/ 5102642 w 12192000"/>
              <a:gd name="connsiteY146" fmla="*/ 186816 h 4939827"/>
              <a:gd name="connsiteX147" fmla="*/ 5193590 w 12192000"/>
              <a:gd name="connsiteY147" fmla="*/ 156458 h 4939827"/>
              <a:gd name="connsiteX148" fmla="*/ 5323922 w 12192000"/>
              <a:gd name="connsiteY148" fmla="*/ 146332 h 4939827"/>
              <a:gd name="connsiteX149" fmla="*/ 5421860 w 12192000"/>
              <a:gd name="connsiteY149" fmla="*/ 167298 h 4939827"/>
              <a:gd name="connsiteX150" fmla="*/ 5476948 w 12192000"/>
              <a:gd name="connsiteY150" fmla="*/ 173249 h 4939827"/>
              <a:gd name="connsiteX151" fmla="*/ 5516842 w 12192000"/>
              <a:gd name="connsiteY151" fmla="*/ 184018 h 4939827"/>
              <a:gd name="connsiteX152" fmla="*/ 5619415 w 12192000"/>
              <a:gd name="connsiteY152" fmla="*/ 176781 h 4939827"/>
              <a:gd name="connsiteX153" fmla="*/ 5789867 w 12192000"/>
              <a:gd name="connsiteY153" fmla="*/ 150304 h 4939827"/>
              <a:gd name="connsiteX154" fmla="*/ 5825953 w 12192000"/>
              <a:gd name="connsiteY154" fmla="*/ 147907 h 4939827"/>
              <a:gd name="connsiteX155" fmla="*/ 5856168 w 12192000"/>
              <a:gd name="connsiteY155" fmla="*/ 158719 h 4939827"/>
              <a:gd name="connsiteX156" fmla="*/ 5862476 w 12192000"/>
              <a:gd name="connsiteY156" fmla="*/ 172447 h 4939827"/>
              <a:gd name="connsiteX157" fmla="*/ 5882195 w 12192000"/>
              <a:gd name="connsiteY157" fmla="*/ 173195 h 4939827"/>
              <a:gd name="connsiteX158" fmla="*/ 5887271 w 12192000"/>
              <a:gd name="connsiteY158" fmla="*/ 176084 h 4939827"/>
              <a:gd name="connsiteX159" fmla="*/ 5921577 w 12192000"/>
              <a:gd name="connsiteY159" fmla="*/ 169858 h 4939827"/>
              <a:gd name="connsiteX160" fmla="*/ 5983240 w 12192000"/>
              <a:gd name="connsiteY160" fmla="*/ 152755 h 4939827"/>
              <a:gd name="connsiteX161" fmla="*/ 6152287 w 12192000"/>
              <a:gd name="connsiteY161" fmla="*/ 116736 h 4939827"/>
              <a:gd name="connsiteX162" fmla="*/ 6415830 w 12192000"/>
              <a:gd name="connsiteY162" fmla="*/ 136006 h 4939827"/>
              <a:gd name="connsiteX163" fmla="*/ 6756965 w 12192000"/>
              <a:gd name="connsiteY163" fmla="*/ 57636 h 4939827"/>
              <a:gd name="connsiteX164" fmla="*/ 6819400 w 12192000"/>
              <a:gd name="connsiteY164" fmla="*/ 30742 h 4939827"/>
              <a:gd name="connsiteX165" fmla="*/ 6986370 w 12192000"/>
              <a:gd name="connsiteY165" fmla="*/ 12659 h 4939827"/>
              <a:gd name="connsiteX166" fmla="*/ 6989536 w 12192000"/>
              <a:gd name="connsiteY166" fmla="*/ 14528 h 4939827"/>
              <a:gd name="connsiteX167" fmla="*/ 7015933 w 12192000"/>
              <a:gd name="connsiteY167" fmla="*/ 9653 h 4939827"/>
              <a:gd name="connsiteX168" fmla="*/ 7020592 w 12192000"/>
              <a:gd name="connsiteY168" fmla="*/ 1651 h 4939827"/>
              <a:gd name="connsiteX169" fmla="*/ 7025905 w 12192000"/>
              <a:gd name="connsiteY16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922756 w 12192000"/>
              <a:gd name="connsiteY135" fmla="*/ 194044 h 4939827"/>
              <a:gd name="connsiteX136" fmla="*/ 4028476 w 12192000"/>
              <a:gd name="connsiteY136" fmla="*/ 223679 h 4939827"/>
              <a:gd name="connsiteX137" fmla="*/ 4191582 w 12192000"/>
              <a:gd name="connsiteY137" fmla="*/ 238952 h 4939827"/>
              <a:gd name="connsiteX138" fmla="*/ 4251024 w 12192000"/>
              <a:gd name="connsiteY138" fmla="*/ 240874 h 4939827"/>
              <a:gd name="connsiteX139" fmla="*/ 4355275 w 12192000"/>
              <a:gd name="connsiteY139" fmla="*/ 260205 h 4939827"/>
              <a:gd name="connsiteX140" fmla="*/ 4423807 w 12192000"/>
              <a:gd name="connsiteY140" fmla="*/ 270366 h 4939827"/>
              <a:gd name="connsiteX141" fmla="*/ 4558432 w 12192000"/>
              <a:gd name="connsiteY141" fmla="*/ 269194 h 4939827"/>
              <a:gd name="connsiteX142" fmla="*/ 4635061 w 12192000"/>
              <a:gd name="connsiteY142" fmla="*/ 280682 h 4939827"/>
              <a:gd name="connsiteX143" fmla="*/ 4807427 w 12192000"/>
              <a:gd name="connsiteY143" fmla="*/ 276835 h 4939827"/>
              <a:gd name="connsiteX144" fmla="*/ 5028933 w 12192000"/>
              <a:gd name="connsiteY144" fmla="*/ 183887 h 4939827"/>
              <a:gd name="connsiteX145" fmla="*/ 5093642 w 12192000"/>
              <a:gd name="connsiteY145" fmla="*/ 177214 h 4939827"/>
              <a:gd name="connsiteX146" fmla="*/ 5102642 w 12192000"/>
              <a:gd name="connsiteY146" fmla="*/ 186816 h 4939827"/>
              <a:gd name="connsiteX147" fmla="*/ 5193590 w 12192000"/>
              <a:gd name="connsiteY147" fmla="*/ 156458 h 4939827"/>
              <a:gd name="connsiteX148" fmla="*/ 5323922 w 12192000"/>
              <a:gd name="connsiteY148" fmla="*/ 146332 h 4939827"/>
              <a:gd name="connsiteX149" fmla="*/ 5421860 w 12192000"/>
              <a:gd name="connsiteY149" fmla="*/ 167298 h 4939827"/>
              <a:gd name="connsiteX150" fmla="*/ 5476948 w 12192000"/>
              <a:gd name="connsiteY150" fmla="*/ 173249 h 4939827"/>
              <a:gd name="connsiteX151" fmla="*/ 5516842 w 12192000"/>
              <a:gd name="connsiteY151" fmla="*/ 184018 h 4939827"/>
              <a:gd name="connsiteX152" fmla="*/ 5619415 w 12192000"/>
              <a:gd name="connsiteY152" fmla="*/ 176781 h 4939827"/>
              <a:gd name="connsiteX153" fmla="*/ 5789867 w 12192000"/>
              <a:gd name="connsiteY153" fmla="*/ 150304 h 4939827"/>
              <a:gd name="connsiteX154" fmla="*/ 5825953 w 12192000"/>
              <a:gd name="connsiteY154" fmla="*/ 147907 h 4939827"/>
              <a:gd name="connsiteX155" fmla="*/ 5856168 w 12192000"/>
              <a:gd name="connsiteY155" fmla="*/ 158719 h 4939827"/>
              <a:gd name="connsiteX156" fmla="*/ 5862476 w 12192000"/>
              <a:gd name="connsiteY156" fmla="*/ 172447 h 4939827"/>
              <a:gd name="connsiteX157" fmla="*/ 5882195 w 12192000"/>
              <a:gd name="connsiteY157" fmla="*/ 173195 h 4939827"/>
              <a:gd name="connsiteX158" fmla="*/ 5887271 w 12192000"/>
              <a:gd name="connsiteY158" fmla="*/ 176084 h 4939827"/>
              <a:gd name="connsiteX159" fmla="*/ 5921577 w 12192000"/>
              <a:gd name="connsiteY159" fmla="*/ 169858 h 4939827"/>
              <a:gd name="connsiteX160" fmla="*/ 5983240 w 12192000"/>
              <a:gd name="connsiteY160" fmla="*/ 152755 h 4939827"/>
              <a:gd name="connsiteX161" fmla="*/ 6152287 w 12192000"/>
              <a:gd name="connsiteY161" fmla="*/ 116736 h 4939827"/>
              <a:gd name="connsiteX162" fmla="*/ 6415830 w 12192000"/>
              <a:gd name="connsiteY162" fmla="*/ 136006 h 4939827"/>
              <a:gd name="connsiteX163" fmla="*/ 6756965 w 12192000"/>
              <a:gd name="connsiteY163" fmla="*/ 57636 h 4939827"/>
              <a:gd name="connsiteX164" fmla="*/ 6819400 w 12192000"/>
              <a:gd name="connsiteY164" fmla="*/ 30742 h 4939827"/>
              <a:gd name="connsiteX165" fmla="*/ 6986370 w 12192000"/>
              <a:gd name="connsiteY165" fmla="*/ 12659 h 4939827"/>
              <a:gd name="connsiteX166" fmla="*/ 6989536 w 12192000"/>
              <a:gd name="connsiteY166" fmla="*/ 14528 h 4939827"/>
              <a:gd name="connsiteX167" fmla="*/ 7015933 w 12192000"/>
              <a:gd name="connsiteY167" fmla="*/ 9653 h 4939827"/>
              <a:gd name="connsiteX168" fmla="*/ 7020592 w 12192000"/>
              <a:gd name="connsiteY168" fmla="*/ 1651 h 4939827"/>
              <a:gd name="connsiteX169" fmla="*/ 7025905 w 12192000"/>
              <a:gd name="connsiteY16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98001 w 12192000"/>
              <a:gd name="connsiteY124" fmla="*/ 231941 h 4939827"/>
              <a:gd name="connsiteX125" fmla="*/ 3561557 w 12192000"/>
              <a:gd name="connsiteY125" fmla="*/ 228095 h 4939827"/>
              <a:gd name="connsiteX126" fmla="*/ 3611920 w 12192000"/>
              <a:gd name="connsiteY126" fmla="*/ 218094 h 4939827"/>
              <a:gd name="connsiteX127" fmla="*/ 3620528 w 12192000"/>
              <a:gd name="connsiteY127" fmla="*/ 218788 h 4939827"/>
              <a:gd name="connsiteX128" fmla="*/ 3620766 w 12192000"/>
              <a:gd name="connsiteY128" fmla="*/ 218511 h 4939827"/>
              <a:gd name="connsiteX129" fmla="*/ 3629977 w 12192000"/>
              <a:gd name="connsiteY129" fmla="*/ 218664 h 4939827"/>
              <a:gd name="connsiteX130" fmla="*/ 3636217 w 12192000"/>
              <a:gd name="connsiteY130" fmla="*/ 220048 h 4939827"/>
              <a:gd name="connsiteX131" fmla="*/ 3709484 w 12192000"/>
              <a:gd name="connsiteY131" fmla="*/ 186927 h 4939827"/>
              <a:gd name="connsiteX132" fmla="*/ 3761342 w 12192000"/>
              <a:gd name="connsiteY132" fmla="*/ 177474 h 4939827"/>
              <a:gd name="connsiteX133" fmla="*/ 3799748 w 12192000"/>
              <a:gd name="connsiteY133" fmla="*/ 167154 h 4939827"/>
              <a:gd name="connsiteX134" fmla="*/ 3922756 w 12192000"/>
              <a:gd name="connsiteY134" fmla="*/ 194044 h 4939827"/>
              <a:gd name="connsiteX135" fmla="*/ 4028476 w 12192000"/>
              <a:gd name="connsiteY135" fmla="*/ 223679 h 4939827"/>
              <a:gd name="connsiteX136" fmla="*/ 4191582 w 12192000"/>
              <a:gd name="connsiteY136" fmla="*/ 238952 h 4939827"/>
              <a:gd name="connsiteX137" fmla="*/ 4251024 w 12192000"/>
              <a:gd name="connsiteY137" fmla="*/ 240874 h 4939827"/>
              <a:gd name="connsiteX138" fmla="*/ 4355275 w 12192000"/>
              <a:gd name="connsiteY138" fmla="*/ 260205 h 4939827"/>
              <a:gd name="connsiteX139" fmla="*/ 4423807 w 12192000"/>
              <a:gd name="connsiteY139" fmla="*/ 270366 h 4939827"/>
              <a:gd name="connsiteX140" fmla="*/ 4558432 w 12192000"/>
              <a:gd name="connsiteY140" fmla="*/ 269194 h 4939827"/>
              <a:gd name="connsiteX141" fmla="*/ 4635061 w 12192000"/>
              <a:gd name="connsiteY141" fmla="*/ 280682 h 4939827"/>
              <a:gd name="connsiteX142" fmla="*/ 4807427 w 12192000"/>
              <a:gd name="connsiteY142" fmla="*/ 276835 h 4939827"/>
              <a:gd name="connsiteX143" fmla="*/ 5028933 w 12192000"/>
              <a:gd name="connsiteY143" fmla="*/ 183887 h 4939827"/>
              <a:gd name="connsiteX144" fmla="*/ 5093642 w 12192000"/>
              <a:gd name="connsiteY144" fmla="*/ 177214 h 4939827"/>
              <a:gd name="connsiteX145" fmla="*/ 5102642 w 12192000"/>
              <a:gd name="connsiteY145" fmla="*/ 186816 h 4939827"/>
              <a:gd name="connsiteX146" fmla="*/ 5193590 w 12192000"/>
              <a:gd name="connsiteY146" fmla="*/ 156458 h 4939827"/>
              <a:gd name="connsiteX147" fmla="*/ 5323922 w 12192000"/>
              <a:gd name="connsiteY147" fmla="*/ 146332 h 4939827"/>
              <a:gd name="connsiteX148" fmla="*/ 5421860 w 12192000"/>
              <a:gd name="connsiteY148" fmla="*/ 167298 h 4939827"/>
              <a:gd name="connsiteX149" fmla="*/ 5476948 w 12192000"/>
              <a:gd name="connsiteY149" fmla="*/ 173249 h 4939827"/>
              <a:gd name="connsiteX150" fmla="*/ 5516842 w 12192000"/>
              <a:gd name="connsiteY150" fmla="*/ 184018 h 4939827"/>
              <a:gd name="connsiteX151" fmla="*/ 5619415 w 12192000"/>
              <a:gd name="connsiteY151" fmla="*/ 176781 h 4939827"/>
              <a:gd name="connsiteX152" fmla="*/ 5789867 w 12192000"/>
              <a:gd name="connsiteY152" fmla="*/ 150304 h 4939827"/>
              <a:gd name="connsiteX153" fmla="*/ 5825953 w 12192000"/>
              <a:gd name="connsiteY153" fmla="*/ 147907 h 4939827"/>
              <a:gd name="connsiteX154" fmla="*/ 5856168 w 12192000"/>
              <a:gd name="connsiteY154" fmla="*/ 158719 h 4939827"/>
              <a:gd name="connsiteX155" fmla="*/ 5862476 w 12192000"/>
              <a:gd name="connsiteY155" fmla="*/ 172447 h 4939827"/>
              <a:gd name="connsiteX156" fmla="*/ 5882195 w 12192000"/>
              <a:gd name="connsiteY156" fmla="*/ 173195 h 4939827"/>
              <a:gd name="connsiteX157" fmla="*/ 5887271 w 12192000"/>
              <a:gd name="connsiteY157" fmla="*/ 176084 h 4939827"/>
              <a:gd name="connsiteX158" fmla="*/ 5921577 w 12192000"/>
              <a:gd name="connsiteY158" fmla="*/ 169858 h 4939827"/>
              <a:gd name="connsiteX159" fmla="*/ 5983240 w 12192000"/>
              <a:gd name="connsiteY159" fmla="*/ 152755 h 4939827"/>
              <a:gd name="connsiteX160" fmla="*/ 6152287 w 12192000"/>
              <a:gd name="connsiteY160" fmla="*/ 116736 h 4939827"/>
              <a:gd name="connsiteX161" fmla="*/ 6415830 w 12192000"/>
              <a:gd name="connsiteY161" fmla="*/ 136006 h 4939827"/>
              <a:gd name="connsiteX162" fmla="*/ 6756965 w 12192000"/>
              <a:gd name="connsiteY162" fmla="*/ 57636 h 4939827"/>
              <a:gd name="connsiteX163" fmla="*/ 6819400 w 12192000"/>
              <a:gd name="connsiteY163" fmla="*/ 30742 h 4939827"/>
              <a:gd name="connsiteX164" fmla="*/ 6986370 w 12192000"/>
              <a:gd name="connsiteY164" fmla="*/ 12659 h 4939827"/>
              <a:gd name="connsiteX165" fmla="*/ 6989536 w 12192000"/>
              <a:gd name="connsiteY165" fmla="*/ 14528 h 4939827"/>
              <a:gd name="connsiteX166" fmla="*/ 7015933 w 12192000"/>
              <a:gd name="connsiteY166" fmla="*/ 9653 h 4939827"/>
              <a:gd name="connsiteX167" fmla="*/ 7020592 w 12192000"/>
              <a:gd name="connsiteY167" fmla="*/ 1651 h 4939827"/>
              <a:gd name="connsiteX168" fmla="*/ 7025905 w 12192000"/>
              <a:gd name="connsiteY16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103677 w 12192000"/>
              <a:gd name="connsiteY116" fmla="*/ 209527 h 4939827"/>
              <a:gd name="connsiteX117" fmla="*/ 3126759 w 12192000"/>
              <a:gd name="connsiteY117" fmla="*/ 211226 h 4939827"/>
              <a:gd name="connsiteX118" fmla="*/ 3164020 w 12192000"/>
              <a:gd name="connsiteY118" fmla="*/ 212779 h 4939827"/>
              <a:gd name="connsiteX119" fmla="*/ 3285019 w 12192000"/>
              <a:gd name="connsiteY119" fmla="*/ 220535 h 4939827"/>
              <a:gd name="connsiteX120" fmla="*/ 3365154 w 12192000"/>
              <a:gd name="connsiteY120" fmla="*/ 226416 h 4939827"/>
              <a:gd name="connsiteX121" fmla="*/ 3367507 w 12192000"/>
              <a:gd name="connsiteY121" fmla="*/ 225416 h 4939827"/>
              <a:gd name="connsiteX122" fmla="*/ 3387567 w 12192000"/>
              <a:gd name="connsiteY122" fmla="*/ 227103 h 4939827"/>
              <a:gd name="connsiteX123" fmla="*/ 3498001 w 12192000"/>
              <a:gd name="connsiteY123" fmla="*/ 231941 h 4939827"/>
              <a:gd name="connsiteX124" fmla="*/ 3561557 w 12192000"/>
              <a:gd name="connsiteY124" fmla="*/ 228095 h 4939827"/>
              <a:gd name="connsiteX125" fmla="*/ 3611920 w 12192000"/>
              <a:gd name="connsiteY125" fmla="*/ 218094 h 4939827"/>
              <a:gd name="connsiteX126" fmla="*/ 3620528 w 12192000"/>
              <a:gd name="connsiteY126" fmla="*/ 218788 h 4939827"/>
              <a:gd name="connsiteX127" fmla="*/ 3620766 w 12192000"/>
              <a:gd name="connsiteY127" fmla="*/ 218511 h 4939827"/>
              <a:gd name="connsiteX128" fmla="*/ 3629977 w 12192000"/>
              <a:gd name="connsiteY128" fmla="*/ 218664 h 4939827"/>
              <a:gd name="connsiteX129" fmla="*/ 3636217 w 12192000"/>
              <a:gd name="connsiteY129" fmla="*/ 220048 h 4939827"/>
              <a:gd name="connsiteX130" fmla="*/ 3709484 w 12192000"/>
              <a:gd name="connsiteY130" fmla="*/ 186927 h 4939827"/>
              <a:gd name="connsiteX131" fmla="*/ 3761342 w 12192000"/>
              <a:gd name="connsiteY131" fmla="*/ 177474 h 4939827"/>
              <a:gd name="connsiteX132" fmla="*/ 3799748 w 12192000"/>
              <a:gd name="connsiteY132" fmla="*/ 167154 h 4939827"/>
              <a:gd name="connsiteX133" fmla="*/ 3922756 w 12192000"/>
              <a:gd name="connsiteY133" fmla="*/ 194044 h 4939827"/>
              <a:gd name="connsiteX134" fmla="*/ 4028476 w 12192000"/>
              <a:gd name="connsiteY134" fmla="*/ 223679 h 4939827"/>
              <a:gd name="connsiteX135" fmla="*/ 4191582 w 12192000"/>
              <a:gd name="connsiteY135" fmla="*/ 238952 h 4939827"/>
              <a:gd name="connsiteX136" fmla="*/ 4251024 w 12192000"/>
              <a:gd name="connsiteY136" fmla="*/ 240874 h 4939827"/>
              <a:gd name="connsiteX137" fmla="*/ 4355275 w 12192000"/>
              <a:gd name="connsiteY137" fmla="*/ 260205 h 4939827"/>
              <a:gd name="connsiteX138" fmla="*/ 4423807 w 12192000"/>
              <a:gd name="connsiteY138" fmla="*/ 270366 h 4939827"/>
              <a:gd name="connsiteX139" fmla="*/ 4558432 w 12192000"/>
              <a:gd name="connsiteY139" fmla="*/ 269194 h 4939827"/>
              <a:gd name="connsiteX140" fmla="*/ 4635061 w 12192000"/>
              <a:gd name="connsiteY140" fmla="*/ 280682 h 4939827"/>
              <a:gd name="connsiteX141" fmla="*/ 4807427 w 12192000"/>
              <a:gd name="connsiteY141" fmla="*/ 276835 h 4939827"/>
              <a:gd name="connsiteX142" fmla="*/ 5028933 w 12192000"/>
              <a:gd name="connsiteY142" fmla="*/ 183887 h 4939827"/>
              <a:gd name="connsiteX143" fmla="*/ 5093642 w 12192000"/>
              <a:gd name="connsiteY143" fmla="*/ 177214 h 4939827"/>
              <a:gd name="connsiteX144" fmla="*/ 5102642 w 12192000"/>
              <a:gd name="connsiteY144" fmla="*/ 186816 h 4939827"/>
              <a:gd name="connsiteX145" fmla="*/ 5193590 w 12192000"/>
              <a:gd name="connsiteY145" fmla="*/ 156458 h 4939827"/>
              <a:gd name="connsiteX146" fmla="*/ 5323922 w 12192000"/>
              <a:gd name="connsiteY146" fmla="*/ 146332 h 4939827"/>
              <a:gd name="connsiteX147" fmla="*/ 5421860 w 12192000"/>
              <a:gd name="connsiteY147" fmla="*/ 167298 h 4939827"/>
              <a:gd name="connsiteX148" fmla="*/ 5476948 w 12192000"/>
              <a:gd name="connsiteY148" fmla="*/ 173249 h 4939827"/>
              <a:gd name="connsiteX149" fmla="*/ 5516842 w 12192000"/>
              <a:gd name="connsiteY149" fmla="*/ 184018 h 4939827"/>
              <a:gd name="connsiteX150" fmla="*/ 5619415 w 12192000"/>
              <a:gd name="connsiteY150" fmla="*/ 176781 h 4939827"/>
              <a:gd name="connsiteX151" fmla="*/ 5789867 w 12192000"/>
              <a:gd name="connsiteY151" fmla="*/ 150304 h 4939827"/>
              <a:gd name="connsiteX152" fmla="*/ 5825953 w 12192000"/>
              <a:gd name="connsiteY152" fmla="*/ 147907 h 4939827"/>
              <a:gd name="connsiteX153" fmla="*/ 5856168 w 12192000"/>
              <a:gd name="connsiteY153" fmla="*/ 158719 h 4939827"/>
              <a:gd name="connsiteX154" fmla="*/ 5862476 w 12192000"/>
              <a:gd name="connsiteY154" fmla="*/ 172447 h 4939827"/>
              <a:gd name="connsiteX155" fmla="*/ 5882195 w 12192000"/>
              <a:gd name="connsiteY155" fmla="*/ 173195 h 4939827"/>
              <a:gd name="connsiteX156" fmla="*/ 5887271 w 12192000"/>
              <a:gd name="connsiteY156" fmla="*/ 176084 h 4939827"/>
              <a:gd name="connsiteX157" fmla="*/ 5921577 w 12192000"/>
              <a:gd name="connsiteY157" fmla="*/ 169858 h 4939827"/>
              <a:gd name="connsiteX158" fmla="*/ 5983240 w 12192000"/>
              <a:gd name="connsiteY158" fmla="*/ 152755 h 4939827"/>
              <a:gd name="connsiteX159" fmla="*/ 6152287 w 12192000"/>
              <a:gd name="connsiteY159" fmla="*/ 116736 h 4939827"/>
              <a:gd name="connsiteX160" fmla="*/ 6415830 w 12192000"/>
              <a:gd name="connsiteY160" fmla="*/ 136006 h 4939827"/>
              <a:gd name="connsiteX161" fmla="*/ 6756965 w 12192000"/>
              <a:gd name="connsiteY161" fmla="*/ 57636 h 4939827"/>
              <a:gd name="connsiteX162" fmla="*/ 6819400 w 12192000"/>
              <a:gd name="connsiteY162" fmla="*/ 30742 h 4939827"/>
              <a:gd name="connsiteX163" fmla="*/ 6986370 w 12192000"/>
              <a:gd name="connsiteY163" fmla="*/ 12659 h 4939827"/>
              <a:gd name="connsiteX164" fmla="*/ 6989536 w 12192000"/>
              <a:gd name="connsiteY164" fmla="*/ 14528 h 4939827"/>
              <a:gd name="connsiteX165" fmla="*/ 7015933 w 12192000"/>
              <a:gd name="connsiteY165" fmla="*/ 9653 h 4939827"/>
              <a:gd name="connsiteX166" fmla="*/ 7020592 w 12192000"/>
              <a:gd name="connsiteY166" fmla="*/ 1651 h 4939827"/>
              <a:gd name="connsiteX167" fmla="*/ 7025905 w 12192000"/>
              <a:gd name="connsiteY16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30844 w 12192000"/>
              <a:gd name="connsiteY115" fmla="*/ 225861 h 4939827"/>
              <a:gd name="connsiteX116" fmla="*/ 3103677 w 12192000"/>
              <a:gd name="connsiteY116" fmla="*/ 209527 h 4939827"/>
              <a:gd name="connsiteX117" fmla="*/ 3126759 w 12192000"/>
              <a:gd name="connsiteY117" fmla="*/ 211226 h 4939827"/>
              <a:gd name="connsiteX118" fmla="*/ 3164020 w 12192000"/>
              <a:gd name="connsiteY118" fmla="*/ 212779 h 4939827"/>
              <a:gd name="connsiteX119" fmla="*/ 3285019 w 12192000"/>
              <a:gd name="connsiteY119" fmla="*/ 220535 h 4939827"/>
              <a:gd name="connsiteX120" fmla="*/ 3365154 w 12192000"/>
              <a:gd name="connsiteY120" fmla="*/ 226416 h 4939827"/>
              <a:gd name="connsiteX121" fmla="*/ 3367507 w 12192000"/>
              <a:gd name="connsiteY121" fmla="*/ 225416 h 4939827"/>
              <a:gd name="connsiteX122" fmla="*/ 3387567 w 12192000"/>
              <a:gd name="connsiteY122" fmla="*/ 227103 h 4939827"/>
              <a:gd name="connsiteX123" fmla="*/ 3498001 w 12192000"/>
              <a:gd name="connsiteY123" fmla="*/ 231941 h 4939827"/>
              <a:gd name="connsiteX124" fmla="*/ 3561557 w 12192000"/>
              <a:gd name="connsiteY124" fmla="*/ 228095 h 4939827"/>
              <a:gd name="connsiteX125" fmla="*/ 3611920 w 12192000"/>
              <a:gd name="connsiteY125" fmla="*/ 218094 h 4939827"/>
              <a:gd name="connsiteX126" fmla="*/ 3620528 w 12192000"/>
              <a:gd name="connsiteY126" fmla="*/ 218788 h 4939827"/>
              <a:gd name="connsiteX127" fmla="*/ 3620766 w 12192000"/>
              <a:gd name="connsiteY127" fmla="*/ 218511 h 4939827"/>
              <a:gd name="connsiteX128" fmla="*/ 3629977 w 12192000"/>
              <a:gd name="connsiteY128" fmla="*/ 218664 h 4939827"/>
              <a:gd name="connsiteX129" fmla="*/ 3636217 w 12192000"/>
              <a:gd name="connsiteY129" fmla="*/ 220048 h 4939827"/>
              <a:gd name="connsiteX130" fmla="*/ 3709484 w 12192000"/>
              <a:gd name="connsiteY130" fmla="*/ 186927 h 4939827"/>
              <a:gd name="connsiteX131" fmla="*/ 3761342 w 12192000"/>
              <a:gd name="connsiteY131" fmla="*/ 177474 h 4939827"/>
              <a:gd name="connsiteX132" fmla="*/ 3799748 w 12192000"/>
              <a:gd name="connsiteY132" fmla="*/ 167154 h 4939827"/>
              <a:gd name="connsiteX133" fmla="*/ 3922756 w 12192000"/>
              <a:gd name="connsiteY133" fmla="*/ 194044 h 4939827"/>
              <a:gd name="connsiteX134" fmla="*/ 4028476 w 12192000"/>
              <a:gd name="connsiteY134" fmla="*/ 223679 h 4939827"/>
              <a:gd name="connsiteX135" fmla="*/ 4191582 w 12192000"/>
              <a:gd name="connsiteY135" fmla="*/ 238952 h 4939827"/>
              <a:gd name="connsiteX136" fmla="*/ 4251024 w 12192000"/>
              <a:gd name="connsiteY136" fmla="*/ 240874 h 4939827"/>
              <a:gd name="connsiteX137" fmla="*/ 4355275 w 12192000"/>
              <a:gd name="connsiteY137" fmla="*/ 260205 h 4939827"/>
              <a:gd name="connsiteX138" fmla="*/ 4423807 w 12192000"/>
              <a:gd name="connsiteY138" fmla="*/ 270366 h 4939827"/>
              <a:gd name="connsiteX139" fmla="*/ 4558432 w 12192000"/>
              <a:gd name="connsiteY139" fmla="*/ 269194 h 4939827"/>
              <a:gd name="connsiteX140" fmla="*/ 4635061 w 12192000"/>
              <a:gd name="connsiteY140" fmla="*/ 280682 h 4939827"/>
              <a:gd name="connsiteX141" fmla="*/ 4807427 w 12192000"/>
              <a:gd name="connsiteY141" fmla="*/ 276835 h 4939827"/>
              <a:gd name="connsiteX142" fmla="*/ 5028933 w 12192000"/>
              <a:gd name="connsiteY142" fmla="*/ 183887 h 4939827"/>
              <a:gd name="connsiteX143" fmla="*/ 5093642 w 12192000"/>
              <a:gd name="connsiteY143" fmla="*/ 177214 h 4939827"/>
              <a:gd name="connsiteX144" fmla="*/ 5102642 w 12192000"/>
              <a:gd name="connsiteY144" fmla="*/ 186816 h 4939827"/>
              <a:gd name="connsiteX145" fmla="*/ 5193590 w 12192000"/>
              <a:gd name="connsiteY145" fmla="*/ 156458 h 4939827"/>
              <a:gd name="connsiteX146" fmla="*/ 5323922 w 12192000"/>
              <a:gd name="connsiteY146" fmla="*/ 146332 h 4939827"/>
              <a:gd name="connsiteX147" fmla="*/ 5421860 w 12192000"/>
              <a:gd name="connsiteY147" fmla="*/ 167298 h 4939827"/>
              <a:gd name="connsiteX148" fmla="*/ 5476948 w 12192000"/>
              <a:gd name="connsiteY148" fmla="*/ 173249 h 4939827"/>
              <a:gd name="connsiteX149" fmla="*/ 5516842 w 12192000"/>
              <a:gd name="connsiteY149" fmla="*/ 184018 h 4939827"/>
              <a:gd name="connsiteX150" fmla="*/ 5619415 w 12192000"/>
              <a:gd name="connsiteY150" fmla="*/ 176781 h 4939827"/>
              <a:gd name="connsiteX151" fmla="*/ 5789867 w 12192000"/>
              <a:gd name="connsiteY151" fmla="*/ 150304 h 4939827"/>
              <a:gd name="connsiteX152" fmla="*/ 5825953 w 12192000"/>
              <a:gd name="connsiteY152" fmla="*/ 147907 h 4939827"/>
              <a:gd name="connsiteX153" fmla="*/ 5856168 w 12192000"/>
              <a:gd name="connsiteY153" fmla="*/ 158719 h 4939827"/>
              <a:gd name="connsiteX154" fmla="*/ 5862476 w 12192000"/>
              <a:gd name="connsiteY154" fmla="*/ 172447 h 4939827"/>
              <a:gd name="connsiteX155" fmla="*/ 5882195 w 12192000"/>
              <a:gd name="connsiteY155" fmla="*/ 173195 h 4939827"/>
              <a:gd name="connsiteX156" fmla="*/ 5887271 w 12192000"/>
              <a:gd name="connsiteY156" fmla="*/ 176084 h 4939827"/>
              <a:gd name="connsiteX157" fmla="*/ 5921577 w 12192000"/>
              <a:gd name="connsiteY157" fmla="*/ 169858 h 4939827"/>
              <a:gd name="connsiteX158" fmla="*/ 5983240 w 12192000"/>
              <a:gd name="connsiteY158" fmla="*/ 152755 h 4939827"/>
              <a:gd name="connsiteX159" fmla="*/ 6152287 w 12192000"/>
              <a:gd name="connsiteY159" fmla="*/ 116736 h 4939827"/>
              <a:gd name="connsiteX160" fmla="*/ 6415830 w 12192000"/>
              <a:gd name="connsiteY160" fmla="*/ 136006 h 4939827"/>
              <a:gd name="connsiteX161" fmla="*/ 6756965 w 12192000"/>
              <a:gd name="connsiteY161" fmla="*/ 57636 h 4939827"/>
              <a:gd name="connsiteX162" fmla="*/ 6819400 w 12192000"/>
              <a:gd name="connsiteY162" fmla="*/ 30742 h 4939827"/>
              <a:gd name="connsiteX163" fmla="*/ 6986370 w 12192000"/>
              <a:gd name="connsiteY163" fmla="*/ 12659 h 4939827"/>
              <a:gd name="connsiteX164" fmla="*/ 6989536 w 12192000"/>
              <a:gd name="connsiteY164" fmla="*/ 14528 h 4939827"/>
              <a:gd name="connsiteX165" fmla="*/ 7015933 w 12192000"/>
              <a:gd name="connsiteY165" fmla="*/ 9653 h 4939827"/>
              <a:gd name="connsiteX166" fmla="*/ 7020592 w 12192000"/>
              <a:gd name="connsiteY166" fmla="*/ 1651 h 4939827"/>
              <a:gd name="connsiteX167" fmla="*/ 7025905 w 12192000"/>
              <a:gd name="connsiteY16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3030844 w 12192000"/>
              <a:gd name="connsiteY114" fmla="*/ 225861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87089 w 12192000"/>
              <a:gd name="connsiteY55" fmla="*/ 303891 h 4939827"/>
              <a:gd name="connsiteX56" fmla="*/ 9371484 w 12192000"/>
              <a:gd name="connsiteY56" fmla="*/ 329634 h 4939827"/>
              <a:gd name="connsiteX57" fmla="*/ 9404829 w 12192000"/>
              <a:gd name="connsiteY57" fmla="*/ 339038 h 4939827"/>
              <a:gd name="connsiteX58" fmla="*/ 9427021 w 12192000"/>
              <a:gd name="connsiteY58" fmla="*/ 358784 h 4939827"/>
              <a:gd name="connsiteX59" fmla="*/ 9670844 w 12192000"/>
              <a:gd name="connsiteY59" fmla="*/ 405128 h 4939827"/>
              <a:gd name="connsiteX60" fmla="*/ 9816083 w 12192000"/>
              <a:gd name="connsiteY60" fmla="*/ 416573 h 4939827"/>
              <a:gd name="connsiteX61" fmla="*/ 9936741 w 12192000"/>
              <a:gd name="connsiteY61" fmla="*/ 437044 h 4939827"/>
              <a:gd name="connsiteX62" fmla="*/ 10050093 w 12192000"/>
              <a:gd name="connsiteY62" fmla="*/ 443783 h 4939827"/>
              <a:gd name="connsiteX63" fmla="*/ 10130090 w 12192000"/>
              <a:gd name="connsiteY63" fmla="*/ 459520 h 4939827"/>
              <a:gd name="connsiteX64" fmla="*/ 10173456 w 12192000"/>
              <a:gd name="connsiteY64" fmla="*/ 457749 h 4939827"/>
              <a:gd name="connsiteX65" fmla="*/ 10218232 w 12192000"/>
              <a:gd name="connsiteY65" fmla="*/ 459820 h 4939827"/>
              <a:gd name="connsiteX66" fmla="*/ 10354176 w 12192000"/>
              <a:gd name="connsiteY66" fmla="*/ 471377 h 4939827"/>
              <a:gd name="connsiteX67" fmla="*/ 10430681 w 12192000"/>
              <a:gd name="connsiteY67" fmla="*/ 481226 h 4939827"/>
              <a:gd name="connsiteX68" fmla="*/ 10478169 w 12192000"/>
              <a:gd name="connsiteY68" fmla="*/ 481774 h 4939827"/>
              <a:gd name="connsiteX69" fmla="*/ 10540907 w 12192000"/>
              <a:gd name="connsiteY69" fmla="*/ 485607 h 4939827"/>
              <a:gd name="connsiteX70" fmla="*/ 10614941 w 12192000"/>
              <a:gd name="connsiteY70" fmla="*/ 487592 h 4939827"/>
              <a:gd name="connsiteX71" fmla="*/ 10674098 w 12192000"/>
              <a:gd name="connsiteY71" fmla="*/ 521656 h 4939827"/>
              <a:gd name="connsiteX72" fmla="*/ 10874834 w 12192000"/>
              <a:gd name="connsiteY72" fmla="*/ 574867 h 4939827"/>
              <a:gd name="connsiteX73" fmla="*/ 10944981 w 12192000"/>
              <a:gd name="connsiteY73" fmla="*/ 615042 h 4939827"/>
              <a:gd name="connsiteX74" fmla="*/ 11006376 w 12192000"/>
              <a:gd name="connsiteY74" fmla="*/ 645957 h 4939827"/>
              <a:gd name="connsiteX75" fmla="*/ 11076308 w 12192000"/>
              <a:gd name="connsiteY75" fmla="*/ 675698 h 4939827"/>
              <a:gd name="connsiteX76" fmla="*/ 11148789 w 12192000"/>
              <a:gd name="connsiteY76" fmla="*/ 685041 h 4939827"/>
              <a:gd name="connsiteX77" fmla="*/ 11249129 w 12192000"/>
              <a:gd name="connsiteY77" fmla="*/ 684218 h 4939827"/>
              <a:gd name="connsiteX78" fmla="*/ 11299915 w 12192000"/>
              <a:gd name="connsiteY78" fmla="*/ 692177 h 4939827"/>
              <a:gd name="connsiteX79" fmla="*/ 11386973 w 12192000"/>
              <a:gd name="connsiteY79" fmla="*/ 708209 h 4939827"/>
              <a:gd name="connsiteX80" fmla="*/ 11500105 w 12192000"/>
              <a:gd name="connsiteY80" fmla="*/ 735014 h 4939827"/>
              <a:gd name="connsiteX81" fmla="*/ 11621735 w 12192000"/>
              <a:gd name="connsiteY81" fmla="*/ 789584 h 4939827"/>
              <a:gd name="connsiteX82" fmla="*/ 11691200 w 12192000"/>
              <a:gd name="connsiteY82" fmla="*/ 867902 h 4939827"/>
              <a:gd name="connsiteX83" fmla="*/ 11819427 w 12192000"/>
              <a:gd name="connsiteY83" fmla="*/ 911634 h 4939827"/>
              <a:gd name="connsiteX84" fmla="*/ 11969720 w 12192000"/>
              <a:gd name="connsiteY84" fmla="*/ 964737 h 4939827"/>
              <a:gd name="connsiteX85" fmla="*/ 12055766 w 12192000"/>
              <a:gd name="connsiteY85" fmla="*/ 991268 h 4939827"/>
              <a:gd name="connsiteX86" fmla="*/ 12171539 w 12192000"/>
              <a:gd name="connsiteY86" fmla="*/ 995427 h 4939827"/>
              <a:gd name="connsiteX87" fmla="*/ 12187831 w 12192000"/>
              <a:gd name="connsiteY87" fmla="*/ 996580 h 4939827"/>
              <a:gd name="connsiteX88" fmla="*/ 12192000 w 12192000"/>
              <a:gd name="connsiteY88" fmla="*/ 996726 h 4939827"/>
              <a:gd name="connsiteX89" fmla="*/ 12192000 w 12192000"/>
              <a:gd name="connsiteY89" fmla="*/ 4939827 h 4939827"/>
              <a:gd name="connsiteX90" fmla="*/ 0 w 12192000"/>
              <a:gd name="connsiteY90" fmla="*/ 4939827 h 4939827"/>
              <a:gd name="connsiteX91" fmla="*/ 0 w 12192000"/>
              <a:gd name="connsiteY91" fmla="*/ 512043 h 4939827"/>
              <a:gd name="connsiteX92" fmla="*/ 7381 w 12192000"/>
              <a:gd name="connsiteY92" fmla="*/ 512580 h 4939827"/>
              <a:gd name="connsiteX93" fmla="*/ 100029 w 12192000"/>
              <a:gd name="connsiteY93" fmla="*/ 504758 h 4939827"/>
              <a:gd name="connsiteX94" fmla="*/ 155244 w 12192000"/>
              <a:gd name="connsiteY94" fmla="*/ 525130 h 4939827"/>
              <a:gd name="connsiteX95" fmla="*/ 254366 w 12192000"/>
              <a:gd name="connsiteY95" fmla="*/ 534449 h 4939827"/>
              <a:gd name="connsiteX96" fmla="*/ 447292 w 12192000"/>
              <a:gd name="connsiteY96" fmla="*/ 542725 h 4939827"/>
              <a:gd name="connsiteX97" fmla="*/ 628105 w 12192000"/>
              <a:gd name="connsiteY97" fmla="*/ 547853 h 4939827"/>
              <a:gd name="connsiteX98" fmla="*/ 783146 w 12192000"/>
              <a:gd name="connsiteY98" fmla="*/ 591799 h 4939827"/>
              <a:gd name="connsiteX99" fmla="*/ 1043676 w 12192000"/>
              <a:gd name="connsiteY99" fmla="*/ 591887 h 4939827"/>
              <a:gd name="connsiteX100" fmla="*/ 1281816 w 12192000"/>
              <a:gd name="connsiteY100" fmla="*/ 520946 h 4939827"/>
              <a:gd name="connsiteX101" fmla="*/ 1486347 w 12192000"/>
              <a:gd name="connsiteY101" fmla="*/ 487310 h 4939827"/>
              <a:gd name="connsiteX102" fmla="*/ 1568079 w 12192000"/>
              <a:gd name="connsiteY102" fmla="*/ 462531 h 4939827"/>
              <a:gd name="connsiteX103" fmla="*/ 1622516 w 12192000"/>
              <a:gd name="connsiteY103" fmla="*/ 466058 h 4939827"/>
              <a:gd name="connsiteX104" fmla="*/ 1655457 w 12192000"/>
              <a:gd name="connsiteY104" fmla="*/ 465359 h 4939827"/>
              <a:gd name="connsiteX105" fmla="*/ 1717454 w 12192000"/>
              <a:gd name="connsiteY105" fmla="*/ 417203 h 4939827"/>
              <a:gd name="connsiteX106" fmla="*/ 1913794 w 12192000"/>
              <a:gd name="connsiteY106" fmla="*/ 365255 h 4939827"/>
              <a:gd name="connsiteX107" fmla="*/ 2129762 w 12192000"/>
              <a:gd name="connsiteY107" fmla="*/ 367832 h 4939827"/>
              <a:gd name="connsiteX108" fmla="*/ 2376970 w 12192000"/>
              <a:gd name="connsiteY108" fmla="*/ 350129 h 4939827"/>
              <a:gd name="connsiteX109" fmla="*/ 2480155 w 12192000"/>
              <a:gd name="connsiteY109" fmla="*/ 359227 h 4939827"/>
              <a:gd name="connsiteX110" fmla="*/ 2586782 w 12192000"/>
              <a:gd name="connsiteY110" fmla="*/ 339352 h 4939827"/>
              <a:gd name="connsiteX111" fmla="*/ 2679617 w 12192000"/>
              <a:gd name="connsiteY111" fmla="*/ 305383 h 4939827"/>
              <a:gd name="connsiteX112" fmla="*/ 2788947 w 12192000"/>
              <a:gd name="connsiteY112" fmla="*/ 250375 h 4939827"/>
              <a:gd name="connsiteX113" fmla="*/ 2965530 w 12192000"/>
              <a:gd name="connsiteY113" fmla="*/ 245958 h 4939827"/>
              <a:gd name="connsiteX114" fmla="*/ 3103677 w 12192000"/>
              <a:gd name="connsiteY114" fmla="*/ 209527 h 4939827"/>
              <a:gd name="connsiteX115" fmla="*/ 3126759 w 12192000"/>
              <a:gd name="connsiteY115" fmla="*/ 211226 h 4939827"/>
              <a:gd name="connsiteX116" fmla="*/ 3164020 w 12192000"/>
              <a:gd name="connsiteY116" fmla="*/ 212779 h 4939827"/>
              <a:gd name="connsiteX117" fmla="*/ 3285019 w 12192000"/>
              <a:gd name="connsiteY117" fmla="*/ 220535 h 4939827"/>
              <a:gd name="connsiteX118" fmla="*/ 3365154 w 12192000"/>
              <a:gd name="connsiteY118" fmla="*/ 226416 h 4939827"/>
              <a:gd name="connsiteX119" fmla="*/ 3367507 w 12192000"/>
              <a:gd name="connsiteY119" fmla="*/ 225416 h 4939827"/>
              <a:gd name="connsiteX120" fmla="*/ 3387567 w 12192000"/>
              <a:gd name="connsiteY120" fmla="*/ 227103 h 4939827"/>
              <a:gd name="connsiteX121" fmla="*/ 3498001 w 12192000"/>
              <a:gd name="connsiteY121" fmla="*/ 231941 h 4939827"/>
              <a:gd name="connsiteX122" fmla="*/ 3561557 w 12192000"/>
              <a:gd name="connsiteY122" fmla="*/ 228095 h 4939827"/>
              <a:gd name="connsiteX123" fmla="*/ 3611920 w 12192000"/>
              <a:gd name="connsiteY123" fmla="*/ 218094 h 4939827"/>
              <a:gd name="connsiteX124" fmla="*/ 3620528 w 12192000"/>
              <a:gd name="connsiteY124" fmla="*/ 218788 h 4939827"/>
              <a:gd name="connsiteX125" fmla="*/ 3620766 w 12192000"/>
              <a:gd name="connsiteY125" fmla="*/ 218511 h 4939827"/>
              <a:gd name="connsiteX126" fmla="*/ 3629977 w 12192000"/>
              <a:gd name="connsiteY126" fmla="*/ 218664 h 4939827"/>
              <a:gd name="connsiteX127" fmla="*/ 3636217 w 12192000"/>
              <a:gd name="connsiteY127" fmla="*/ 220048 h 4939827"/>
              <a:gd name="connsiteX128" fmla="*/ 3709484 w 12192000"/>
              <a:gd name="connsiteY128" fmla="*/ 186927 h 4939827"/>
              <a:gd name="connsiteX129" fmla="*/ 3761342 w 12192000"/>
              <a:gd name="connsiteY129" fmla="*/ 177474 h 4939827"/>
              <a:gd name="connsiteX130" fmla="*/ 3799748 w 12192000"/>
              <a:gd name="connsiteY130" fmla="*/ 167154 h 4939827"/>
              <a:gd name="connsiteX131" fmla="*/ 3922756 w 12192000"/>
              <a:gd name="connsiteY131" fmla="*/ 194044 h 4939827"/>
              <a:gd name="connsiteX132" fmla="*/ 4028476 w 12192000"/>
              <a:gd name="connsiteY132" fmla="*/ 223679 h 4939827"/>
              <a:gd name="connsiteX133" fmla="*/ 4191582 w 12192000"/>
              <a:gd name="connsiteY133" fmla="*/ 238952 h 4939827"/>
              <a:gd name="connsiteX134" fmla="*/ 4251024 w 12192000"/>
              <a:gd name="connsiteY134" fmla="*/ 240874 h 4939827"/>
              <a:gd name="connsiteX135" fmla="*/ 4355275 w 12192000"/>
              <a:gd name="connsiteY135" fmla="*/ 260205 h 4939827"/>
              <a:gd name="connsiteX136" fmla="*/ 4423807 w 12192000"/>
              <a:gd name="connsiteY136" fmla="*/ 270366 h 4939827"/>
              <a:gd name="connsiteX137" fmla="*/ 4558432 w 12192000"/>
              <a:gd name="connsiteY137" fmla="*/ 269194 h 4939827"/>
              <a:gd name="connsiteX138" fmla="*/ 4635061 w 12192000"/>
              <a:gd name="connsiteY138" fmla="*/ 280682 h 4939827"/>
              <a:gd name="connsiteX139" fmla="*/ 4807427 w 12192000"/>
              <a:gd name="connsiteY139" fmla="*/ 276835 h 4939827"/>
              <a:gd name="connsiteX140" fmla="*/ 5028933 w 12192000"/>
              <a:gd name="connsiteY140" fmla="*/ 183887 h 4939827"/>
              <a:gd name="connsiteX141" fmla="*/ 5093642 w 12192000"/>
              <a:gd name="connsiteY141" fmla="*/ 177214 h 4939827"/>
              <a:gd name="connsiteX142" fmla="*/ 5102642 w 12192000"/>
              <a:gd name="connsiteY142" fmla="*/ 186816 h 4939827"/>
              <a:gd name="connsiteX143" fmla="*/ 5193590 w 12192000"/>
              <a:gd name="connsiteY143" fmla="*/ 156458 h 4939827"/>
              <a:gd name="connsiteX144" fmla="*/ 5323922 w 12192000"/>
              <a:gd name="connsiteY144" fmla="*/ 146332 h 4939827"/>
              <a:gd name="connsiteX145" fmla="*/ 5421860 w 12192000"/>
              <a:gd name="connsiteY145" fmla="*/ 167298 h 4939827"/>
              <a:gd name="connsiteX146" fmla="*/ 5476948 w 12192000"/>
              <a:gd name="connsiteY146" fmla="*/ 173249 h 4939827"/>
              <a:gd name="connsiteX147" fmla="*/ 5516842 w 12192000"/>
              <a:gd name="connsiteY147" fmla="*/ 184018 h 4939827"/>
              <a:gd name="connsiteX148" fmla="*/ 5619415 w 12192000"/>
              <a:gd name="connsiteY148" fmla="*/ 176781 h 4939827"/>
              <a:gd name="connsiteX149" fmla="*/ 5789867 w 12192000"/>
              <a:gd name="connsiteY149" fmla="*/ 150304 h 4939827"/>
              <a:gd name="connsiteX150" fmla="*/ 5825953 w 12192000"/>
              <a:gd name="connsiteY150" fmla="*/ 147907 h 4939827"/>
              <a:gd name="connsiteX151" fmla="*/ 5856168 w 12192000"/>
              <a:gd name="connsiteY151" fmla="*/ 158719 h 4939827"/>
              <a:gd name="connsiteX152" fmla="*/ 5862476 w 12192000"/>
              <a:gd name="connsiteY152" fmla="*/ 172447 h 4939827"/>
              <a:gd name="connsiteX153" fmla="*/ 5882195 w 12192000"/>
              <a:gd name="connsiteY153" fmla="*/ 173195 h 4939827"/>
              <a:gd name="connsiteX154" fmla="*/ 5887271 w 12192000"/>
              <a:gd name="connsiteY154" fmla="*/ 176084 h 4939827"/>
              <a:gd name="connsiteX155" fmla="*/ 5921577 w 12192000"/>
              <a:gd name="connsiteY155" fmla="*/ 169858 h 4939827"/>
              <a:gd name="connsiteX156" fmla="*/ 5983240 w 12192000"/>
              <a:gd name="connsiteY156" fmla="*/ 152755 h 4939827"/>
              <a:gd name="connsiteX157" fmla="*/ 6152287 w 12192000"/>
              <a:gd name="connsiteY157" fmla="*/ 116736 h 4939827"/>
              <a:gd name="connsiteX158" fmla="*/ 6415830 w 12192000"/>
              <a:gd name="connsiteY158" fmla="*/ 136006 h 4939827"/>
              <a:gd name="connsiteX159" fmla="*/ 6756965 w 12192000"/>
              <a:gd name="connsiteY159" fmla="*/ 57636 h 4939827"/>
              <a:gd name="connsiteX160" fmla="*/ 6819400 w 12192000"/>
              <a:gd name="connsiteY160" fmla="*/ 30742 h 4939827"/>
              <a:gd name="connsiteX161" fmla="*/ 6986370 w 12192000"/>
              <a:gd name="connsiteY161" fmla="*/ 12659 h 4939827"/>
              <a:gd name="connsiteX162" fmla="*/ 6989536 w 12192000"/>
              <a:gd name="connsiteY162" fmla="*/ 14528 h 4939827"/>
              <a:gd name="connsiteX163" fmla="*/ 7015933 w 12192000"/>
              <a:gd name="connsiteY163" fmla="*/ 9653 h 4939827"/>
              <a:gd name="connsiteX164" fmla="*/ 7020592 w 12192000"/>
              <a:gd name="connsiteY164" fmla="*/ 1651 h 4939827"/>
              <a:gd name="connsiteX165" fmla="*/ 7025905 w 12192000"/>
              <a:gd name="connsiteY165"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371484 w 12192000"/>
              <a:gd name="connsiteY55" fmla="*/ 329634 h 4939827"/>
              <a:gd name="connsiteX56" fmla="*/ 9404829 w 12192000"/>
              <a:gd name="connsiteY56" fmla="*/ 339038 h 4939827"/>
              <a:gd name="connsiteX57" fmla="*/ 9427021 w 12192000"/>
              <a:gd name="connsiteY57" fmla="*/ 358784 h 4939827"/>
              <a:gd name="connsiteX58" fmla="*/ 9670844 w 12192000"/>
              <a:gd name="connsiteY58" fmla="*/ 405128 h 4939827"/>
              <a:gd name="connsiteX59" fmla="*/ 9816083 w 12192000"/>
              <a:gd name="connsiteY59" fmla="*/ 416573 h 4939827"/>
              <a:gd name="connsiteX60" fmla="*/ 9936741 w 12192000"/>
              <a:gd name="connsiteY60" fmla="*/ 437044 h 4939827"/>
              <a:gd name="connsiteX61" fmla="*/ 10050093 w 12192000"/>
              <a:gd name="connsiteY61" fmla="*/ 443783 h 4939827"/>
              <a:gd name="connsiteX62" fmla="*/ 10130090 w 12192000"/>
              <a:gd name="connsiteY62" fmla="*/ 459520 h 4939827"/>
              <a:gd name="connsiteX63" fmla="*/ 10173456 w 12192000"/>
              <a:gd name="connsiteY63" fmla="*/ 457749 h 4939827"/>
              <a:gd name="connsiteX64" fmla="*/ 10218232 w 12192000"/>
              <a:gd name="connsiteY64" fmla="*/ 459820 h 4939827"/>
              <a:gd name="connsiteX65" fmla="*/ 10354176 w 12192000"/>
              <a:gd name="connsiteY65" fmla="*/ 471377 h 4939827"/>
              <a:gd name="connsiteX66" fmla="*/ 10430681 w 12192000"/>
              <a:gd name="connsiteY66" fmla="*/ 481226 h 4939827"/>
              <a:gd name="connsiteX67" fmla="*/ 10478169 w 12192000"/>
              <a:gd name="connsiteY67" fmla="*/ 481774 h 4939827"/>
              <a:gd name="connsiteX68" fmla="*/ 10540907 w 12192000"/>
              <a:gd name="connsiteY68" fmla="*/ 485607 h 4939827"/>
              <a:gd name="connsiteX69" fmla="*/ 10614941 w 12192000"/>
              <a:gd name="connsiteY69" fmla="*/ 487592 h 4939827"/>
              <a:gd name="connsiteX70" fmla="*/ 10674098 w 12192000"/>
              <a:gd name="connsiteY70" fmla="*/ 521656 h 4939827"/>
              <a:gd name="connsiteX71" fmla="*/ 10874834 w 12192000"/>
              <a:gd name="connsiteY71" fmla="*/ 574867 h 4939827"/>
              <a:gd name="connsiteX72" fmla="*/ 10944981 w 12192000"/>
              <a:gd name="connsiteY72" fmla="*/ 615042 h 4939827"/>
              <a:gd name="connsiteX73" fmla="*/ 11006376 w 12192000"/>
              <a:gd name="connsiteY73" fmla="*/ 645957 h 4939827"/>
              <a:gd name="connsiteX74" fmla="*/ 11076308 w 12192000"/>
              <a:gd name="connsiteY74" fmla="*/ 675698 h 4939827"/>
              <a:gd name="connsiteX75" fmla="*/ 11148789 w 12192000"/>
              <a:gd name="connsiteY75" fmla="*/ 685041 h 4939827"/>
              <a:gd name="connsiteX76" fmla="*/ 11249129 w 12192000"/>
              <a:gd name="connsiteY76" fmla="*/ 684218 h 4939827"/>
              <a:gd name="connsiteX77" fmla="*/ 11299915 w 12192000"/>
              <a:gd name="connsiteY77" fmla="*/ 692177 h 4939827"/>
              <a:gd name="connsiteX78" fmla="*/ 11386973 w 12192000"/>
              <a:gd name="connsiteY78" fmla="*/ 708209 h 4939827"/>
              <a:gd name="connsiteX79" fmla="*/ 11500105 w 12192000"/>
              <a:gd name="connsiteY79" fmla="*/ 735014 h 4939827"/>
              <a:gd name="connsiteX80" fmla="*/ 11621735 w 12192000"/>
              <a:gd name="connsiteY80" fmla="*/ 789584 h 4939827"/>
              <a:gd name="connsiteX81" fmla="*/ 11691200 w 12192000"/>
              <a:gd name="connsiteY81" fmla="*/ 867902 h 4939827"/>
              <a:gd name="connsiteX82" fmla="*/ 11819427 w 12192000"/>
              <a:gd name="connsiteY82" fmla="*/ 911634 h 4939827"/>
              <a:gd name="connsiteX83" fmla="*/ 11969720 w 12192000"/>
              <a:gd name="connsiteY83" fmla="*/ 964737 h 4939827"/>
              <a:gd name="connsiteX84" fmla="*/ 12055766 w 12192000"/>
              <a:gd name="connsiteY84" fmla="*/ 991268 h 4939827"/>
              <a:gd name="connsiteX85" fmla="*/ 12171539 w 12192000"/>
              <a:gd name="connsiteY85" fmla="*/ 995427 h 4939827"/>
              <a:gd name="connsiteX86" fmla="*/ 12187831 w 12192000"/>
              <a:gd name="connsiteY86" fmla="*/ 996580 h 4939827"/>
              <a:gd name="connsiteX87" fmla="*/ 12192000 w 12192000"/>
              <a:gd name="connsiteY87" fmla="*/ 996726 h 4939827"/>
              <a:gd name="connsiteX88" fmla="*/ 12192000 w 12192000"/>
              <a:gd name="connsiteY88" fmla="*/ 4939827 h 4939827"/>
              <a:gd name="connsiteX89" fmla="*/ 0 w 12192000"/>
              <a:gd name="connsiteY89" fmla="*/ 4939827 h 4939827"/>
              <a:gd name="connsiteX90" fmla="*/ 0 w 12192000"/>
              <a:gd name="connsiteY90" fmla="*/ 512043 h 4939827"/>
              <a:gd name="connsiteX91" fmla="*/ 7381 w 12192000"/>
              <a:gd name="connsiteY91" fmla="*/ 512580 h 4939827"/>
              <a:gd name="connsiteX92" fmla="*/ 100029 w 12192000"/>
              <a:gd name="connsiteY92" fmla="*/ 504758 h 4939827"/>
              <a:gd name="connsiteX93" fmla="*/ 155244 w 12192000"/>
              <a:gd name="connsiteY93" fmla="*/ 525130 h 4939827"/>
              <a:gd name="connsiteX94" fmla="*/ 254366 w 12192000"/>
              <a:gd name="connsiteY94" fmla="*/ 534449 h 4939827"/>
              <a:gd name="connsiteX95" fmla="*/ 447292 w 12192000"/>
              <a:gd name="connsiteY95" fmla="*/ 542725 h 4939827"/>
              <a:gd name="connsiteX96" fmla="*/ 628105 w 12192000"/>
              <a:gd name="connsiteY96" fmla="*/ 547853 h 4939827"/>
              <a:gd name="connsiteX97" fmla="*/ 783146 w 12192000"/>
              <a:gd name="connsiteY97" fmla="*/ 591799 h 4939827"/>
              <a:gd name="connsiteX98" fmla="*/ 1043676 w 12192000"/>
              <a:gd name="connsiteY98" fmla="*/ 591887 h 4939827"/>
              <a:gd name="connsiteX99" fmla="*/ 1281816 w 12192000"/>
              <a:gd name="connsiteY99" fmla="*/ 520946 h 4939827"/>
              <a:gd name="connsiteX100" fmla="*/ 1486347 w 12192000"/>
              <a:gd name="connsiteY100" fmla="*/ 487310 h 4939827"/>
              <a:gd name="connsiteX101" fmla="*/ 1568079 w 12192000"/>
              <a:gd name="connsiteY101" fmla="*/ 462531 h 4939827"/>
              <a:gd name="connsiteX102" fmla="*/ 1622516 w 12192000"/>
              <a:gd name="connsiteY102" fmla="*/ 466058 h 4939827"/>
              <a:gd name="connsiteX103" fmla="*/ 1655457 w 12192000"/>
              <a:gd name="connsiteY103" fmla="*/ 465359 h 4939827"/>
              <a:gd name="connsiteX104" fmla="*/ 1717454 w 12192000"/>
              <a:gd name="connsiteY104" fmla="*/ 417203 h 4939827"/>
              <a:gd name="connsiteX105" fmla="*/ 1913794 w 12192000"/>
              <a:gd name="connsiteY105" fmla="*/ 365255 h 4939827"/>
              <a:gd name="connsiteX106" fmla="*/ 2129762 w 12192000"/>
              <a:gd name="connsiteY106" fmla="*/ 367832 h 4939827"/>
              <a:gd name="connsiteX107" fmla="*/ 2376970 w 12192000"/>
              <a:gd name="connsiteY107" fmla="*/ 350129 h 4939827"/>
              <a:gd name="connsiteX108" fmla="*/ 2480155 w 12192000"/>
              <a:gd name="connsiteY108" fmla="*/ 359227 h 4939827"/>
              <a:gd name="connsiteX109" fmla="*/ 2586782 w 12192000"/>
              <a:gd name="connsiteY109" fmla="*/ 339352 h 4939827"/>
              <a:gd name="connsiteX110" fmla="*/ 2679617 w 12192000"/>
              <a:gd name="connsiteY110" fmla="*/ 305383 h 4939827"/>
              <a:gd name="connsiteX111" fmla="*/ 2788947 w 12192000"/>
              <a:gd name="connsiteY111" fmla="*/ 250375 h 4939827"/>
              <a:gd name="connsiteX112" fmla="*/ 2965530 w 12192000"/>
              <a:gd name="connsiteY112" fmla="*/ 245958 h 4939827"/>
              <a:gd name="connsiteX113" fmla="*/ 3103677 w 12192000"/>
              <a:gd name="connsiteY113" fmla="*/ 209527 h 4939827"/>
              <a:gd name="connsiteX114" fmla="*/ 3126759 w 12192000"/>
              <a:gd name="connsiteY114" fmla="*/ 211226 h 4939827"/>
              <a:gd name="connsiteX115" fmla="*/ 3164020 w 12192000"/>
              <a:gd name="connsiteY115" fmla="*/ 212779 h 4939827"/>
              <a:gd name="connsiteX116" fmla="*/ 3285019 w 12192000"/>
              <a:gd name="connsiteY116" fmla="*/ 220535 h 4939827"/>
              <a:gd name="connsiteX117" fmla="*/ 3365154 w 12192000"/>
              <a:gd name="connsiteY117" fmla="*/ 226416 h 4939827"/>
              <a:gd name="connsiteX118" fmla="*/ 3367507 w 12192000"/>
              <a:gd name="connsiteY118" fmla="*/ 225416 h 4939827"/>
              <a:gd name="connsiteX119" fmla="*/ 3387567 w 12192000"/>
              <a:gd name="connsiteY119" fmla="*/ 227103 h 4939827"/>
              <a:gd name="connsiteX120" fmla="*/ 3498001 w 12192000"/>
              <a:gd name="connsiteY120" fmla="*/ 231941 h 4939827"/>
              <a:gd name="connsiteX121" fmla="*/ 3561557 w 12192000"/>
              <a:gd name="connsiteY121" fmla="*/ 228095 h 4939827"/>
              <a:gd name="connsiteX122" fmla="*/ 3611920 w 12192000"/>
              <a:gd name="connsiteY122" fmla="*/ 218094 h 4939827"/>
              <a:gd name="connsiteX123" fmla="*/ 3620528 w 12192000"/>
              <a:gd name="connsiteY123" fmla="*/ 218788 h 4939827"/>
              <a:gd name="connsiteX124" fmla="*/ 3620766 w 12192000"/>
              <a:gd name="connsiteY124" fmla="*/ 218511 h 4939827"/>
              <a:gd name="connsiteX125" fmla="*/ 3629977 w 12192000"/>
              <a:gd name="connsiteY125" fmla="*/ 218664 h 4939827"/>
              <a:gd name="connsiteX126" fmla="*/ 3636217 w 12192000"/>
              <a:gd name="connsiteY126" fmla="*/ 220048 h 4939827"/>
              <a:gd name="connsiteX127" fmla="*/ 3709484 w 12192000"/>
              <a:gd name="connsiteY127" fmla="*/ 186927 h 4939827"/>
              <a:gd name="connsiteX128" fmla="*/ 3761342 w 12192000"/>
              <a:gd name="connsiteY128" fmla="*/ 177474 h 4939827"/>
              <a:gd name="connsiteX129" fmla="*/ 3799748 w 12192000"/>
              <a:gd name="connsiteY129" fmla="*/ 167154 h 4939827"/>
              <a:gd name="connsiteX130" fmla="*/ 3922756 w 12192000"/>
              <a:gd name="connsiteY130" fmla="*/ 194044 h 4939827"/>
              <a:gd name="connsiteX131" fmla="*/ 4028476 w 12192000"/>
              <a:gd name="connsiteY131" fmla="*/ 223679 h 4939827"/>
              <a:gd name="connsiteX132" fmla="*/ 4191582 w 12192000"/>
              <a:gd name="connsiteY132" fmla="*/ 238952 h 4939827"/>
              <a:gd name="connsiteX133" fmla="*/ 4251024 w 12192000"/>
              <a:gd name="connsiteY133" fmla="*/ 240874 h 4939827"/>
              <a:gd name="connsiteX134" fmla="*/ 4355275 w 12192000"/>
              <a:gd name="connsiteY134" fmla="*/ 260205 h 4939827"/>
              <a:gd name="connsiteX135" fmla="*/ 4423807 w 12192000"/>
              <a:gd name="connsiteY135" fmla="*/ 270366 h 4939827"/>
              <a:gd name="connsiteX136" fmla="*/ 4558432 w 12192000"/>
              <a:gd name="connsiteY136" fmla="*/ 269194 h 4939827"/>
              <a:gd name="connsiteX137" fmla="*/ 4635061 w 12192000"/>
              <a:gd name="connsiteY137" fmla="*/ 280682 h 4939827"/>
              <a:gd name="connsiteX138" fmla="*/ 4807427 w 12192000"/>
              <a:gd name="connsiteY138" fmla="*/ 276835 h 4939827"/>
              <a:gd name="connsiteX139" fmla="*/ 5028933 w 12192000"/>
              <a:gd name="connsiteY139" fmla="*/ 183887 h 4939827"/>
              <a:gd name="connsiteX140" fmla="*/ 5093642 w 12192000"/>
              <a:gd name="connsiteY140" fmla="*/ 177214 h 4939827"/>
              <a:gd name="connsiteX141" fmla="*/ 5102642 w 12192000"/>
              <a:gd name="connsiteY141" fmla="*/ 186816 h 4939827"/>
              <a:gd name="connsiteX142" fmla="*/ 5193590 w 12192000"/>
              <a:gd name="connsiteY142" fmla="*/ 156458 h 4939827"/>
              <a:gd name="connsiteX143" fmla="*/ 5323922 w 12192000"/>
              <a:gd name="connsiteY143" fmla="*/ 146332 h 4939827"/>
              <a:gd name="connsiteX144" fmla="*/ 5421860 w 12192000"/>
              <a:gd name="connsiteY144" fmla="*/ 167298 h 4939827"/>
              <a:gd name="connsiteX145" fmla="*/ 5476948 w 12192000"/>
              <a:gd name="connsiteY145" fmla="*/ 173249 h 4939827"/>
              <a:gd name="connsiteX146" fmla="*/ 5516842 w 12192000"/>
              <a:gd name="connsiteY146" fmla="*/ 184018 h 4939827"/>
              <a:gd name="connsiteX147" fmla="*/ 5619415 w 12192000"/>
              <a:gd name="connsiteY147" fmla="*/ 176781 h 4939827"/>
              <a:gd name="connsiteX148" fmla="*/ 5789867 w 12192000"/>
              <a:gd name="connsiteY148" fmla="*/ 150304 h 4939827"/>
              <a:gd name="connsiteX149" fmla="*/ 5825953 w 12192000"/>
              <a:gd name="connsiteY149" fmla="*/ 147907 h 4939827"/>
              <a:gd name="connsiteX150" fmla="*/ 5856168 w 12192000"/>
              <a:gd name="connsiteY150" fmla="*/ 158719 h 4939827"/>
              <a:gd name="connsiteX151" fmla="*/ 5862476 w 12192000"/>
              <a:gd name="connsiteY151" fmla="*/ 172447 h 4939827"/>
              <a:gd name="connsiteX152" fmla="*/ 5882195 w 12192000"/>
              <a:gd name="connsiteY152" fmla="*/ 173195 h 4939827"/>
              <a:gd name="connsiteX153" fmla="*/ 5887271 w 12192000"/>
              <a:gd name="connsiteY153" fmla="*/ 176084 h 4939827"/>
              <a:gd name="connsiteX154" fmla="*/ 5921577 w 12192000"/>
              <a:gd name="connsiteY154" fmla="*/ 169858 h 4939827"/>
              <a:gd name="connsiteX155" fmla="*/ 5983240 w 12192000"/>
              <a:gd name="connsiteY155" fmla="*/ 152755 h 4939827"/>
              <a:gd name="connsiteX156" fmla="*/ 6152287 w 12192000"/>
              <a:gd name="connsiteY156" fmla="*/ 116736 h 4939827"/>
              <a:gd name="connsiteX157" fmla="*/ 6415830 w 12192000"/>
              <a:gd name="connsiteY157" fmla="*/ 136006 h 4939827"/>
              <a:gd name="connsiteX158" fmla="*/ 6756965 w 12192000"/>
              <a:gd name="connsiteY158" fmla="*/ 57636 h 4939827"/>
              <a:gd name="connsiteX159" fmla="*/ 6819400 w 12192000"/>
              <a:gd name="connsiteY159" fmla="*/ 30742 h 4939827"/>
              <a:gd name="connsiteX160" fmla="*/ 6986370 w 12192000"/>
              <a:gd name="connsiteY160" fmla="*/ 12659 h 4939827"/>
              <a:gd name="connsiteX161" fmla="*/ 6989536 w 12192000"/>
              <a:gd name="connsiteY161" fmla="*/ 14528 h 4939827"/>
              <a:gd name="connsiteX162" fmla="*/ 7015933 w 12192000"/>
              <a:gd name="connsiteY162" fmla="*/ 9653 h 4939827"/>
              <a:gd name="connsiteX163" fmla="*/ 7020592 w 12192000"/>
              <a:gd name="connsiteY163" fmla="*/ 1651 h 4939827"/>
              <a:gd name="connsiteX164" fmla="*/ 7025905 w 12192000"/>
              <a:gd name="connsiteY164"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877301 w 12192000"/>
              <a:gd name="connsiteY15" fmla="*/ 186153 h 4939827"/>
              <a:gd name="connsiteX16" fmla="*/ 7952584 w 12192000"/>
              <a:gd name="connsiteY16" fmla="*/ 170181 h 4939827"/>
              <a:gd name="connsiteX17" fmla="*/ 8009534 w 12192000"/>
              <a:gd name="connsiteY17" fmla="*/ 176441 h 4939827"/>
              <a:gd name="connsiteX18" fmla="*/ 8058681 w 12192000"/>
              <a:gd name="connsiteY18" fmla="*/ 219431 h 4939827"/>
              <a:gd name="connsiteX19" fmla="*/ 8126175 w 12192000"/>
              <a:gd name="connsiteY19" fmla="*/ 240005 h 4939827"/>
              <a:gd name="connsiteX20" fmla="*/ 8166439 w 12192000"/>
              <a:gd name="connsiteY20" fmla="*/ 252699 h 4939827"/>
              <a:gd name="connsiteX21" fmla="*/ 8281371 w 12192000"/>
              <a:gd name="connsiteY21" fmla="*/ 256875 h 4939827"/>
              <a:gd name="connsiteX22" fmla="*/ 8381609 w 12192000"/>
              <a:gd name="connsiteY22" fmla="*/ 240618 h 4939827"/>
              <a:gd name="connsiteX23" fmla="*/ 8406759 w 12192000"/>
              <a:gd name="connsiteY23" fmla="*/ 232517 h 4939827"/>
              <a:gd name="connsiteX24" fmla="*/ 8426506 w 12192000"/>
              <a:gd name="connsiteY24" fmla="*/ 241842 h 4939827"/>
              <a:gd name="connsiteX25" fmla="*/ 8427949 w 12192000"/>
              <a:gd name="connsiteY25" fmla="*/ 240981 h 4939827"/>
              <a:gd name="connsiteX26" fmla="*/ 8441468 w 12192000"/>
              <a:gd name="connsiteY26" fmla="*/ 241157 h 4939827"/>
              <a:gd name="connsiteX27" fmla="*/ 8565757 w 12192000"/>
              <a:gd name="connsiteY27" fmla="*/ 255317 h 4939827"/>
              <a:gd name="connsiteX28" fmla="*/ 8573171 w 12192000"/>
              <a:gd name="connsiteY28" fmla="*/ 258426 h 4939827"/>
              <a:gd name="connsiteX29" fmla="*/ 8573548 w 12192000"/>
              <a:gd name="connsiteY29" fmla="*/ 258241 h 4939827"/>
              <a:gd name="connsiteX30" fmla="*/ 8581827 w 12192000"/>
              <a:gd name="connsiteY30" fmla="*/ 261028 h 4939827"/>
              <a:gd name="connsiteX31" fmla="*/ 8586687 w 12192000"/>
              <a:gd name="connsiteY31" fmla="*/ 264089 h 4939827"/>
              <a:gd name="connsiteX32" fmla="*/ 8601067 w 12192000"/>
              <a:gd name="connsiteY32" fmla="*/ 270114 h 4939827"/>
              <a:gd name="connsiteX33" fmla="*/ 8672650 w 12192000"/>
              <a:gd name="connsiteY33" fmla="*/ 254821 h 4939827"/>
              <a:gd name="connsiteX34" fmla="*/ 8785543 w 12192000"/>
              <a:gd name="connsiteY34" fmla="*/ 263406 h 4939827"/>
              <a:gd name="connsiteX35" fmla="*/ 8830588 w 12192000"/>
              <a:gd name="connsiteY35" fmla="*/ 265483 h 4939827"/>
              <a:gd name="connsiteX36" fmla="*/ 8905142 w 12192000"/>
              <a:gd name="connsiteY36" fmla="*/ 264958 h 4939827"/>
              <a:gd name="connsiteX37" fmla="*/ 8968582 w 12192000"/>
              <a:gd name="connsiteY37" fmla="*/ 262728 h 4939827"/>
              <a:gd name="connsiteX38" fmla="*/ 8972994 w 12192000"/>
              <a:gd name="connsiteY38" fmla="*/ 263284 h 4939827"/>
              <a:gd name="connsiteX39" fmla="*/ 9004605 w 12192000"/>
              <a:gd name="connsiteY39" fmla="*/ 258041 h 4939827"/>
              <a:gd name="connsiteX40" fmla="*/ 9016165 w 12192000"/>
              <a:gd name="connsiteY40" fmla="*/ 261258 h 4939827"/>
              <a:gd name="connsiteX41" fmla="*/ 9043297 w 12192000"/>
              <a:gd name="connsiteY41" fmla="*/ 281547 h 4939827"/>
              <a:gd name="connsiteX42" fmla="*/ 9048315 w 12192000"/>
              <a:gd name="connsiteY42" fmla="*/ 279264 h 4939827"/>
              <a:gd name="connsiteX43" fmla="*/ 9054706 w 12192000"/>
              <a:gd name="connsiteY43" fmla="*/ 278538 h 4939827"/>
              <a:gd name="connsiteX44" fmla="*/ 9070919 w 12192000"/>
              <a:gd name="connsiteY44" fmla="*/ 281810 h 4939827"/>
              <a:gd name="connsiteX45" fmla="*/ 9076813 w 12192000"/>
              <a:gd name="connsiteY45" fmla="*/ 283909 h 4939827"/>
              <a:gd name="connsiteX46" fmla="*/ 9085871 w 12192000"/>
              <a:gd name="connsiteY46" fmla="*/ 285133 h 4939827"/>
              <a:gd name="connsiteX47" fmla="*/ 9086159 w 12192000"/>
              <a:gd name="connsiteY47" fmla="*/ 284887 h 4939827"/>
              <a:gd name="connsiteX48" fmla="*/ 9134606 w 12192000"/>
              <a:gd name="connsiteY48" fmla="*/ 288168 h 4939827"/>
              <a:gd name="connsiteX49" fmla="*/ 9195590 w 12192000"/>
              <a:gd name="connsiteY49" fmla="*/ 279568 h 4939827"/>
              <a:gd name="connsiteX50" fmla="*/ 9219336 w 12192000"/>
              <a:gd name="connsiteY50" fmla="*/ 278133 h 4939827"/>
              <a:gd name="connsiteX51" fmla="*/ 9232362 w 12192000"/>
              <a:gd name="connsiteY51" fmla="*/ 275894 h 4939827"/>
              <a:gd name="connsiteX52" fmla="*/ 9233396 w 12192000"/>
              <a:gd name="connsiteY52" fmla="*/ 274803 h 4939827"/>
              <a:gd name="connsiteX53" fmla="*/ 9256213 w 12192000"/>
              <a:gd name="connsiteY53" fmla="*/ 281576 h 4939827"/>
              <a:gd name="connsiteX54" fmla="*/ 9371484 w 12192000"/>
              <a:gd name="connsiteY54" fmla="*/ 329634 h 4939827"/>
              <a:gd name="connsiteX55" fmla="*/ 9404829 w 12192000"/>
              <a:gd name="connsiteY55" fmla="*/ 339038 h 4939827"/>
              <a:gd name="connsiteX56" fmla="*/ 9427021 w 12192000"/>
              <a:gd name="connsiteY56" fmla="*/ 358784 h 4939827"/>
              <a:gd name="connsiteX57" fmla="*/ 9670844 w 12192000"/>
              <a:gd name="connsiteY57" fmla="*/ 405128 h 4939827"/>
              <a:gd name="connsiteX58" fmla="*/ 9816083 w 12192000"/>
              <a:gd name="connsiteY58" fmla="*/ 416573 h 4939827"/>
              <a:gd name="connsiteX59" fmla="*/ 9936741 w 12192000"/>
              <a:gd name="connsiteY59" fmla="*/ 437044 h 4939827"/>
              <a:gd name="connsiteX60" fmla="*/ 10050093 w 12192000"/>
              <a:gd name="connsiteY60" fmla="*/ 443783 h 4939827"/>
              <a:gd name="connsiteX61" fmla="*/ 10130090 w 12192000"/>
              <a:gd name="connsiteY61" fmla="*/ 459520 h 4939827"/>
              <a:gd name="connsiteX62" fmla="*/ 10173456 w 12192000"/>
              <a:gd name="connsiteY62" fmla="*/ 457749 h 4939827"/>
              <a:gd name="connsiteX63" fmla="*/ 10218232 w 12192000"/>
              <a:gd name="connsiteY63" fmla="*/ 459820 h 4939827"/>
              <a:gd name="connsiteX64" fmla="*/ 10354176 w 12192000"/>
              <a:gd name="connsiteY64" fmla="*/ 471377 h 4939827"/>
              <a:gd name="connsiteX65" fmla="*/ 10430681 w 12192000"/>
              <a:gd name="connsiteY65" fmla="*/ 481226 h 4939827"/>
              <a:gd name="connsiteX66" fmla="*/ 10478169 w 12192000"/>
              <a:gd name="connsiteY66" fmla="*/ 481774 h 4939827"/>
              <a:gd name="connsiteX67" fmla="*/ 10540907 w 12192000"/>
              <a:gd name="connsiteY67" fmla="*/ 485607 h 4939827"/>
              <a:gd name="connsiteX68" fmla="*/ 10614941 w 12192000"/>
              <a:gd name="connsiteY68" fmla="*/ 487592 h 4939827"/>
              <a:gd name="connsiteX69" fmla="*/ 10674098 w 12192000"/>
              <a:gd name="connsiteY69" fmla="*/ 521656 h 4939827"/>
              <a:gd name="connsiteX70" fmla="*/ 10874834 w 12192000"/>
              <a:gd name="connsiteY70" fmla="*/ 574867 h 4939827"/>
              <a:gd name="connsiteX71" fmla="*/ 10944981 w 12192000"/>
              <a:gd name="connsiteY71" fmla="*/ 615042 h 4939827"/>
              <a:gd name="connsiteX72" fmla="*/ 11006376 w 12192000"/>
              <a:gd name="connsiteY72" fmla="*/ 645957 h 4939827"/>
              <a:gd name="connsiteX73" fmla="*/ 11076308 w 12192000"/>
              <a:gd name="connsiteY73" fmla="*/ 675698 h 4939827"/>
              <a:gd name="connsiteX74" fmla="*/ 11148789 w 12192000"/>
              <a:gd name="connsiteY74" fmla="*/ 685041 h 4939827"/>
              <a:gd name="connsiteX75" fmla="*/ 11249129 w 12192000"/>
              <a:gd name="connsiteY75" fmla="*/ 684218 h 4939827"/>
              <a:gd name="connsiteX76" fmla="*/ 11299915 w 12192000"/>
              <a:gd name="connsiteY76" fmla="*/ 692177 h 4939827"/>
              <a:gd name="connsiteX77" fmla="*/ 11386973 w 12192000"/>
              <a:gd name="connsiteY77" fmla="*/ 708209 h 4939827"/>
              <a:gd name="connsiteX78" fmla="*/ 11500105 w 12192000"/>
              <a:gd name="connsiteY78" fmla="*/ 735014 h 4939827"/>
              <a:gd name="connsiteX79" fmla="*/ 11621735 w 12192000"/>
              <a:gd name="connsiteY79" fmla="*/ 789584 h 4939827"/>
              <a:gd name="connsiteX80" fmla="*/ 11691200 w 12192000"/>
              <a:gd name="connsiteY80" fmla="*/ 867902 h 4939827"/>
              <a:gd name="connsiteX81" fmla="*/ 11819427 w 12192000"/>
              <a:gd name="connsiteY81" fmla="*/ 911634 h 4939827"/>
              <a:gd name="connsiteX82" fmla="*/ 11969720 w 12192000"/>
              <a:gd name="connsiteY82" fmla="*/ 964737 h 4939827"/>
              <a:gd name="connsiteX83" fmla="*/ 12055766 w 12192000"/>
              <a:gd name="connsiteY83" fmla="*/ 991268 h 4939827"/>
              <a:gd name="connsiteX84" fmla="*/ 12171539 w 12192000"/>
              <a:gd name="connsiteY84" fmla="*/ 995427 h 4939827"/>
              <a:gd name="connsiteX85" fmla="*/ 12187831 w 12192000"/>
              <a:gd name="connsiteY85" fmla="*/ 996580 h 4939827"/>
              <a:gd name="connsiteX86" fmla="*/ 12192000 w 12192000"/>
              <a:gd name="connsiteY86" fmla="*/ 996726 h 4939827"/>
              <a:gd name="connsiteX87" fmla="*/ 12192000 w 12192000"/>
              <a:gd name="connsiteY87" fmla="*/ 4939827 h 4939827"/>
              <a:gd name="connsiteX88" fmla="*/ 0 w 12192000"/>
              <a:gd name="connsiteY88" fmla="*/ 4939827 h 4939827"/>
              <a:gd name="connsiteX89" fmla="*/ 0 w 12192000"/>
              <a:gd name="connsiteY89" fmla="*/ 512043 h 4939827"/>
              <a:gd name="connsiteX90" fmla="*/ 7381 w 12192000"/>
              <a:gd name="connsiteY90" fmla="*/ 512580 h 4939827"/>
              <a:gd name="connsiteX91" fmla="*/ 100029 w 12192000"/>
              <a:gd name="connsiteY91" fmla="*/ 504758 h 4939827"/>
              <a:gd name="connsiteX92" fmla="*/ 155244 w 12192000"/>
              <a:gd name="connsiteY92" fmla="*/ 525130 h 4939827"/>
              <a:gd name="connsiteX93" fmla="*/ 254366 w 12192000"/>
              <a:gd name="connsiteY93" fmla="*/ 534449 h 4939827"/>
              <a:gd name="connsiteX94" fmla="*/ 447292 w 12192000"/>
              <a:gd name="connsiteY94" fmla="*/ 542725 h 4939827"/>
              <a:gd name="connsiteX95" fmla="*/ 628105 w 12192000"/>
              <a:gd name="connsiteY95" fmla="*/ 547853 h 4939827"/>
              <a:gd name="connsiteX96" fmla="*/ 783146 w 12192000"/>
              <a:gd name="connsiteY96" fmla="*/ 591799 h 4939827"/>
              <a:gd name="connsiteX97" fmla="*/ 1043676 w 12192000"/>
              <a:gd name="connsiteY97" fmla="*/ 591887 h 4939827"/>
              <a:gd name="connsiteX98" fmla="*/ 1281816 w 12192000"/>
              <a:gd name="connsiteY98" fmla="*/ 520946 h 4939827"/>
              <a:gd name="connsiteX99" fmla="*/ 1486347 w 12192000"/>
              <a:gd name="connsiteY99" fmla="*/ 487310 h 4939827"/>
              <a:gd name="connsiteX100" fmla="*/ 1568079 w 12192000"/>
              <a:gd name="connsiteY100" fmla="*/ 462531 h 4939827"/>
              <a:gd name="connsiteX101" fmla="*/ 1622516 w 12192000"/>
              <a:gd name="connsiteY101" fmla="*/ 466058 h 4939827"/>
              <a:gd name="connsiteX102" fmla="*/ 1655457 w 12192000"/>
              <a:gd name="connsiteY102" fmla="*/ 465359 h 4939827"/>
              <a:gd name="connsiteX103" fmla="*/ 1717454 w 12192000"/>
              <a:gd name="connsiteY103" fmla="*/ 417203 h 4939827"/>
              <a:gd name="connsiteX104" fmla="*/ 1913794 w 12192000"/>
              <a:gd name="connsiteY104" fmla="*/ 365255 h 4939827"/>
              <a:gd name="connsiteX105" fmla="*/ 2129762 w 12192000"/>
              <a:gd name="connsiteY105" fmla="*/ 367832 h 4939827"/>
              <a:gd name="connsiteX106" fmla="*/ 2376970 w 12192000"/>
              <a:gd name="connsiteY106" fmla="*/ 350129 h 4939827"/>
              <a:gd name="connsiteX107" fmla="*/ 2480155 w 12192000"/>
              <a:gd name="connsiteY107" fmla="*/ 359227 h 4939827"/>
              <a:gd name="connsiteX108" fmla="*/ 2586782 w 12192000"/>
              <a:gd name="connsiteY108" fmla="*/ 339352 h 4939827"/>
              <a:gd name="connsiteX109" fmla="*/ 2679617 w 12192000"/>
              <a:gd name="connsiteY109" fmla="*/ 305383 h 4939827"/>
              <a:gd name="connsiteX110" fmla="*/ 2788947 w 12192000"/>
              <a:gd name="connsiteY110" fmla="*/ 250375 h 4939827"/>
              <a:gd name="connsiteX111" fmla="*/ 2965530 w 12192000"/>
              <a:gd name="connsiteY111" fmla="*/ 245958 h 4939827"/>
              <a:gd name="connsiteX112" fmla="*/ 3103677 w 12192000"/>
              <a:gd name="connsiteY112" fmla="*/ 209527 h 4939827"/>
              <a:gd name="connsiteX113" fmla="*/ 3126759 w 12192000"/>
              <a:gd name="connsiteY113" fmla="*/ 211226 h 4939827"/>
              <a:gd name="connsiteX114" fmla="*/ 3164020 w 12192000"/>
              <a:gd name="connsiteY114" fmla="*/ 212779 h 4939827"/>
              <a:gd name="connsiteX115" fmla="*/ 3285019 w 12192000"/>
              <a:gd name="connsiteY115" fmla="*/ 220535 h 4939827"/>
              <a:gd name="connsiteX116" fmla="*/ 3365154 w 12192000"/>
              <a:gd name="connsiteY116" fmla="*/ 226416 h 4939827"/>
              <a:gd name="connsiteX117" fmla="*/ 3367507 w 12192000"/>
              <a:gd name="connsiteY117" fmla="*/ 225416 h 4939827"/>
              <a:gd name="connsiteX118" fmla="*/ 3387567 w 12192000"/>
              <a:gd name="connsiteY118" fmla="*/ 227103 h 4939827"/>
              <a:gd name="connsiteX119" fmla="*/ 3498001 w 12192000"/>
              <a:gd name="connsiteY119" fmla="*/ 231941 h 4939827"/>
              <a:gd name="connsiteX120" fmla="*/ 3561557 w 12192000"/>
              <a:gd name="connsiteY120" fmla="*/ 228095 h 4939827"/>
              <a:gd name="connsiteX121" fmla="*/ 3611920 w 12192000"/>
              <a:gd name="connsiteY121" fmla="*/ 218094 h 4939827"/>
              <a:gd name="connsiteX122" fmla="*/ 3620528 w 12192000"/>
              <a:gd name="connsiteY122" fmla="*/ 218788 h 4939827"/>
              <a:gd name="connsiteX123" fmla="*/ 3620766 w 12192000"/>
              <a:gd name="connsiteY123" fmla="*/ 218511 h 4939827"/>
              <a:gd name="connsiteX124" fmla="*/ 3629977 w 12192000"/>
              <a:gd name="connsiteY124" fmla="*/ 218664 h 4939827"/>
              <a:gd name="connsiteX125" fmla="*/ 3636217 w 12192000"/>
              <a:gd name="connsiteY125" fmla="*/ 220048 h 4939827"/>
              <a:gd name="connsiteX126" fmla="*/ 3709484 w 12192000"/>
              <a:gd name="connsiteY126" fmla="*/ 186927 h 4939827"/>
              <a:gd name="connsiteX127" fmla="*/ 3761342 w 12192000"/>
              <a:gd name="connsiteY127" fmla="*/ 177474 h 4939827"/>
              <a:gd name="connsiteX128" fmla="*/ 3799748 w 12192000"/>
              <a:gd name="connsiteY128" fmla="*/ 167154 h 4939827"/>
              <a:gd name="connsiteX129" fmla="*/ 3922756 w 12192000"/>
              <a:gd name="connsiteY129" fmla="*/ 194044 h 4939827"/>
              <a:gd name="connsiteX130" fmla="*/ 4028476 w 12192000"/>
              <a:gd name="connsiteY130" fmla="*/ 223679 h 4939827"/>
              <a:gd name="connsiteX131" fmla="*/ 4191582 w 12192000"/>
              <a:gd name="connsiteY131" fmla="*/ 238952 h 4939827"/>
              <a:gd name="connsiteX132" fmla="*/ 4251024 w 12192000"/>
              <a:gd name="connsiteY132" fmla="*/ 240874 h 4939827"/>
              <a:gd name="connsiteX133" fmla="*/ 4355275 w 12192000"/>
              <a:gd name="connsiteY133" fmla="*/ 260205 h 4939827"/>
              <a:gd name="connsiteX134" fmla="*/ 4423807 w 12192000"/>
              <a:gd name="connsiteY134" fmla="*/ 270366 h 4939827"/>
              <a:gd name="connsiteX135" fmla="*/ 4558432 w 12192000"/>
              <a:gd name="connsiteY135" fmla="*/ 269194 h 4939827"/>
              <a:gd name="connsiteX136" fmla="*/ 4635061 w 12192000"/>
              <a:gd name="connsiteY136" fmla="*/ 280682 h 4939827"/>
              <a:gd name="connsiteX137" fmla="*/ 4807427 w 12192000"/>
              <a:gd name="connsiteY137" fmla="*/ 276835 h 4939827"/>
              <a:gd name="connsiteX138" fmla="*/ 5028933 w 12192000"/>
              <a:gd name="connsiteY138" fmla="*/ 183887 h 4939827"/>
              <a:gd name="connsiteX139" fmla="*/ 5093642 w 12192000"/>
              <a:gd name="connsiteY139" fmla="*/ 177214 h 4939827"/>
              <a:gd name="connsiteX140" fmla="*/ 5102642 w 12192000"/>
              <a:gd name="connsiteY140" fmla="*/ 186816 h 4939827"/>
              <a:gd name="connsiteX141" fmla="*/ 5193590 w 12192000"/>
              <a:gd name="connsiteY141" fmla="*/ 156458 h 4939827"/>
              <a:gd name="connsiteX142" fmla="*/ 5323922 w 12192000"/>
              <a:gd name="connsiteY142" fmla="*/ 146332 h 4939827"/>
              <a:gd name="connsiteX143" fmla="*/ 5421860 w 12192000"/>
              <a:gd name="connsiteY143" fmla="*/ 167298 h 4939827"/>
              <a:gd name="connsiteX144" fmla="*/ 5476948 w 12192000"/>
              <a:gd name="connsiteY144" fmla="*/ 173249 h 4939827"/>
              <a:gd name="connsiteX145" fmla="*/ 5516842 w 12192000"/>
              <a:gd name="connsiteY145" fmla="*/ 184018 h 4939827"/>
              <a:gd name="connsiteX146" fmla="*/ 5619415 w 12192000"/>
              <a:gd name="connsiteY146" fmla="*/ 176781 h 4939827"/>
              <a:gd name="connsiteX147" fmla="*/ 5789867 w 12192000"/>
              <a:gd name="connsiteY147" fmla="*/ 150304 h 4939827"/>
              <a:gd name="connsiteX148" fmla="*/ 5825953 w 12192000"/>
              <a:gd name="connsiteY148" fmla="*/ 147907 h 4939827"/>
              <a:gd name="connsiteX149" fmla="*/ 5856168 w 12192000"/>
              <a:gd name="connsiteY149" fmla="*/ 158719 h 4939827"/>
              <a:gd name="connsiteX150" fmla="*/ 5862476 w 12192000"/>
              <a:gd name="connsiteY150" fmla="*/ 172447 h 4939827"/>
              <a:gd name="connsiteX151" fmla="*/ 5882195 w 12192000"/>
              <a:gd name="connsiteY151" fmla="*/ 173195 h 4939827"/>
              <a:gd name="connsiteX152" fmla="*/ 5887271 w 12192000"/>
              <a:gd name="connsiteY152" fmla="*/ 176084 h 4939827"/>
              <a:gd name="connsiteX153" fmla="*/ 5921577 w 12192000"/>
              <a:gd name="connsiteY153" fmla="*/ 169858 h 4939827"/>
              <a:gd name="connsiteX154" fmla="*/ 5983240 w 12192000"/>
              <a:gd name="connsiteY154" fmla="*/ 152755 h 4939827"/>
              <a:gd name="connsiteX155" fmla="*/ 6152287 w 12192000"/>
              <a:gd name="connsiteY155" fmla="*/ 116736 h 4939827"/>
              <a:gd name="connsiteX156" fmla="*/ 6415830 w 12192000"/>
              <a:gd name="connsiteY156" fmla="*/ 136006 h 4939827"/>
              <a:gd name="connsiteX157" fmla="*/ 6756965 w 12192000"/>
              <a:gd name="connsiteY157" fmla="*/ 57636 h 4939827"/>
              <a:gd name="connsiteX158" fmla="*/ 6819400 w 12192000"/>
              <a:gd name="connsiteY158" fmla="*/ 30742 h 4939827"/>
              <a:gd name="connsiteX159" fmla="*/ 6986370 w 12192000"/>
              <a:gd name="connsiteY159" fmla="*/ 12659 h 4939827"/>
              <a:gd name="connsiteX160" fmla="*/ 6989536 w 12192000"/>
              <a:gd name="connsiteY160" fmla="*/ 14528 h 4939827"/>
              <a:gd name="connsiteX161" fmla="*/ 7015933 w 12192000"/>
              <a:gd name="connsiteY161" fmla="*/ 9653 h 4939827"/>
              <a:gd name="connsiteX162" fmla="*/ 7020592 w 12192000"/>
              <a:gd name="connsiteY162" fmla="*/ 1651 h 4939827"/>
              <a:gd name="connsiteX163" fmla="*/ 7025905 w 12192000"/>
              <a:gd name="connsiteY163"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5983240 w 12192000"/>
              <a:gd name="connsiteY153" fmla="*/ 152755 h 4939827"/>
              <a:gd name="connsiteX154" fmla="*/ 6152287 w 12192000"/>
              <a:gd name="connsiteY154" fmla="*/ 116736 h 4939827"/>
              <a:gd name="connsiteX155" fmla="*/ 6415830 w 12192000"/>
              <a:gd name="connsiteY155" fmla="*/ 136006 h 4939827"/>
              <a:gd name="connsiteX156" fmla="*/ 6756965 w 12192000"/>
              <a:gd name="connsiteY156" fmla="*/ 57636 h 4939827"/>
              <a:gd name="connsiteX157" fmla="*/ 6819400 w 12192000"/>
              <a:gd name="connsiteY157" fmla="*/ 30742 h 4939827"/>
              <a:gd name="connsiteX158" fmla="*/ 6986370 w 12192000"/>
              <a:gd name="connsiteY158" fmla="*/ 12659 h 4939827"/>
              <a:gd name="connsiteX159" fmla="*/ 6989536 w 12192000"/>
              <a:gd name="connsiteY159" fmla="*/ 14528 h 4939827"/>
              <a:gd name="connsiteX160" fmla="*/ 7015933 w 12192000"/>
              <a:gd name="connsiteY160" fmla="*/ 9653 h 4939827"/>
              <a:gd name="connsiteX161" fmla="*/ 7020592 w 12192000"/>
              <a:gd name="connsiteY161" fmla="*/ 1651 h 4939827"/>
              <a:gd name="connsiteX162" fmla="*/ 7025905 w 12192000"/>
              <a:gd name="connsiteY162"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5983240 w 12192000"/>
              <a:gd name="connsiteY153" fmla="*/ 152755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952585 w 12192000"/>
              <a:gd name="connsiteY151" fmla="*/ 161012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952585 w 12192000"/>
              <a:gd name="connsiteY151" fmla="*/ 161012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33396 w 12192000"/>
              <a:gd name="connsiteY50" fmla="*/ 274803 h 4939827"/>
              <a:gd name="connsiteX51" fmla="*/ 9256213 w 12192000"/>
              <a:gd name="connsiteY51" fmla="*/ 281576 h 4939827"/>
              <a:gd name="connsiteX52" fmla="*/ 9371484 w 12192000"/>
              <a:gd name="connsiteY52" fmla="*/ 329634 h 4939827"/>
              <a:gd name="connsiteX53" fmla="*/ 9404829 w 12192000"/>
              <a:gd name="connsiteY53" fmla="*/ 339038 h 4939827"/>
              <a:gd name="connsiteX54" fmla="*/ 9427021 w 12192000"/>
              <a:gd name="connsiteY54" fmla="*/ 358784 h 4939827"/>
              <a:gd name="connsiteX55" fmla="*/ 9670844 w 12192000"/>
              <a:gd name="connsiteY55" fmla="*/ 405128 h 4939827"/>
              <a:gd name="connsiteX56" fmla="*/ 9816083 w 12192000"/>
              <a:gd name="connsiteY56" fmla="*/ 416573 h 4939827"/>
              <a:gd name="connsiteX57" fmla="*/ 9936741 w 12192000"/>
              <a:gd name="connsiteY57" fmla="*/ 437044 h 4939827"/>
              <a:gd name="connsiteX58" fmla="*/ 10050093 w 12192000"/>
              <a:gd name="connsiteY58" fmla="*/ 443783 h 4939827"/>
              <a:gd name="connsiteX59" fmla="*/ 10130090 w 12192000"/>
              <a:gd name="connsiteY59" fmla="*/ 459520 h 4939827"/>
              <a:gd name="connsiteX60" fmla="*/ 10173456 w 12192000"/>
              <a:gd name="connsiteY60" fmla="*/ 457749 h 4939827"/>
              <a:gd name="connsiteX61" fmla="*/ 10218232 w 12192000"/>
              <a:gd name="connsiteY61" fmla="*/ 459820 h 4939827"/>
              <a:gd name="connsiteX62" fmla="*/ 10354176 w 12192000"/>
              <a:gd name="connsiteY62" fmla="*/ 471377 h 4939827"/>
              <a:gd name="connsiteX63" fmla="*/ 10430681 w 12192000"/>
              <a:gd name="connsiteY63" fmla="*/ 481226 h 4939827"/>
              <a:gd name="connsiteX64" fmla="*/ 10478169 w 12192000"/>
              <a:gd name="connsiteY64" fmla="*/ 481774 h 4939827"/>
              <a:gd name="connsiteX65" fmla="*/ 10540907 w 12192000"/>
              <a:gd name="connsiteY65" fmla="*/ 485607 h 4939827"/>
              <a:gd name="connsiteX66" fmla="*/ 10614941 w 12192000"/>
              <a:gd name="connsiteY66" fmla="*/ 487592 h 4939827"/>
              <a:gd name="connsiteX67" fmla="*/ 10674098 w 12192000"/>
              <a:gd name="connsiteY67" fmla="*/ 521656 h 4939827"/>
              <a:gd name="connsiteX68" fmla="*/ 10874834 w 12192000"/>
              <a:gd name="connsiteY68" fmla="*/ 574867 h 4939827"/>
              <a:gd name="connsiteX69" fmla="*/ 10944981 w 12192000"/>
              <a:gd name="connsiteY69" fmla="*/ 615042 h 4939827"/>
              <a:gd name="connsiteX70" fmla="*/ 11006376 w 12192000"/>
              <a:gd name="connsiteY70" fmla="*/ 645957 h 4939827"/>
              <a:gd name="connsiteX71" fmla="*/ 11076308 w 12192000"/>
              <a:gd name="connsiteY71" fmla="*/ 675698 h 4939827"/>
              <a:gd name="connsiteX72" fmla="*/ 11148789 w 12192000"/>
              <a:gd name="connsiteY72" fmla="*/ 685041 h 4939827"/>
              <a:gd name="connsiteX73" fmla="*/ 11249129 w 12192000"/>
              <a:gd name="connsiteY73" fmla="*/ 684218 h 4939827"/>
              <a:gd name="connsiteX74" fmla="*/ 11299915 w 12192000"/>
              <a:gd name="connsiteY74" fmla="*/ 692177 h 4939827"/>
              <a:gd name="connsiteX75" fmla="*/ 11386973 w 12192000"/>
              <a:gd name="connsiteY75" fmla="*/ 708209 h 4939827"/>
              <a:gd name="connsiteX76" fmla="*/ 11500105 w 12192000"/>
              <a:gd name="connsiteY76" fmla="*/ 735014 h 4939827"/>
              <a:gd name="connsiteX77" fmla="*/ 11621735 w 12192000"/>
              <a:gd name="connsiteY77" fmla="*/ 789584 h 4939827"/>
              <a:gd name="connsiteX78" fmla="*/ 11691200 w 12192000"/>
              <a:gd name="connsiteY78" fmla="*/ 867902 h 4939827"/>
              <a:gd name="connsiteX79" fmla="*/ 11819427 w 12192000"/>
              <a:gd name="connsiteY79" fmla="*/ 911634 h 4939827"/>
              <a:gd name="connsiteX80" fmla="*/ 11969720 w 12192000"/>
              <a:gd name="connsiteY80" fmla="*/ 964737 h 4939827"/>
              <a:gd name="connsiteX81" fmla="*/ 12055766 w 12192000"/>
              <a:gd name="connsiteY81" fmla="*/ 991268 h 4939827"/>
              <a:gd name="connsiteX82" fmla="*/ 12171539 w 12192000"/>
              <a:gd name="connsiteY82" fmla="*/ 995427 h 4939827"/>
              <a:gd name="connsiteX83" fmla="*/ 12187831 w 12192000"/>
              <a:gd name="connsiteY83" fmla="*/ 996580 h 4939827"/>
              <a:gd name="connsiteX84" fmla="*/ 12192000 w 12192000"/>
              <a:gd name="connsiteY84" fmla="*/ 996726 h 4939827"/>
              <a:gd name="connsiteX85" fmla="*/ 12192000 w 12192000"/>
              <a:gd name="connsiteY85" fmla="*/ 4939827 h 4939827"/>
              <a:gd name="connsiteX86" fmla="*/ 0 w 12192000"/>
              <a:gd name="connsiteY86" fmla="*/ 4939827 h 4939827"/>
              <a:gd name="connsiteX87" fmla="*/ 0 w 12192000"/>
              <a:gd name="connsiteY87" fmla="*/ 512043 h 4939827"/>
              <a:gd name="connsiteX88" fmla="*/ 7381 w 12192000"/>
              <a:gd name="connsiteY88" fmla="*/ 512580 h 4939827"/>
              <a:gd name="connsiteX89" fmla="*/ 100029 w 12192000"/>
              <a:gd name="connsiteY89" fmla="*/ 504758 h 4939827"/>
              <a:gd name="connsiteX90" fmla="*/ 155244 w 12192000"/>
              <a:gd name="connsiteY90" fmla="*/ 525130 h 4939827"/>
              <a:gd name="connsiteX91" fmla="*/ 254366 w 12192000"/>
              <a:gd name="connsiteY91" fmla="*/ 534449 h 4939827"/>
              <a:gd name="connsiteX92" fmla="*/ 447292 w 12192000"/>
              <a:gd name="connsiteY92" fmla="*/ 542725 h 4939827"/>
              <a:gd name="connsiteX93" fmla="*/ 628105 w 12192000"/>
              <a:gd name="connsiteY93" fmla="*/ 547853 h 4939827"/>
              <a:gd name="connsiteX94" fmla="*/ 783146 w 12192000"/>
              <a:gd name="connsiteY94" fmla="*/ 591799 h 4939827"/>
              <a:gd name="connsiteX95" fmla="*/ 1043676 w 12192000"/>
              <a:gd name="connsiteY95" fmla="*/ 591887 h 4939827"/>
              <a:gd name="connsiteX96" fmla="*/ 1281816 w 12192000"/>
              <a:gd name="connsiteY96" fmla="*/ 520946 h 4939827"/>
              <a:gd name="connsiteX97" fmla="*/ 1486347 w 12192000"/>
              <a:gd name="connsiteY97" fmla="*/ 487310 h 4939827"/>
              <a:gd name="connsiteX98" fmla="*/ 1568079 w 12192000"/>
              <a:gd name="connsiteY98" fmla="*/ 462531 h 4939827"/>
              <a:gd name="connsiteX99" fmla="*/ 1622516 w 12192000"/>
              <a:gd name="connsiteY99" fmla="*/ 466058 h 4939827"/>
              <a:gd name="connsiteX100" fmla="*/ 1655457 w 12192000"/>
              <a:gd name="connsiteY100" fmla="*/ 465359 h 4939827"/>
              <a:gd name="connsiteX101" fmla="*/ 1717454 w 12192000"/>
              <a:gd name="connsiteY101" fmla="*/ 417203 h 4939827"/>
              <a:gd name="connsiteX102" fmla="*/ 1913794 w 12192000"/>
              <a:gd name="connsiteY102" fmla="*/ 365255 h 4939827"/>
              <a:gd name="connsiteX103" fmla="*/ 2129762 w 12192000"/>
              <a:gd name="connsiteY103" fmla="*/ 367832 h 4939827"/>
              <a:gd name="connsiteX104" fmla="*/ 2376970 w 12192000"/>
              <a:gd name="connsiteY104" fmla="*/ 350129 h 4939827"/>
              <a:gd name="connsiteX105" fmla="*/ 2480155 w 12192000"/>
              <a:gd name="connsiteY105" fmla="*/ 359227 h 4939827"/>
              <a:gd name="connsiteX106" fmla="*/ 2586782 w 12192000"/>
              <a:gd name="connsiteY106" fmla="*/ 339352 h 4939827"/>
              <a:gd name="connsiteX107" fmla="*/ 2679617 w 12192000"/>
              <a:gd name="connsiteY107" fmla="*/ 305383 h 4939827"/>
              <a:gd name="connsiteX108" fmla="*/ 2788947 w 12192000"/>
              <a:gd name="connsiteY108" fmla="*/ 250375 h 4939827"/>
              <a:gd name="connsiteX109" fmla="*/ 2965530 w 12192000"/>
              <a:gd name="connsiteY109" fmla="*/ 245958 h 4939827"/>
              <a:gd name="connsiteX110" fmla="*/ 3103677 w 12192000"/>
              <a:gd name="connsiteY110" fmla="*/ 209527 h 4939827"/>
              <a:gd name="connsiteX111" fmla="*/ 3126759 w 12192000"/>
              <a:gd name="connsiteY111" fmla="*/ 211226 h 4939827"/>
              <a:gd name="connsiteX112" fmla="*/ 3164020 w 12192000"/>
              <a:gd name="connsiteY112" fmla="*/ 212779 h 4939827"/>
              <a:gd name="connsiteX113" fmla="*/ 3285019 w 12192000"/>
              <a:gd name="connsiteY113" fmla="*/ 220535 h 4939827"/>
              <a:gd name="connsiteX114" fmla="*/ 3365154 w 12192000"/>
              <a:gd name="connsiteY114" fmla="*/ 226416 h 4939827"/>
              <a:gd name="connsiteX115" fmla="*/ 3367507 w 12192000"/>
              <a:gd name="connsiteY115" fmla="*/ 225416 h 4939827"/>
              <a:gd name="connsiteX116" fmla="*/ 3387567 w 12192000"/>
              <a:gd name="connsiteY116" fmla="*/ 227103 h 4939827"/>
              <a:gd name="connsiteX117" fmla="*/ 3498001 w 12192000"/>
              <a:gd name="connsiteY117" fmla="*/ 231941 h 4939827"/>
              <a:gd name="connsiteX118" fmla="*/ 3561557 w 12192000"/>
              <a:gd name="connsiteY118" fmla="*/ 228095 h 4939827"/>
              <a:gd name="connsiteX119" fmla="*/ 3611920 w 12192000"/>
              <a:gd name="connsiteY119" fmla="*/ 218094 h 4939827"/>
              <a:gd name="connsiteX120" fmla="*/ 3620528 w 12192000"/>
              <a:gd name="connsiteY120" fmla="*/ 218788 h 4939827"/>
              <a:gd name="connsiteX121" fmla="*/ 3620766 w 12192000"/>
              <a:gd name="connsiteY121" fmla="*/ 218511 h 4939827"/>
              <a:gd name="connsiteX122" fmla="*/ 3629977 w 12192000"/>
              <a:gd name="connsiteY122" fmla="*/ 218664 h 4939827"/>
              <a:gd name="connsiteX123" fmla="*/ 3636217 w 12192000"/>
              <a:gd name="connsiteY123" fmla="*/ 220048 h 4939827"/>
              <a:gd name="connsiteX124" fmla="*/ 3709484 w 12192000"/>
              <a:gd name="connsiteY124" fmla="*/ 186927 h 4939827"/>
              <a:gd name="connsiteX125" fmla="*/ 3761342 w 12192000"/>
              <a:gd name="connsiteY125" fmla="*/ 177474 h 4939827"/>
              <a:gd name="connsiteX126" fmla="*/ 3799748 w 12192000"/>
              <a:gd name="connsiteY126" fmla="*/ 167154 h 4939827"/>
              <a:gd name="connsiteX127" fmla="*/ 3922756 w 12192000"/>
              <a:gd name="connsiteY127" fmla="*/ 194044 h 4939827"/>
              <a:gd name="connsiteX128" fmla="*/ 4028476 w 12192000"/>
              <a:gd name="connsiteY128" fmla="*/ 223679 h 4939827"/>
              <a:gd name="connsiteX129" fmla="*/ 4191582 w 12192000"/>
              <a:gd name="connsiteY129" fmla="*/ 238952 h 4939827"/>
              <a:gd name="connsiteX130" fmla="*/ 4251024 w 12192000"/>
              <a:gd name="connsiteY130" fmla="*/ 240874 h 4939827"/>
              <a:gd name="connsiteX131" fmla="*/ 4355275 w 12192000"/>
              <a:gd name="connsiteY131" fmla="*/ 260205 h 4939827"/>
              <a:gd name="connsiteX132" fmla="*/ 4423807 w 12192000"/>
              <a:gd name="connsiteY132" fmla="*/ 270366 h 4939827"/>
              <a:gd name="connsiteX133" fmla="*/ 4558432 w 12192000"/>
              <a:gd name="connsiteY133" fmla="*/ 269194 h 4939827"/>
              <a:gd name="connsiteX134" fmla="*/ 4635061 w 12192000"/>
              <a:gd name="connsiteY134" fmla="*/ 280682 h 4939827"/>
              <a:gd name="connsiteX135" fmla="*/ 4807427 w 12192000"/>
              <a:gd name="connsiteY135" fmla="*/ 276835 h 4939827"/>
              <a:gd name="connsiteX136" fmla="*/ 5028933 w 12192000"/>
              <a:gd name="connsiteY136" fmla="*/ 183887 h 4939827"/>
              <a:gd name="connsiteX137" fmla="*/ 5093642 w 12192000"/>
              <a:gd name="connsiteY137" fmla="*/ 177214 h 4939827"/>
              <a:gd name="connsiteX138" fmla="*/ 5102642 w 12192000"/>
              <a:gd name="connsiteY138" fmla="*/ 186816 h 4939827"/>
              <a:gd name="connsiteX139" fmla="*/ 5193590 w 12192000"/>
              <a:gd name="connsiteY139" fmla="*/ 156458 h 4939827"/>
              <a:gd name="connsiteX140" fmla="*/ 5323922 w 12192000"/>
              <a:gd name="connsiteY140" fmla="*/ 146332 h 4939827"/>
              <a:gd name="connsiteX141" fmla="*/ 5421860 w 12192000"/>
              <a:gd name="connsiteY141" fmla="*/ 167298 h 4939827"/>
              <a:gd name="connsiteX142" fmla="*/ 5476948 w 12192000"/>
              <a:gd name="connsiteY142" fmla="*/ 173249 h 4939827"/>
              <a:gd name="connsiteX143" fmla="*/ 5516842 w 12192000"/>
              <a:gd name="connsiteY143" fmla="*/ 184018 h 4939827"/>
              <a:gd name="connsiteX144" fmla="*/ 5619415 w 12192000"/>
              <a:gd name="connsiteY144" fmla="*/ 176781 h 4939827"/>
              <a:gd name="connsiteX145" fmla="*/ 5789867 w 12192000"/>
              <a:gd name="connsiteY145" fmla="*/ 150304 h 4939827"/>
              <a:gd name="connsiteX146" fmla="*/ 5825953 w 12192000"/>
              <a:gd name="connsiteY146" fmla="*/ 147907 h 4939827"/>
              <a:gd name="connsiteX147" fmla="*/ 5856168 w 12192000"/>
              <a:gd name="connsiteY147" fmla="*/ 158719 h 4939827"/>
              <a:gd name="connsiteX148" fmla="*/ 5862476 w 12192000"/>
              <a:gd name="connsiteY148" fmla="*/ 172447 h 4939827"/>
              <a:gd name="connsiteX149" fmla="*/ 5882195 w 12192000"/>
              <a:gd name="connsiteY149" fmla="*/ 173195 h 4939827"/>
              <a:gd name="connsiteX150" fmla="*/ 5952585 w 12192000"/>
              <a:gd name="connsiteY150" fmla="*/ 161012 h 4939827"/>
              <a:gd name="connsiteX151" fmla="*/ 6001964 w 12192000"/>
              <a:gd name="connsiteY151" fmla="*/ 154786 h 4939827"/>
              <a:gd name="connsiteX152" fmla="*/ 6184207 w 12192000"/>
              <a:gd name="connsiteY152" fmla="*/ 132658 h 4939827"/>
              <a:gd name="connsiteX153" fmla="*/ 6415830 w 12192000"/>
              <a:gd name="connsiteY153" fmla="*/ 136006 h 4939827"/>
              <a:gd name="connsiteX154" fmla="*/ 6756965 w 12192000"/>
              <a:gd name="connsiteY154" fmla="*/ 57636 h 4939827"/>
              <a:gd name="connsiteX155" fmla="*/ 6819400 w 12192000"/>
              <a:gd name="connsiteY155" fmla="*/ 30742 h 4939827"/>
              <a:gd name="connsiteX156" fmla="*/ 6986370 w 12192000"/>
              <a:gd name="connsiteY156" fmla="*/ 12659 h 4939827"/>
              <a:gd name="connsiteX157" fmla="*/ 6989536 w 12192000"/>
              <a:gd name="connsiteY157" fmla="*/ 14528 h 4939827"/>
              <a:gd name="connsiteX158" fmla="*/ 7015933 w 12192000"/>
              <a:gd name="connsiteY158" fmla="*/ 9653 h 4939827"/>
              <a:gd name="connsiteX159" fmla="*/ 7020592 w 12192000"/>
              <a:gd name="connsiteY159" fmla="*/ 1651 h 4939827"/>
              <a:gd name="connsiteX160" fmla="*/ 7025905 w 12192000"/>
              <a:gd name="connsiteY16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33396 w 12192000"/>
              <a:gd name="connsiteY50" fmla="*/ 274803 h 4939827"/>
              <a:gd name="connsiteX51" fmla="*/ 9371484 w 12192000"/>
              <a:gd name="connsiteY51" fmla="*/ 329634 h 4939827"/>
              <a:gd name="connsiteX52" fmla="*/ 9404829 w 12192000"/>
              <a:gd name="connsiteY52" fmla="*/ 339038 h 4939827"/>
              <a:gd name="connsiteX53" fmla="*/ 9427021 w 12192000"/>
              <a:gd name="connsiteY53" fmla="*/ 358784 h 4939827"/>
              <a:gd name="connsiteX54" fmla="*/ 9670844 w 12192000"/>
              <a:gd name="connsiteY54" fmla="*/ 405128 h 4939827"/>
              <a:gd name="connsiteX55" fmla="*/ 9816083 w 12192000"/>
              <a:gd name="connsiteY55" fmla="*/ 416573 h 4939827"/>
              <a:gd name="connsiteX56" fmla="*/ 9936741 w 12192000"/>
              <a:gd name="connsiteY56" fmla="*/ 437044 h 4939827"/>
              <a:gd name="connsiteX57" fmla="*/ 10050093 w 12192000"/>
              <a:gd name="connsiteY57" fmla="*/ 443783 h 4939827"/>
              <a:gd name="connsiteX58" fmla="*/ 10130090 w 12192000"/>
              <a:gd name="connsiteY58" fmla="*/ 459520 h 4939827"/>
              <a:gd name="connsiteX59" fmla="*/ 10173456 w 12192000"/>
              <a:gd name="connsiteY59" fmla="*/ 457749 h 4939827"/>
              <a:gd name="connsiteX60" fmla="*/ 10218232 w 12192000"/>
              <a:gd name="connsiteY60" fmla="*/ 459820 h 4939827"/>
              <a:gd name="connsiteX61" fmla="*/ 10354176 w 12192000"/>
              <a:gd name="connsiteY61" fmla="*/ 471377 h 4939827"/>
              <a:gd name="connsiteX62" fmla="*/ 10430681 w 12192000"/>
              <a:gd name="connsiteY62" fmla="*/ 481226 h 4939827"/>
              <a:gd name="connsiteX63" fmla="*/ 10478169 w 12192000"/>
              <a:gd name="connsiteY63" fmla="*/ 481774 h 4939827"/>
              <a:gd name="connsiteX64" fmla="*/ 10540907 w 12192000"/>
              <a:gd name="connsiteY64" fmla="*/ 485607 h 4939827"/>
              <a:gd name="connsiteX65" fmla="*/ 10614941 w 12192000"/>
              <a:gd name="connsiteY65" fmla="*/ 487592 h 4939827"/>
              <a:gd name="connsiteX66" fmla="*/ 10674098 w 12192000"/>
              <a:gd name="connsiteY66" fmla="*/ 521656 h 4939827"/>
              <a:gd name="connsiteX67" fmla="*/ 10874834 w 12192000"/>
              <a:gd name="connsiteY67" fmla="*/ 574867 h 4939827"/>
              <a:gd name="connsiteX68" fmla="*/ 10944981 w 12192000"/>
              <a:gd name="connsiteY68" fmla="*/ 615042 h 4939827"/>
              <a:gd name="connsiteX69" fmla="*/ 11006376 w 12192000"/>
              <a:gd name="connsiteY69" fmla="*/ 645957 h 4939827"/>
              <a:gd name="connsiteX70" fmla="*/ 11076308 w 12192000"/>
              <a:gd name="connsiteY70" fmla="*/ 675698 h 4939827"/>
              <a:gd name="connsiteX71" fmla="*/ 11148789 w 12192000"/>
              <a:gd name="connsiteY71" fmla="*/ 685041 h 4939827"/>
              <a:gd name="connsiteX72" fmla="*/ 11249129 w 12192000"/>
              <a:gd name="connsiteY72" fmla="*/ 684218 h 4939827"/>
              <a:gd name="connsiteX73" fmla="*/ 11299915 w 12192000"/>
              <a:gd name="connsiteY73" fmla="*/ 692177 h 4939827"/>
              <a:gd name="connsiteX74" fmla="*/ 11386973 w 12192000"/>
              <a:gd name="connsiteY74" fmla="*/ 708209 h 4939827"/>
              <a:gd name="connsiteX75" fmla="*/ 11500105 w 12192000"/>
              <a:gd name="connsiteY75" fmla="*/ 735014 h 4939827"/>
              <a:gd name="connsiteX76" fmla="*/ 11621735 w 12192000"/>
              <a:gd name="connsiteY76" fmla="*/ 789584 h 4939827"/>
              <a:gd name="connsiteX77" fmla="*/ 11691200 w 12192000"/>
              <a:gd name="connsiteY77" fmla="*/ 867902 h 4939827"/>
              <a:gd name="connsiteX78" fmla="*/ 11819427 w 12192000"/>
              <a:gd name="connsiteY78" fmla="*/ 911634 h 4939827"/>
              <a:gd name="connsiteX79" fmla="*/ 11969720 w 12192000"/>
              <a:gd name="connsiteY79" fmla="*/ 964737 h 4939827"/>
              <a:gd name="connsiteX80" fmla="*/ 12055766 w 12192000"/>
              <a:gd name="connsiteY80" fmla="*/ 991268 h 4939827"/>
              <a:gd name="connsiteX81" fmla="*/ 12171539 w 12192000"/>
              <a:gd name="connsiteY81" fmla="*/ 995427 h 4939827"/>
              <a:gd name="connsiteX82" fmla="*/ 12187831 w 12192000"/>
              <a:gd name="connsiteY82" fmla="*/ 996580 h 4939827"/>
              <a:gd name="connsiteX83" fmla="*/ 12192000 w 12192000"/>
              <a:gd name="connsiteY83" fmla="*/ 996726 h 4939827"/>
              <a:gd name="connsiteX84" fmla="*/ 12192000 w 12192000"/>
              <a:gd name="connsiteY84" fmla="*/ 4939827 h 4939827"/>
              <a:gd name="connsiteX85" fmla="*/ 0 w 12192000"/>
              <a:gd name="connsiteY85" fmla="*/ 4939827 h 4939827"/>
              <a:gd name="connsiteX86" fmla="*/ 0 w 12192000"/>
              <a:gd name="connsiteY86" fmla="*/ 512043 h 4939827"/>
              <a:gd name="connsiteX87" fmla="*/ 7381 w 12192000"/>
              <a:gd name="connsiteY87" fmla="*/ 512580 h 4939827"/>
              <a:gd name="connsiteX88" fmla="*/ 100029 w 12192000"/>
              <a:gd name="connsiteY88" fmla="*/ 504758 h 4939827"/>
              <a:gd name="connsiteX89" fmla="*/ 155244 w 12192000"/>
              <a:gd name="connsiteY89" fmla="*/ 525130 h 4939827"/>
              <a:gd name="connsiteX90" fmla="*/ 254366 w 12192000"/>
              <a:gd name="connsiteY90" fmla="*/ 534449 h 4939827"/>
              <a:gd name="connsiteX91" fmla="*/ 447292 w 12192000"/>
              <a:gd name="connsiteY91" fmla="*/ 542725 h 4939827"/>
              <a:gd name="connsiteX92" fmla="*/ 628105 w 12192000"/>
              <a:gd name="connsiteY92" fmla="*/ 547853 h 4939827"/>
              <a:gd name="connsiteX93" fmla="*/ 783146 w 12192000"/>
              <a:gd name="connsiteY93" fmla="*/ 591799 h 4939827"/>
              <a:gd name="connsiteX94" fmla="*/ 1043676 w 12192000"/>
              <a:gd name="connsiteY94" fmla="*/ 591887 h 4939827"/>
              <a:gd name="connsiteX95" fmla="*/ 1281816 w 12192000"/>
              <a:gd name="connsiteY95" fmla="*/ 520946 h 4939827"/>
              <a:gd name="connsiteX96" fmla="*/ 1486347 w 12192000"/>
              <a:gd name="connsiteY96" fmla="*/ 487310 h 4939827"/>
              <a:gd name="connsiteX97" fmla="*/ 1568079 w 12192000"/>
              <a:gd name="connsiteY97" fmla="*/ 462531 h 4939827"/>
              <a:gd name="connsiteX98" fmla="*/ 1622516 w 12192000"/>
              <a:gd name="connsiteY98" fmla="*/ 466058 h 4939827"/>
              <a:gd name="connsiteX99" fmla="*/ 1655457 w 12192000"/>
              <a:gd name="connsiteY99" fmla="*/ 465359 h 4939827"/>
              <a:gd name="connsiteX100" fmla="*/ 1717454 w 12192000"/>
              <a:gd name="connsiteY100" fmla="*/ 417203 h 4939827"/>
              <a:gd name="connsiteX101" fmla="*/ 1913794 w 12192000"/>
              <a:gd name="connsiteY101" fmla="*/ 365255 h 4939827"/>
              <a:gd name="connsiteX102" fmla="*/ 2129762 w 12192000"/>
              <a:gd name="connsiteY102" fmla="*/ 367832 h 4939827"/>
              <a:gd name="connsiteX103" fmla="*/ 2376970 w 12192000"/>
              <a:gd name="connsiteY103" fmla="*/ 350129 h 4939827"/>
              <a:gd name="connsiteX104" fmla="*/ 2480155 w 12192000"/>
              <a:gd name="connsiteY104" fmla="*/ 359227 h 4939827"/>
              <a:gd name="connsiteX105" fmla="*/ 2586782 w 12192000"/>
              <a:gd name="connsiteY105" fmla="*/ 339352 h 4939827"/>
              <a:gd name="connsiteX106" fmla="*/ 2679617 w 12192000"/>
              <a:gd name="connsiteY106" fmla="*/ 305383 h 4939827"/>
              <a:gd name="connsiteX107" fmla="*/ 2788947 w 12192000"/>
              <a:gd name="connsiteY107" fmla="*/ 250375 h 4939827"/>
              <a:gd name="connsiteX108" fmla="*/ 2965530 w 12192000"/>
              <a:gd name="connsiteY108" fmla="*/ 245958 h 4939827"/>
              <a:gd name="connsiteX109" fmla="*/ 3103677 w 12192000"/>
              <a:gd name="connsiteY109" fmla="*/ 209527 h 4939827"/>
              <a:gd name="connsiteX110" fmla="*/ 3126759 w 12192000"/>
              <a:gd name="connsiteY110" fmla="*/ 211226 h 4939827"/>
              <a:gd name="connsiteX111" fmla="*/ 3164020 w 12192000"/>
              <a:gd name="connsiteY111" fmla="*/ 212779 h 4939827"/>
              <a:gd name="connsiteX112" fmla="*/ 3285019 w 12192000"/>
              <a:gd name="connsiteY112" fmla="*/ 220535 h 4939827"/>
              <a:gd name="connsiteX113" fmla="*/ 3365154 w 12192000"/>
              <a:gd name="connsiteY113" fmla="*/ 226416 h 4939827"/>
              <a:gd name="connsiteX114" fmla="*/ 3367507 w 12192000"/>
              <a:gd name="connsiteY114" fmla="*/ 225416 h 4939827"/>
              <a:gd name="connsiteX115" fmla="*/ 3387567 w 12192000"/>
              <a:gd name="connsiteY115" fmla="*/ 227103 h 4939827"/>
              <a:gd name="connsiteX116" fmla="*/ 3498001 w 12192000"/>
              <a:gd name="connsiteY116" fmla="*/ 231941 h 4939827"/>
              <a:gd name="connsiteX117" fmla="*/ 3561557 w 12192000"/>
              <a:gd name="connsiteY117" fmla="*/ 228095 h 4939827"/>
              <a:gd name="connsiteX118" fmla="*/ 3611920 w 12192000"/>
              <a:gd name="connsiteY118" fmla="*/ 218094 h 4939827"/>
              <a:gd name="connsiteX119" fmla="*/ 3620528 w 12192000"/>
              <a:gd name="connsiteY119" fmla="*/ 218788 h 4939827"/>
              <a:gd name="connsiteX120" fmla="*/ 3620766 w 12192000"/>
              <a:gd name="connsiteY120" fmla="*/ 218511 h 4939827"/>
              <a:gd name="connsiteX121" fmla="*/ 3629977 w 12192000"/>
              <a:gd name="connsiteY121" fmla="*/ 218664 h 4939827"/>
              <a:gd name="connsiteX122" fmla="*/ 3636217 w 12192000"/>
              <a:gd name="connsiteY122" fmla="*/ 220048 h 4939827"/>
              <a:gd name="connsiteX123" fmla="*/ 3709484 w 12192000"/>
              <a:gd name="connsiteY123" fmla="*/ 186927 h 4939827"/>
              <a:gd name="connsiteX124" fmla="*/ 3761342 w 12192000"/>
              <a:gd name="connsiteY124" fmla="*/ 177474 h 4939827"/>
              <a:gd name="connsiteX125" fmla="*/ 3799748 w 12192000"/>
              <a:gd name="connsiteY125" fmla="*/ 167154 h 4939827"/>
              <a:gd name="connsiteX126" fmla="*/ 3922756 w 12192000"/>
              <a:gd name="connsiteY126" fmla="*/ 194044 h 4939827"/>
              <a:gd name="connsiteX127" fmla="*/ 4028476 w 12192000"/>
              <a:gd name="connsiteY127" fmla="*/ 223679 h 4939827"/>
              <a:gd name="connsiteX128" fmla="*/ 4191582 w 12192000"/>
              <a:gd name="connsiteY128" fmla="*/ 238952 h 4939827"/>
              <a:gd name="connsiteX129" fmla="*/ 4251024 w 12192000"/>
              <a:gd name="connsiteY129" fmla="*/ 240874 h 4939827"/>
              <a:gd name="connsiteX130" fmla="*/ 4355275 w 12192000"/>
              <a:gd name="connsiteY130" fmla="*/ 260205 h 4939827"/>
              <a:gd name="connsiteX131" fmla="*/ 4423807 w 12192000"/>
              <a:gd name="connsiteY131" fmla="*/ 270366 h 4939827"/>
              <a:gd name="connsiteX132" fmla="*/ 4558432 w 12192000"/>
              <a:gd name="connsiteY132" fmla="*/ 269194 h 4939827"/>
              <a:gd name="connsiteX133" fmla="*/ 4635061 w 12192000"/>
              <a:gd name="connsiteY133" fmla="*/ 280682 h 4939827"/>
              <a:gd name="connsiteX134" fmla="*/ 4807427 w 12192000"/>
              <a:gd name="connsiteY134" fmla="*/ 276835 h 4939827"/>
              <a:gd name="connsiteX135" fmla="*/ 5028933 w 12192000"/>
              <a:gd name="connsiteY135" fmla="*/ 183887 h 4939827"/>
              <a:gd name="connsiteX136" fmla="*/ 5093642 w 12192000"/>
              <a:gd name="connsiteY136" fmla="*/ 177214 h 4939827"/>
              <a:gd name="connsiteX137" fmla="*/ 5102642 w 12192000"/>
              <a:gd name="connsiteY137" fmla="*/ 186816 h 4939827"/>
              <a:gd name="connsiteX138" fmla="*/ 5193590 w 12192000"/>
              <a:gd name="connsiteY138" fmla="*/ 156458 h 4939827"/>
              <a:gd name="connsiteX139" fmla="*/ 5323922 w 12192000"/>
              <a:gd name="connsiteY139" fmla="*/ 146332 h 4939827"/>
              <a:gd name="connsiteX140" fmla="*/ 5421860 w 12192000"/>
              <a:gd name="connsiteY140" fmla="*/ 167298 h 4939827"/>
              <a:gd name="connsiteX141" fmla="*/ 5476948 w 12192000"/>
              <a:gd name="connsiteY141" fmla="*/ 173249 h 4939827"/>
              <a:gd name="connsiteX142" fmla="*/ 5516842 w 12192000"/>
              <a:gd name="connsiteY142" fmla="*/ 184018 h 4939827"/>
              <a:gd name="connsiteX143" fmla="*/ 5619415 w 12192000"/>
              <a:gd name="connsiteY143" fmla="*/ 176781 h 4939827"/>
              <a:gd name="connsiteX144" fmla="*/ 5789867 w 12192000"/>
              <a:gd name="connsiteY144" fmla="*/ 150304 h 4939827"/>
              <a:gd name="connsiteX145" fmla="*/ 5825953 w 12192000"/>
              <a:gd name="connsiteY145" fmla="*/ 147907 h 4939827"/>
              <a:gd name="connsiteX146" fmla="*/ 5856168 w 12192000"/>
              <a:gd name="connsiteY146" fmla="*/ 158719 h 4939827"/>
              <a:gd name="connsiteX147" fmla="*/ 5862476 w 12192000"/>
              <a:gd name="connsiteY147" fmla="*/ 172447 h 4939827"/>
              <a:gd name="connsiteX148" fmla="*/ 5882195 w 12192000"/>
              <a:gd name="connsiteY148" fmla="*/ 173195 h 4939827"/>
              <a:gd name="connsiteX149" fmla="*/ 5952585 w 12192000"/>
              <a:gd name="connsiteY149" fmla="*/ 161012 h 4939827"/>
              <a:gd name="connsiteX150" fmla="*/ 6001964 w 12192000"/>
              <a:gd name="connsiteY150" fmla="*/ 154786 h 4939827"/>
              <a:gd name="connsiteX151" fmla="*/ 6184207 w 12192000"/>
              <a:gd name="connsiteY151" fmla="*/ 132658 h 4939827"/>
              <a:gd name="connsiteX152" fmla="*/ 6415830 w 12192000"/>
              <a:gd name="connsiteY152" fmla="*/ 136006 h 4939827"/>
              <a:gd name="connsiteX153" fmla="*/ 6756965 w 12192000"/>
              <a:gd name="connsiteY153" fmla="*/ 57636 h 4939827"/>
              <a:gd name="connsiteX154" fmla="*/ 6819400 w 12192000"/>
              <a:gd name="connsiteY154" fmla="*/ 30742 h 4939827"/>
              <a:gd name="connsiteX155" fmla="*/ 6986370 w 12192000"/>
              <a:gd name="connsiteY155" fmla="*/ 12659 h 4939827"/>
              <a:gd name="connsiteX156" fmla="*/ 6989536 w 12192000"/>
              <a:gd name="connsiteY156" fmla="*/ 14528 h 4939827"/>
              <a:gd name="connsiteX157" fmla="*/ 7015933 w 12192000"/>
              <a:gd name="connsiteY157" fmla="*/ 9653 h 4939827"/>
              <a:gd name="connsiteX158" fmla="*/ 7020592 w 12192000"/>
              <a:gd name="connsiteY158" fmla="*/ 1651 h 4939827"/>
              <a:gd name="connsiteX159" fmla="*/ 7025905 w 12192000"/>
              <a:gd name="connsiteY15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83638 w 12192000"/>
              <a:gd name="connsiteY50" fmla="*/ 299924 h 4939827"/>
              <a:gd name="connsiteX51" fmla="*/ 9371484 w 12192000"/>
              <a:gd name="connsiteY51" fmla="*/ 329634 h 4939827"/>
              <a:gd name="connsiteX52" fmla="*/ 9404829 w 12192000"/>
              <a:gd name="connsiteY52" fmla="*/ 339038 h 4939827"/>
              <a:gd name="connsiteX53" fmla="*/ 9427021 w 12192000"/>
              <a:gd name="connsiteY53" fmla="*/ 358784 h 4939827"/>
              <a:gd name="connsiteX54" fmla="*/ 9670844 w 12192000"/>
              <a:gd name="connsiteY54" fmla="*/ 405128 h 4939827"/>
              <a:gd name="connsiteX55" fmla="*/ 9816083 w 12192000"/>
              <a:gd name="connsiteY55" fmla="*/ 416573 h 4939827"/>
              <a:gd name="connsiteX56" fmla="*/ 9936741 w 12192000"/>
              <a:gd name="connsiteY56" fmla="*/ 437044 h 4939827"/>
              <a:gd name="connsiteX57" fmla="*/ 10050093 w 12192000"/>
              <a:gd name="connsiteY57" fmla="*/ 443783 h 4939827"/>
              <a:gd name="connsiteX58" fmla="*/ 10130090 w 12192000"/>
              <a:gd name="connsiteY58" fmla="*/ 459520 h 4939827"/>
              <a:gd name="connsiteX59" fmla="*/ 10173456 w 12192000"/>
              <a:gd name="connsiteY59" fmla="*/ 457749 h 4939827"/>
              <a:gd name="connsiteX60" fmla="*/ 10218232 w 12192000"/>
              <a:gd name="connsiteY60" fmla="*/ 459820 h 4939827"/>
              <a:gd name="connsiteX61" fmla="*/ 10354176 w 12192000"/>
              <a:gd name="connsiteY61" fmla="*/ 471377 h 4939827"/>
              <a:gd name="connsiteX62" fmla="*/ 10430681 w 12192000"/>
              <a:gd name="connsiteY62" fmla="*/ 481226 h 4939827"/>
              <a:gd name="connsiteX63" fmla="*/ 10478169 w 12192000"/>
              <a:gd name="connsiteY63" fmla="*/ 481774 h 4939827"/>
              <a:gd name="connsiteX64" fmla="*/ 10540907 w 12192000"/>
              <a:gd name="connsiteY64" fmla="*/ 485607 h 4939827"/>
              <a:gd name="connsiteX65" fmla="*/ 10614941 w 12192000"/>
              <a:gd name="connsiteY65" fmla="*/ 487592 h 4939827"/>
              <a:gd name="connsiteX66" fmla="*/ 10674098 w 12192000"/>
              <a:gd name="connsiteY66" fmla="*/ 521656 h 4939827"/>
              <a:gd name="connsiteX67" fmla="*/ 10874834 w 12192000"/>
              <a:gd name="connsiteY67" fmla="*/ 574867 h 4939827"/>
              <a:gd name="connsiteX68" fmla="*/ 10944981 w 12192000"/>
              <a:gd name="connsiteY68" fmla="*/ 615042 h 4939827"/>
              <a:gd name="connsiteX69" fmla="*/ 11006376 w 12192000"/>
              <a:gd name="connsiteY69" fmla="*/ 645957 h 4939827"/>
              <a:gd name="connsiteX70" fmla="*/ 11076308 w 12192000"/>
              <a:gd name="connsiteY70" fmla="*/ 675698 h 4939827"/>
              <a:gd name="connsiteX71" fmla="*/ 11148789 w 12192000"/>
              <a:gd name="connsiteY71" fmla="*/ 685041 h 4939827"/>
              <a:gd name="connsiteX72" fmla="*/ 11249129 w 12192000"/>
              <a:gd name="connsiteY72" fmla="*/ 684218 h 4939827"/>
              <a:gd name="connsiteX73" fmla="*/ 11299915 w 12192000"/>
              <a:gd name="connsiteY73" fmla="*/ 692177 h 4939827"/>
              <a:gd name="connsiteX74" fmla="*/ 11386973 w 12192000"/>
              <a:gd name="connsiteY74" fmla="*/ 708209 h 4939827"/>
              <a:gd name="connsiteX75" fmla="*/ 11500105 w 12192000"/>
              <a:gd name="connsiteY75" fmla="*/ 735014 h 4939827"/>
              <a:gd name="connsiteX76" fmla="*/ 11621735 w 12192000"/>
              <a:gd name="connsiteY76" fmla="*/ 789584 h 4939827"/>
              <a:gd name="connsiteX77" fmla="*/ 11691200 w 12192000"/>
              <a:gd name="connsiteY77" fmla="*/ 867902 h 4939827"/>
              <a:gd name="connsiteX78" fmla="*/ 11819427 w 12192000"/>
              <a:gd name="connsiteY78" fmla="*/ 911634 h 4939827"/>
              <a:gd name="connsiteX79" fmla="*/ 11969720 w 12192000"/>
              <a:gd name="connsiteY79" fmla="*/ 964737 h 4939827"/>
              <a:gd name="connsiteX80" fmla="*/ 12055766 w 12192000"/>
              <a:gd name="connsiteY80" fmla="*/ 991268 h 4939827"/>
              <a:gd name="connsiteX81" fmla="*/ 12171539 w 12192000"/>
              <a:gd name="connsiteY81" fmla="*/ 995427 h 4939827"/>
              <a:gd name="connsiteX82" fmla="*/ 12187831 w 12192000"/>
              <a:gd name="connsiteY82" fmla="*/ 996580 h 4939827"/>
              <a:gd name="connsiteX83" fmla="*/ 12192000 w 12192000"/>
              <a:gd name="connsiteY83" fmla="*/ 996726 h 4939827"/>
              <a:gd name="connsiteX84" fmla="*/ 12192000 w 12192000"/>
              <a:gd name="connsiteY84" fmla="*/ 4939827 h 4939827"/>
              <a:gd name="connsiteX85" fmla="*/ 0 w 12192000"/>
              <a:gd name="connsiteY85" fmla="*/ 4939827 h 4939827"/>
              <a:gd name="connsiteX86" fmla="*/ 0 w 12192000"/>
              <a:gd name="connsiteY86" fmla="*/ 512043 h 4939827"/>
              <a:gd name="connsiteX87" fmla="*/ 7381 w 12192000"/>
              <a:gd name="connsiteY87" fmla="*/ 512580 h 4939827"/>
              <a:gd name="connsiteX88" fmla="*/ 100029 w 12192000"/>
              <a:gd name="connsiteY88" fmla="*/ 504758 h 4939827"/>
              <a:gd name="connsiteX89" fmla="*/ 155244 w 12192000"/>
              <a:gd name="connsiteY89" fmla="*/ 525130 h 4939827"/>
              <a:gd name="connsiteX90" fmla="*/ 254366 w 12192000"/>
              <a:gd name="connsiteY90" fmla="*/ 534449 h 4939827"/>
              <a:gd name="connsiteX91" fmla="*/ 447292 w 12192000"/>
              <a:gd name="connsiteY91" fmla="*/ 542725 h 4939827"/>
              <a:gd name="connsiteX92" fmla="*/ 628105 w 12192000"/>
              <a:gd name="connsiteY92" fmla="*/ 547853 h 4939827"/>
              <a:gd name="connsiteX93" fmla="*/ 783146 w 12192000"/>
              <a:gd name="connsiteY93" fmla="*/ 591799 h 4939827"/>
              <a:gd name="connsiteX94" fmla="*/ 1043676 w 12192000"/>
              <a:gd name="connsiteY94" fmla="*/ 591887 h 4939827"/>
              <a:gd name="connsiteX95" fmla="*/ 1281816 w 12192000"/>
              <a:gd name="connsiteY95" fmla="*/ 520946 h 4939827"/>
              <a:gd name="connsiteX96" fmla="*/ 1486347 w 12192000"/>
              <a:gd name="connsiteY96" fmla="*/ 487310 h 4939827"/>
              <a:gd name="connsiteX97" fmla="*/ 1568079 w 12192000"/>
              <a:gd name="connsiteY97" fmla="*/ 462531 h 4939827"/>
              <a:gd name="connsiteX98" fmla="*/ 1622516 w 12192000"/>
              <a:gd name="connsiteY98" fmla="*/ 466058 h 4939827"/>
              <a:gd name="connsiteX99" fmla="*/ 1655457 w 12192000"/>
              <a:gd name="connsiteY99" fmla="*/ 465359 h 4939827"/>
              <a:gd name="connsiteX100" fmla="*/ 1717454 w 12192000"/>
              <a:gd name="connsiteY100" fmla="*/ 417203 h 4939827"/>
              <a:gd name="connsiteX101" fmla="*/ 1913794 w 12192000"/>
              <a:gd name="connsiteY101" fmla="*/ 365255 h 4939827"/>
              <a:gd name="connsiteX102" fmla="*/ 2129762 w 12192000"/>
              <a:gd name="connsiteY102" fmla="*/ 367832 h 4939827"/>
              <a:gd name="connsiteX103" fmla="*/ 2376970 w 12192000"/>
              <a:gd name="connsiteY103" fmla="*/ 350129 h 4939827"/>
              <a:gd name="connsiteX104" fmla="*/ 2480155 w 12192000"/>
              <a:gd name="connsiteY104" fmla="*/ 359227 h 4939827"/>
              <a:gd name="connsiteX105" fmla="*/ 2586782 w 12192000"/>
              <a:gd name="connsiteY105" fmla="*/ 339352 h 4939827"/>
              <a:gd name="connsiteX106" fmla="*/ 2679617 w 12192000"/>
              <a:gd name="connsiteY106" fmla="*/ 305383 h 4939827"/>
              <a:gd name="connsiteX107" fmla="*/ 2788947 w 12192000"/>
              <a:gd name="connsiteY107" fmla="*/ 250375 h 4939827"/>
              <a:gd name="connsiteX108" fmla="*/ 2965530 w 12192000"/>
              <a:gd name="connsiteY108" fmla="*/ 245958 h 4939827"/>
              <a:gd name="connsiteX109" fmla="*/ 3103677 w 12192000"/>
              <a:gd name="connsiteY109" fmla="*/ 209527 h 4939827"/>
              <a:gd name="connsiteX110" fmla="*/ 3126759 w 12192000"/>
              <a:gd name="connsiteY110" fmla="*/ 211226 h 4939827"/>
              <a:gd name="connsiteX111" fmla="*/ 3164020 w 12192000"/>
              <a:gd name="connsiteY111" fmla="*/ 212779 h 4939827"/>
              <a:gd name="connsiteX112" fmla="*/ 3285019 w 12192000"/>
              <a:gd name="connsiteY112" fmla="*/ 220535 h 4939827"/>
              <a:gd name="connsiteX113" fmla="*/ 3365154 w 12192000"/>
              <a:gd name="connsiteY113" fmla="*/ 226416 h 4939827"/>
              <a:gd name="connsiteX114" fmla="*/ 3367507 w 12192000"/>
              <a:gd name="connsiteY114" fmla="*/ 225416 h 4939827"/>
              <a:gd name="connsiteX115" fmla="*/ 3387567 w 12192000"/>
              <a:gd name="connsiteY115" fmla="*/ 227103 h 4939827"/>
              <a:gd name="connsiteX116" fmla="*/ 3498001 w 12192000"/>
              <a:gd name="connsiteY116" fmla="*/ 231941 h 4939827"/>
              <a:gd name="connsiteX117" fmla="*/ 3561557 w 12192000"/>
              <a:gd name="connsiteY117" fmla="*/ 228095 h 4939827"/>
              <a:gd name="connsiteX118" fmla="*/ 3611920 w 12192000"/>
              <a:gd name="connsiteY118" fmla="*/ 218094 h 4939827"/>
              <a:gd name="connsiteX119" fmla="*/ 3620528 w 12192000"/>
              <a:gd name="connsiteY119" fmla="*/ 218788 h 4939827"/>
              <a:gd name="connsiteX120" fmla="*/ 3620766 w 12192000"/>
              <a:gd name="connsiteY120" fmla="*/ 218511 h 4939827"/>
              <a:gd name="connsiteX121" fmla="*/ 3629977 w 12192000"/>
              <a:gd name="connsiteY121" fmla="*/ 218664 h 4939827"/>
              <a:gd name="connsiteX122" fmla="*/ 3636217 w 12192000"/>
              <a:gd name="connsiteY122" fmla="*/ 220048 h 4939827"/>
              <a:gd name="connsiteX123" fmla="*/ 3709484 w 12192000"/>
              <a:gd name="connsiteY123" fmla="*/ 186927 h 4939827"/>
              <a:gd name="connsiteX124" fmla="*/ 3761342 w 12192000"/>
              <a:gd name="connsiteY124" fmla="*/ 177474 h 4939827"/>
              <a:gd name="connsiteX125" fmla="*/ 3799748 w 12192000"/>
              <a:gd name="connsiteY125" fmla="*/ 167154 h 4939827"/>
              <a:gd name="connsiteX126" fmla="*/ 3922756 w 12192000"/>
              <a:gd name="connsiteY126" fmla="*/ 194044 h 4939827"/>
              <a:gd name="connsiteX127" fmla="*/ 4028476 w 12192000"/>
              <a:gd name="connsiteY127" fmla="*/ 223679 h 4939827"/>
              <a:gd name="connsiteX128" fmla="*/ 4191582 w 12192000"/>
              <a:gd name="connsiteY128" fmla="*/ 238952 h 4939827"/>
              <a:gd name="connsiteX129" fmla="*/ 4251024 w 12192000"/>
              <a:gd name="connsiteY129" fmla="*/ 240874 h 4939827"/>
              <a:gd name="connsiteX130" fmla="*/ 4355275 w 12192000"/>
              <a:gd name="connsiteY130" fmla="*/ 260205 h 4939827"/>
              <a:gd name="connsiteX131" fmla="*/ 4423807 w 12192000"/>
              <a:gd name="connsiteY131" fmla="*/ 270366 h 4939827"/>
              <a:gd name="connsiteX132" fmla="*/ 4558432 w 12192000"/>
              <a:gd name="connsiteY132" fmla="*/ 269194 h 4939827"/>
              <a:gd name="connsiteX133" fmla="*/ 4635061 w 12192000"/>
              <a:gd name="connsiteY133" fmla="*/ 280682 h 4939827"/>
              <a:gd name="connsiteX134" fmla="*/ 4807427 w 12192000"/>
              <a:gd name="connsiteY134" fmla="*/ 276835 h 4939827"/>
              <a:gd name="connsiteX135" fmla="*/ 5028933 w 12192000"/>
              <a:gd name="connsiteY135" fmla="*/ 183887 h 4939827"/>
              <a:gd name="connsiteX136" fmla="*/ 5093642 w 12192000"/>
              <a:gd name="connsiteY136" fmla="*/ 177214 h 4939827"/>
              <a:gd name="connsiteX137" fmla="*/ 5102642 w 12192000"/>
              <a:gd name="connsiteY137" fmla="*/ 186816 h 4939827"/>
              <a:gd name="connsiteX138" fmla="*/ 5193590 w 12192000"/>
              <a:gd name="connsiteY138" fmla="*/ 156458 h 4939827"/>
              <a:gd name="connsiteX139" fmla="*/ 5323922 w 12192000"/>
              <a:gd name="connsiteY139" fmla="*/ 146332 h 4939827"/>
              <a:gd name="connsiteX140" fmla="*/ 5421860 w 12192000"/>
              <a:gd name="connsiteY140" fmla="*/ 167298 h 4939827"/>
              <a:gd name="connsiteX141" fmla="*/ 5476948 w 12192000"/>
              <a:gd name="connsiteY141" fmla="*/ 173249 h 4939827"/>
              <a:gd name="connsiteX142" fmla="*/ 5516842 w 12192000"/>
              <a:gd name="connsiteY142" fmla="*/ 184018 h 4939827"/>
              <a:gd name="connsiteX143" fmla="*/ 5619415 w 12192000"/>
              <a:gd name="connsiteY143" fmla="*/ 176781 h 4939827"/>
              <a:gd name="connsiteX144" fmla="*/ 5789867 w 12192000"/>
              <a:gd name="connsiteY144" fmla="*/ 150304 h 4939827"/>
              <a:gd name="connsiteX145" fmla="*/ 5825953 w 12192000"/>
              <a:gd name="connsiteY145" fmla="*/ 147907 h 4939827"/>
              <a:gd name="connsiteX146" fmla="*/ 5856168 w 12192000"/>
              <a:gd name="connsiteY146" fmla="*/ 158719 h 4939827"/>
              <a:gd name="connsiteX147" fmla="*/ 5862476 w 12192000"/>
              <a:gd name="connsiteY147" fmla="*/ 172447 h 4939827"/>
              <a:gd name="connsiteX148" fmla="*/ 5882195 w 12192000"/>
              <a:gd name="connsiteY148" fmla="*/ 173195 h 4939827"/>
              <a:gd name="connsiteX149" fmla="*/ 5952585 w 12192000"/>
              <a:gd name="connsiteY149" fmla="*/ 161012 h 4939827"/>
              <a:gd name="connsiteX150" fmla="*/ 6001964 w 12192000"/>
              <a:gd name="connsiteY150" fmla="*/ 154786 h 4939827"/>
              <a:gd name="connsiteX151" fmla="*/ 6184207 w 12192000"/>
              <a:gd name="connsiteY151" fmla="*/ 132658 h 4939827"/>
              <a:gd name="connsiteX152" fmla="*/ 6415830 w 12192000"/>
              <a:gd name="connsiteY152" fmla="*/ 136006 h 4939827"/>
              <a:gd name="connsiteX153" fmla="*/ 6756965 w 12192000"/>
              <a:gd name="connsiteY153" fmla="*/ 57636 h 4939827"/>
              <a:gd name="connsiteX154" fmla="*/ 6819400 w 12192000"/>
              <a:gd name="connsiteY154" fmla="*/ 30742 h 4939827"/>
              <a:gd name="connsiteX155" fmla="*/ 6986370 w 12192000"/>
              <a:gd name="connsiteY155" fmla="*/ 12659 h 4939827"/>
              <a:gd name="connsiteX156" fmla="*/ 6989536 w 12192000"/>
              <a:gd name="connsiteY156" fmla="*/ 14528 h 4939827"/>
              <a:gd name="connsiteX157" fmla="*/ 7015933 w 12192000"/>
              <a:gd name="connsiteY157" fmla="*/ 9653 h 4939827"/>
              <a:gd name="connsiteX158" fmla="*/ 7020592 w 12192000"/>
              <a:gd name="connsiteY158" fmla="*/ 1651 h 4939827"/>
              <a:gd name="connsiteX159" fmla="*/ 7025905 w 12192000"/>
              <a:gd name="connsiteY15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672650 w 12192000"/>
              <a:gd name="connsiteY30" fmla="*/ 254821 h 4939827"/>
              <a:gd name="connsiteX31" fmla="*/ 8785543 w 12192000"/>
              <a:gd name="connsiteY31" fmla="*/ 263406 h 4939827"/>
              <a:gd name="connsiteX32" fmla="*/ 8830588 w 12192000"/>
              <a:gd name="connsiteY32" fmla="*/ 265483 h 4939827"/>
              <a:gd name="connsiteX33" fmla="*/ 8905142 w 12192000"/>
              <a:gd name="connsiteY33" fmla="*/ 264958 h 4939827"/>
              <a:gd name="connsiteX34" fmla="*/ 8968582 w 12192000"/>
              <a:gd name="connsiteY34" fmla="*/ 262728 h 4939827"/>
              <a:gd name="connsiteX35" fmla="*/ 8972994 w 12192000"/>
              <a:gd name="connsiteY35" fmla="*/ 263284 h 4939827"/>
              <a:gd name="connsiteX36" fmla="*/ 9004605 w 12192000"/>
              <a:gd name="connsiteY36" fmla="*/ 258041 h 4939827"/>
              <a:gd name="connsiteX37" fmla="*/ 9016165 w 12192000"/>
              <a:gd name="connsiteY37" fmla="*/ 261258 h 4939827"/>
              <a:gd name="connsiteX38" fmla="*/ 9043297 w 12192000"/>
              <a:gd name="connsiteY38" fmla="*/ 281547 h 4939827"/>
              <a:gd name="connsiteX39" fmla="*/ 9048315 w 12192000"/>
              <a:gd name="connsiteY39" fmla="*/ 279264 h 4939827"/>
              <a:gd name="connsiteX40" fmla="*/ 9054706 w 12192000"/>
              <a:gd name="connsiteY40" fmla="*/ 278538 h 4939827"/>
              <a:gd name="connsiteX41" fmla="*/ 9070919 w 12192000"/>
              <a:gd name="connsiteY41" fmla="*/ 281810 h 4939827"/>
              <a:gd name="connsiteX42" fmla="*/ 9076813 w 12192000"/>
              <a:gd name="connsiteY42" fmla="*/ 283909 h 4939827"/>
              <a:gd name="connsiteX43" fmla="*/ 9085871 w 12192000"/>
              <a:gd name="connsiteY43" fmla="*/ 285133 h 4939827"/>
              <a:gd name="connsiteX44" fmla="*/ 9086159 w 12192000"/>
              <a:gd name="connsiteY44" fmla="*/ 284887 h 4939827"/>
              <a:gd name="connsiteX45" fmla="*/ 9134606 w 12192000"/>
              <a:gd name="connsiteY45" fmla="*/ 288168 h 4939827"/>
              <a:gd name="connsiteX46" fmla="*/ 9195590 w 12192000"/>
              <a:gd name="connsiteY46" fmla="*/ 279568 h 4939827"/>
              <a:gd name="connsiteX47" fmla="*/ 9219336 w 12192000"/>
              <a:gd name="connsiteY47" fmla="*/ 278133 h 4939827"/>
              <a:gd name="connsiteX48" fmla="*/ 9232362 w 12192000"/>
              <a:gd name="connsiteY48" fmla="*/ 275894 h 4939827"/>
              <a:gd name="connsiteX49" fmla="*/ 9283638 w 12192000"/>
              <a:gd name="connsiteY49" fmla="*/ 299924 h 4939827"/>
              <a:gd name="connsiteX50" fmla="*/ 9371484 w 12192000"/>
              <a:gd name="connsiteY50" fmla="*/ 329634 h 4939827"/>
              <a:gd name="connsiteX51" fmla="*/ 9404829 w 12192000"/>
              <a:gd name="connsiteY51" fmla="*/ 339038 h 4939827"/>
              <a:gd name="connsiteX52" fmla="*/ 9427021 w 12192000"/>
              <a:gd name="connsiteY52" fmla="*/ 358784 h 4939827"/>
              <a:gd name="connsiteX53" fmla="*/ 9670844 w 12192000"/>
              <a:gd name="connsiteY53" fmla="*/ 405128 h 4939827"/>
              <a:gd name="connsiteX54" fmla="*/ 9816083 w 12192000"/>
              <a:gd name="connsiteY54" fmla="*/ 416573 h 4939827"/>
              <a:gd name="connsiteX55" fmla="*/ 9936741 w 12192000"/>
              <a:gd name="connsiteY55" fmla="*/ 437044 h 4939827"/>
              <a:gd name="connsiteX56" fmla="*/ 10050093 w 12192000"/>
              <a:gd name="connsiteY56" fmla="*/ 443783 h 4939827"/>
              <a:gd name="connsiteX57" fmla="*/ 10130090 w 12192000"/>
              <a:gd name="connsiteY57" fmla="*/ 459520 h 4939827"/>
              <a:gd name="connsiteX58" fmla="*/ 10173456 w 12192000"/>
              <a:gd name="connsiteY58" fmla="*/ 457749 h 4939827"/>
              <a:gd name="connsiteX59" fmla="*/ 10218232 w 12192000"/>
              <a:gd name="connsiteY59" fmla="*/ 459820 h 4939827"/>
              <a:gd name="connsiteX60" fmla="*/ 10354176 w 12192000"/>
              <a:gd name="connsiteY60" fmla="*/ 471377 h 4939827"/>
              <a:gd name="connsiteX61" fmla="*/ 10430681 w 12192000"/>
              <a:gd name="connsiteY61" fmla="*/ 481226 h 4939827"/>
              <a:gd name="connsiteX62" fmla="*/ 10478169 w 12192000"/>
              <a:gd name="connsiteY62" fmla="*/ 481774 h 4939827"/>
              <a:gd name="connsiteX63" fmla="*/ 10540907 w 12192000"/>
              <a:gd name="connsiteY63" fmla="*/ 485607 h 4939827"/>
              <a:gd name="connsiteX64" fmla="*/ 10614941 w 12192000"/>
              <a:gd name="connsiteY64" fmla="*/ 487592 h 4939827"/>
              <a:gd name="connsiteX65" fmla="*/ 10674098 w 12192000"/>
              <a:gd name="connsiteY65" fmla="*/ 521656 h 4939827"/>
              <a:gd name="connsiteX66" fmla="*/ 10874834 w 12192000"/>
              <a:gd name="connsiteY66" fmla="*/ 574867 h 4939827"/>
              <a:gd name="connsiteX67" fmla="*/ 10944981 w 12192000"/>
              <a:gd name="connsiteY67" fmla="*/ 615042 h 4939827"/>
              <a:gd name="connsiteX68" fmla="*/ 11006376 w 12192000"/>
              <a:gd name="connsiteY68" fmla="*/ 645957 h 4939827"/>
              <a:gd name="connsiteX69" fmla="*/ 11076308 w 12192000"/>
              <a:gd name="connsiteY69" fmla="*/ 675698 h 4939827"/>
              <a:gd name="connsiteX70" fmla="*/ 11148789 w 12192000"/>
              <a:gd name="connsiteY70" fmla="*/ 685041 h 4939827"/>
              <a:gd name="connsiteX71" fmla="*/ 11249129 w 12192000"/>
              <a:gd name="connsiteY71" fmla="*/ 684218 h 4939827"/>
              <a:gd name="connsiteX72" fmla="*/ 11299915 w 12192000"/>
              <a:gd name="connsiteY72" fmla="*/ 692177 h 4939827"/>
              <a:gd name="connsiteX73" fmla="*/ 11386973 w 12192000"/>
              <a:gd name="connsiteY73" fmla="*/ 708209 h 4939827"/>
              <a:gd name="connsiteX74" fmla="*/ 11500105 w 12192000"/>
              <a:gd name="connsiteY74" fmla="*/ 735014 h 4939827"/>
              <a:gd name="connsiteX75" fmla="*/ 11621735 w 12192000"/>
              <a:gd name="connsiteY75" fmla="*/ 789584 h 4939827"/>
              <a:gd name="connsiteX76" fmla="*/ 11691200 w 12192000"/>
              <a:gd name="connsiteY76" fmla="*/ 867902 h 4939827"/>
              <a:gd name="connsiteX77" fmla="*/ 11819427 w 12192000"/>
              <a:gd name="connsiteY77" fmla="*/ 911634 h 4939827"/>
              <a:gd name="connsiteX78" fmla="*/ 11969720 w 12192000"/>
              <a:gd name="connsiteY78" fmla="*/ 964737 h 4939827"/>
              <a:gd name="connsiteX79" fmla="*/ 12055766 w 12192000"/>
              <a:gd name="connsiteY79" fmla="*/ 991268 h 4939827"/>
              <a:gd name="connsiteX80" fmla="*/ 12171539 w 12192000"/>
              <a:gd name="connsiteY80" fmla="*/ 995427 h 4939827"/>
              <a:gd name="connsiteX81" fmla="*/ 12187831 w 12192000"/>
              <a:gd name="connsiteY81" fmla="*/ 996580 h 4939827"/>
              <a:gd name="connsiteX82" fmla="*/ 12192000 w 12192000"/>
              <a:gd name="connsiteY82" fmla="*/ 996726 h 4939827"/>
              <a:gd name="connsiteX83" fmla="*/ 12192000 w 12192000"/>
              <a:gd name="connsiteY83" fmla="*/ 4939827 h 4939827"/>
              <a:gd name="connsiteX84" fmla="*/ 0 w 12192000"/>
              <a:gd name="connsiteY84" fmla="*/ 4939827 h 4939827"/>
              <a:gd name="connsiteX85" fmla="*/ 0 w 12192000"/>
              <a:gd name="connsiteY85" fmla="*/ 512043 h 4939827"/>
              <a:gd name="connsiteX86" fmla="*/ 7381 w 12192000"/>
              <a:gd name="connsiteY86" fmla="*/ 512580 h 4939827"/>
              <a:gd name="connsiteX87" fmla="*/ 100029 w 12192000"/>
              <a:gd name="connsiteY87" fmla="*/ 504758 h 4939827"/>
              <a:gd name="connsiteX88" fmla="*/ 155244 w 12192000"/>
              <a:gd name="connsiteY88" fmla="*/ 525130 h 4939827"/>
              <a:gd name="connsiteX89" fmla="*/ 254366 w 12192000"/>
              <a:gd name="connsiteY89" fmla="*/ 534449 h 4939827"/>
              <a:gd name="connsiteX90" fmla="*/ 447292 w 12192000"/>
              <a:gd name="connsiteY90" fmla="*/ 542725 h 4939827"/>
              <a:gd name="connsiteX91" fmla="*/ 628105 w 12192000"/>
              <a:gd name="connsiteY91" fmla="*/ 547853 h 4939827"/>
              <a:gd name="connsiteX92" fmla="*/ 783146 w 12192000"/>
              <a:gd name="connsiteY92" fmla="*/ 591799 h 4939827"/>
              <a:gd name="connsiteX93" fmla="*/ 1043676 w 12192000"/>
              <a:gd name="connsiteY93" fmla="*/ 591887 h 4939827"/>
              <a:gd name="connsiteX94" fmla="*/ 1281816 w 12192000"/>
              <a:gd name="connsiteY94" fmla="*/ 520946 h 4939827"/>
              <a:gd name="connsiteX95" fmla="*/ 1486347 w 12192000"/>
              <a:gd name="connsiteY95" fmla="*/ 487310 h 4939827"/>
              <a:gd name="connsiteX96" fmla="*/ 1568079 w 12192000"/>
              <a:gd name="connsiteY96" fmla="*/ 462531 h 4939827"/>
              <a:gd name="connsiteX97" fmla="*/ 1622516 w 12192000"/>
              <a:gd name="connsiteY97" fmla="*/ 466058 h 4939827"/>
              <a:gd name="connsiteX98" fmla="*/ 1655457 w 12192000"/>
              <a:gd name="connsiteY98" fmla="*/ 465359 h 4939827"/>
              <a:gd name="connsiteX99" fmla="*/ 1717454 w 12192000"/>
              <a:gd name="connsiteY99" fmla="*/ 417203 h 4939827"/>
              <a:gd name="connsiteX100" fmla="*/ 1913794 w 12192000"/>
              <a:gd name="connsiteY100" fmla="*/ 365255 h 4939827"/>
              <a:gd name="connsiteX101" fmla="*/ 2129762 w 12192000"/>
              <a:gd name="connsiteY101" fmla="*/ 367832 h 4939827"/>
              <a:gd name="connsiteX102" fmla="*/ 2376970 w 12192000"/>
              <a:gd name="connsiteY102" fmla="*/ 350129 h 4939827"/>
              <a:gd name="connsiteX103" fmla="*/ 2480155 w 12192000"/>
              <a:gd name="connsiteY103" fmla="*/ 359227 h 4939827"/>
              <a:gd name="connsiteX104" fmla="*/ 2586782 w 12192000"/>
              <a:gd name="connsiteY104" fmla="*/ 339352 h 4939827"/>
              <a:gd name="connsiteX105" fmla="*/ 2679617 w 12192000"/>
              <a:gd name="connsiteY105" fmla="*/ 305383 h 4939827"/>
              <a:gd name="connsiteX106" fmla="*/ 2788947 w 12192000"/>
              <a:gd name="connsiteY106" fmla="*/ 250375 h 4939827"/>
              <a:gd name="connsiteX107" fmla="*/ 2965530 w 12192000"/>
              <a:gd name="connsiteY107" fmla="*/ 245958 h 4939827"/>
              <a:gd name="connsiteX108" fmla="*/ 3103677 w 12192000"/>
              <a:gd name="connsiteY108" fmla="*/ 209527 h 4939827"/>
              <a:gd name="connsiteX109" fmla="*/ 3126759 w 12192000"/>
              <a:gd name="connsiteY109" fmla="*/ 211226 h 4939827"/>
              <a:gd name="connsiteX110" fmla="*/ 3164020 w 12192000"/>
              <a:gd name="connsiteY110" fmla="*/ 212779 h 4939827"/>
              <a:gd name="connsiteX111" fmla="*/ 3285019 w 12192000"/>
              <a:gd name="connsiteY111" fmla="*/ 220535 h 4939827"/>
              <a:gd name="connsiteX112" fmla="*/ 3365154 w 12192000"/>
              <a:gd name="connsiteY112" fmla="*/ 226416 h 4939827"/>
              <a:gd name="connsiteX113" fmla="*/ 3367507 w 12192000"/>
              <a:gd name="connsiteY113" fmla="*/ 225416 h 4939827"/>
              <a:gd name="connsiteX114" fmla="*/ 3387567 w 12192000"/>
              <a:gd name="connsiteY114" fmla="*/ 227103 h 4939827"/>
              <a:gd name="connsiteX115" fmla="*/ 3498001 w 12192000"/>
              <a:gd name="connsiteY115" fmla="*/ 231941 h 4939827"/>
              <a:gd name="connsiteX116" fmla="*/ 3561557 w 12192000"/>
              <a:gd name="connsiteY116" fmla="*/ 228095 h 4939827"/>
              <a:gd name="connsiteX117" fmla="*/ 3611920 w 12192000"/>
              <a:gd name="connsiteY117" fmla="*/ 218094 h 4939827"/>
              <a:gd name="connsiteX118" fmla="*/ 3620528 w 12192000"/>
              <a:gd name="connsiteY118" fmla="*/ 218788 h 4939827"/>
              <a:gd name="connsiteX119" fmla="*/ 3620766 w 12192000"/>
              <a:gd name="connsiteY119" fmla="*/ 218511 h 4939827"/>
              <a:gd name="connsiteX120" fmla="*/ 3629977 w 12192000"/>
              <a:gd name="connsiteY120" fmla="*/ 218664 h 4939827"/>
              <a:gd name="connsiteX121" fmla="*/ 3636217 w 12192000"/>
              <a:gd name="connsiteY121" fmla="*/ 220048 h 4939827"/>
              <a:gd name="connsiteX122" fmla="*/ 3709484 w 12192000"/>
              <a:gd name="connsiteY122" fmla="*/ 186927 h 4939827"/>
              <a:gd name="connsiteX123" fmla="*/ 3761342 w 12192000"/>
              <a:gd name="connsiteY123" fmla="*/ 177474 h 4939827"/>
              <a:gd name="connsiteX124" fmla="*/ 3799748 w 12192000"/>
              <a:gd name="connsiteY124" fmla="*/ 167154 h 4939827"/>
              <a:gd name="connsiteX125" fmla="*/ 3922756 w 12192000"/>
              <a:gd name="connsiteY125" fmla="*/ 194044 h 4939827"/>
              <a:gd name="connsiteX126" fmla="*/ 4028476 w 12192000"/>
              <a:gd name="connsiteY126" fmla="*/ 223679 h 4939827"/>
              <a:gd name="connsiteX127" fmla="*/ 4191582 w 12192000"/>
              <a:gd name="connsiteY127" fmla="*/ 238952 h 4939827"/>
              <a:gd name="connsiteX128" fmla="*/ 4251024 w 12192000"/>
              <a:gd name="connsiteY128" fmla="*/ 240874 h 4939827"/>
              <a:gd name="connsiteX129" fmla="*/ 4355275 w 12192000"/>
              <a:gd name="connsiteY129" fmla="*/ 260205 h 4939827"/>
              <a:gd name="connsiteX130" fmla="*/ 4423807 w 12192000"/>
              <a:gd name="connsiteY130" fmla="*/ 270366 h 4939827"/>
              <a:gd name="connsiteX131" fmla="*/ 4558432 w 12192000"/>
              <a:gd name="connsiteY131" fmla="*/ 269194 h 4939827"/>
              <a:gd name="connsiteX132" fmla="*/ 4635061 w 12192000"/>
              <a:gd name="connsiteY132" fmla="*/ 280682 h 4939827"/>
              <a:gd name="connsiteX133" fmla="*/ 4807427 w 12192000"/>
              <a:gd name="connsiteY133" fmla="*/ 276835 h 4939827"/>
              <a:gd name="connsiteX134" fmla="*/ 5028933 w 12192000"/>
              <a:gd name="connsiteY134" fmla="*/ 183887 h 4939827"/>
              <a:gd name="connsiteX135" fmla="*/ 5093642 w 12192000"/>
              <a:gd name="connsiteY135" fmla="*/ 177214 h 4939827"/>
              <a:gd name="connsiteX136" fmla="*/ 5102642 w 12192000"/>
              <a:gd name="connsiteY136" fmla="*/ 186816 h 4939827"/>
              <a:gd name="connsiteX137" fmla="*/ 5193590 w 12192000"/>
              <a:gd name="connsiteY137" fmla="*/ 156458 h 4939827"/>
              <a:gd name="connsiteX138" fmla="*/ 5323922 w 12192000"/>
              <a:gd name="connsiteY138" fmla="*/ 146332 h 4939827"/>
              <a:gd name="connsiteX139" fmla="*/ 5421860 w 12192000"/>
              <a:gd name="connsiteY139" fmla="*/ 167298 h 4939827"/>
              <a:gd name="connsiteX140" fmla="*/ 5476948 w 12192000"/>
              <a:gd name="connsiteY140" fmla="*/ 173249 h 4939827"/>
              <a:gd name="connsiteX141" fmla="*/ 5516842 w 12192000"/>
              <a:gd name="connsiteY141" fmla="*/ 184018 h 4939827"/>
              <a:gd name="connsiteX142" fmla="*/ 5619415 w 12192000"/>
              <a:gd name="connsiteY142" fmla="*/ 176781 h 4939827"/>
              <a:gd name="connsiteX143" fmla="*/ 5789867 w 12192000"/>
              <a:gd name="connsiteY143" fmla="*/ 150304 h 4939827"/>
              <a:gd name="connsiteX144" fmla="*/ 5825953 w 12192000"/>
              <a:gd name="connsiteY144" fmla="*/ 147907 h 4939827"/>
              <a:gd name="connsiteX145" fmla="*/ 5856168 w 12192000"/>
              <a:gd name="connsiteY145" fmla="*/ 158719 h 4939827"/>
              <a:gd name="connsiteX146" fmla="*/ 5862476 w 12192000"/>
              <a:gd name="connsiteY146" fmla="*/ 172447 h 4939827"/>
              <a:gd name="connsiteX147" fmla="*/ 5882195 w 12192000"/>
              <a:gd name="connsiteY147" fmla="*/ 173195 h 4939827"/>
              <a:gd name="connsiteX148" fmla="*/ 5952585 w 12192000"/>
              <a:gd name="connsiteY148" fmla="*/ 161012 h 4939827"/>
              <a:gd name="connsiteX149" fmla="*/ 6001964 w 12192000"/>
              <a:gd name="connsiteY149" fmla="*/ 154786 h 4939827"/>
              <a:gd name="connsiteX150" fmla="*/ 6184207 w 12192000"/>
              <a:gd name="connsiteY150" fmla="*/ 132658 h 4939827"/>
              <a:gd name="connsiteX151" fmla="*/ 6415830 w 12192000"/>
              <a:gd name="connsiteY151" fmla="*/ 136006 h 4939827"/>
              <a:gd name="connsiteX152" fmla="*/ 6756965 w 12192000"/>
              <a:gd name="connsiteY152" fmla="*/ 57636 h 4939827"/>
              <a:gd name="connsiteX153" fmla="*/ 6819400 w 12192000"/>
              <a:gd name="connsiteY153" fmla="*/ 30742 h 4939827"/>
              <a:gd name="connsiteX154" fmla="*/ 6986370 w 12192000"/>
              <a:gd name="connsiteY154" fmla="*/ 12659 h 4939827"/>
              <a:gd name="connsiteX155" fmla="*/ 6989536 w 12192000"/>
              <a:gd name="connsiteY155" fmla="*/ 14528 h 4939827"/>
              <a:gd name="connsiteX156" fmla="*/ 7015933 w 12192000"/>
              <a:gd name="connsiteY156" fmla="*/ 9653 h 4939827"/>
              <a:gd name="connsiteX157" fmla="*/ 7020592 w 12192000"/>
              <a:gd name="connsiteY157" fmla="*/ 1651 h 4939827"/>
              <a:gd name="connsiteX158" fmla="*/ 7025905 w 12192000"/>
              <a:gd name="connsiteY15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622021 w 12192000"/>
              <a:gd name="connsiteY29" fmla="*/ 261028 h 4939827"/>
              <a:gd name="connsiteX30" fmla="*/ 8672650 w 12192000"/>
              <a:gd name="connsiteY30" fmla="*/ 254821 h 4939827"/>
              <a:gd name="connsiteX31" fmla="*/ 8785543 w 12192000"/>
              <a:gd name="connsiteY31" fmla="*/ 263406 h 4939827"/>
              <a:gd name="connsiteX32" fmla="*/ 8830588 w 12192000"/>
              <a:gd name="connsiteY32" fmla="*/ 265483 h 4939827"/>
              <a:gd name="connsiteX33" fmla="*/ 8905142 w 12192000"/>
              <a:gd name="connsiteY33" fmla="*/ 264958 h 4939827"/>
              <a:gd name="connsiteX34" fmla="*/ 8968582 w 12192000"/>
              <a:gd name="connsiteY34" fmla="*/ 262728 h 4939827"/>
              <a:gd name="connsiteX35" fmla="*/ 8972994 w 12192000"/>
              <a:gd name="connsiteY35" fmla="*/ 263284 h 4939827"/>
              <a:gd name="connsiteX36" fmla="*/ 9004605 w 12192000"/>
              <a:gd name="connsiteY36" fmla="*/ 258041 h 4939827"/>
              <a:gd name="connsiteX37" fmla="*/ 9016165 w 12192000"/>
              <a:gd name="connsiteY37" fmla="*/ 261258 h 4939827"/>
              <a:gd name="connsiteX38" fmla="*/ 9043297 w 12192000"/>
              <a:gd name="connsiteY38" fmla="*/ 281547 h 4939827"/>
              <a:gd name="connsiteX39" fmla="*/ 9048315 w 12192000"/>
              <a:gd name="connsiteY39" fmla="*/ 279264 h 4939827"/>
              <a:gd name="connsiteX40" fmla="*/ 9054706 w 12192000"/>
              <a:gd name="connsiteY40" fmla="*/ 278538 h 4939827"/>
              <a:gd name="connsiteX41" fmla="*/ 9070919 w 12192000"/>
              <a:gd name="connsiteY41" fmla="*/ 281810 h 4939827"/>
              <a:gd name="connsiteX42" fmla="*/ 9076813 w 12192000"/>
              <a:gd name="connsiteY42" fmla="*/ 283909 h 4939827"/>
              <a:gd name="connsiteX43" fmla="*/ 9085871 w 12192000"/>
              <a:gd name="connsiteY43" fmla="*/ 285133 h 4939827"/>
              <a:gd name="connsiteX44" fmla="*/ 9086159 w 12192000"/>
              <a:gd name="connsiteY44" fmla="*/ 284887 h 4939827"/>
              <a:gd name="connsiteX45" fmla="*/ 9134606 w 12192000"/>
              <a:gd name="connsiteY45" fmla="*/ 288168 h 4939827"/>
              <a:gd name="connsiteX46" fmla="*/ 9195590 w 12192000"/>
              <a:gd name="connsiteY46" fmla="*/ 279568 h 4939827"/>
              <a:gd name="connsiteX47" fmla="*/ 9219336 w 12192000"/>
              <a:gd name="connsiteY47" fmla="*/ 278133 h 4939827"/>
              <a:gd name="connsiteX48" fmla="*/ 9232362 w 12192000"/>
              <a:gd name="connsiteY48" fmla="*/ 275894 h 4939827"/>
              <a:gd name="connsiteX49" fmla="*/ 9283638 w 12192000"/>
              <a:gd name="connsiteY49" fmla="*/ 299924 h 4939827"/>
              <a:gd name="connsiteX50" fmla="*/ 9371484 w 12192000"/>
              <a:gd name="connsiteY50" fmla="*/ 329634 h 4939827"/>
              <a:gd name="connsiteX51" fmla="*/ 9404829 w 12192000"/>
              <a:gd name="connsiteY51" fmla="*/ 339038 h 4939827"/>
              <a:gd name="connsiteX52" fmla="*/ 9427021 w 12192000"/>
              <a:gd name="connsiteY52" fmla="*/ 358784 h 4939827"/>
              <a:gd name="connsiteX53" fmla="*/ 9670844 w 12192000"/>
              <a:gd name="connsiteY53" fmla="*/ 405128 h 4939827"/>
              <a:gd name="connsiteX54" fmla="*/ 9816083 w 12192000"/>
              <a:gd name="connsiteY54" fmla="*/ 416573 h 4939827"/>
              <a:gd name="connsiteX55" fmla="*/ 9936741 w 12192000"/>
              <a:gd name="connsiteY55" fmla="*/ 437044 h 4939827"/>
              <a:gd name="connsiteX56" fmla="*/ 10050093 w 12192000"/>
              <a:gd name="connsiteY56" fmla="*/ 443783 h 4939827"/>
              <a:gd name="connsiteX57" fmla="*/ 10130090 w 12192000"/>
              <a:gd name="connsiteY57" fmla="*/ 459520 h 4939827"/>
              <a:gd name="connsiteX58" fmla="*/ 10173456 w 12192000"/>
              <a:gd name="connsiteY58" fmla="*/ 457749 h 4939827"/>
              <a:gd name="connsiteX59" fmla="*/ 10218232 w 12192000"/>
              <a:gd name="connsiteY59" fmla="*/ 459820 h 4939827"/>
              <a:gd name="connsiteX60" fmla="*/ 10354176 w 12192000"/>
              <a:gd name="connsiteY60" fmla="*/ 471377 h 4939827"/>
              <a:gd name="connsiteX61" fmla="*/ 10430681 w 12192000"/>
              <a:gd name="connsiteY61" fmla="*/ 481226 h 4939827"/>
              <a:gd name="connsiteX62" fmla="*/ 10478169 w 12192000"/>
              <a:gd name="connsiteY62" fmla="*/ 481774 h 4939827"/>
              <a:gd name="connsiteX63" fmla="*/ 10540907 w 12192000"/>
              <a:gd name="connsiteY63" fmla="*/ 485607 h 4939827"/>
              <a:gd name="connsiteX64" fmla="*/ 10614941 w 12192000"/>
              <a:gd name="connsiteY64" fmla="*/ 487592 h 4939827"/>
              <a:gd name="connsiteX65" fmla="*/ 10674098 w 12192000"/>
              <a:gd name="connsiteY65" fmla="*/ 521656 h 4939827"/>
              <a:gd name="connsiteX66" fmla="*/ 10874834 w 12192000"/>
              <a:gd name="connsiteY66" fmla="*/ 574867 h 4939827"/>
              <a:gd name="connsiteX67" fmla="*/ 10944981 w 12192000"/>
              <a:gd name="connsiteY67" fmla="*/ 615042 h 4939827"/>
              <a:gd name="connsiteX68" fmla="*/ 11006376 w 12192000"/>
              <a:gd name="connsiteY68" fmla="*/ 645957 h 4939827"/>
              <a:gd name="connsiteX69" fmla="*/ 11076308 w 12192000"/>
              <a:gd name="connsiteY69" fmla="*/ 675698 h 4939827"/>
              <a:gd name="connsiteX70" fmla="*/ 11148789 w 12192000"/>
              <a:gd name="connsiteY70" fmla="*/ 685041 h 4939827"/>
              <a:gd name="connsiteX71" fmla="*/ 11249129 w 12192000"/>
              <a:gd name="connsiteY71" fmla="*/ 684218 h 4939827"/>
              <a:gd name="connsiteX72" fmla="*/ 11299915 w 12192000"/>
              <a:gd name="connsiteY72" fmla="*/ 692177 h 4939827"/>
              <a:gd name="connsiteX73" fmla="*/ 11386973 w 12192000"/>
              <a:gd name="connsiteY73" fmla="*/ 708209 h 4939827"/>
              <a:gd name="connsiteX74" fmla="*/ 11500105 w 12192000"/>
              <a:gd name="connsiteY74" fmla="*/ 735014 h 4939827"/>
              <a:gd name="connsiteX75" fmla="*/ 11621735 w 12192000"/>
              <a:gd name="connsiteY75" fmla="*/ 789584 h 4939827"/>
              <a:gd name="connsiteX76" fmla="*/ 11691200 w 12192000"/>
              <a:gd name="connsiteY76" fmla="*/ 867902 h 4939827"/>
              <a:gd name="connsiteX77" fmla="*/ 11819427 w 12192000"/>
              <a:gd name="connsiteY77" fmla="*/ 911634 h 4939827"/>
              <a:gd name="connsiteX78" fmla="*/ 11969720 w 12192000"/>
              <a:gd name="connsiteY78" fmla="*/ 964737 h 4939827"/>
              <a:gd name="connsiteX79" fmla="*/ 12055766 w 12192000"/>
              <a:gd name="connsiteY79" fmla="*/ 991268 h 4939827"/>
              <a:gd name="connsiteX80" fmla="*/ 12171539 w 12192000"/>
              <a:gd name="connsiteY80" fmla="*/ 995427 h 4939827"/>
              <a:gd name="connsiteX81" fmla="*/ 12187831 w 12192000"/>
              <a:gd name="connsiteY81" fmla="*/ 996580 h 4939827"/>
              <a:gd name="connsiteX82" fmla="*/ 12192000 w 12192000"/>
              <a:gd name="connsiteY82" fmla="*/ 996726 h 4939827"/>
              <a:gd name="connsiteX83" fmla="*/ 12192000 w 12192000"/>
              <a:gd name="connsiteY83" fmla="*/ 4939827 h 4939827"/>
              <a:gd name="connsiteX84" fmla="*/ 0 w 12192000"/>
              <a:gd name="connsiteY84" fmla="*/ 4939827 h 4939827"/>
              <a:gd name="connsiteX85" fmla="*/ 0 w 12192000"/>
              <a:gd name="connsiteY85" fmla="*/ 512043 h 4939827"/>
              <a:gd name="connsiteX86" fmla="*/ 7381 w 12192000"/>
              <a:gd name="connsiteY86" fmla="*/ 512580 h 4939827"/>
              <a:gd name="connsiteX87" fmla="*/ 100029 w 12192000"/>
              <a:gd name="connsiteY87" fmla="*/ 504758 h 4939827"/>
              <a:gd name="connsiteX88" fmla="*/ 155244 w 12192000"/>
              <a:gd name="connsiteY88" fmla="*/ 525130 h 4939827"/>
              <a:gd name="connsiteX89" fmla="*/ 254366 w 12192000"/>
              <a:gd name="connsiteY89" fmla="*/ 534449 h 4939827"/>
              <a:gd name="connsiteX90" fmla="*/ 447292 w 12192000"/>
              <a:gd name="connsiteY90" fmla="*/ 542725 h 4939827"/>
              <a:gd name="connsiteX91" fmla="*/ 628105 w 12192000"/>
              <a:gd name="connsiteY91" fmla="*/ 547853 h 4939827"/>
              <a:gd name="connsiteX92" fmla="*/ 783146 w 12192000"/>
              <a:gd name="connsiteY92" fmla="*/ 591799 h 4939827"/>
              <a:gd name="connsiteX93" fmla="*/ 1043676 w 12192000"/>
              <a:gd name="connsiteY93" fmla="*/ 591887 h 4939827"/>
              <a:gd name="connsiteX94" fmla="*/ 1281816 w 12192000"/>
              <a:gd name="connsiteY94" fmla="*/ 520946 h 4939827"/>
              <a:gd name="connsiteX95" fmla="*/ 1486347 w 12192000"/>
              <a:gd name="connsiteY95" fmla="*/ 487310 h 4939827"/>
              <a:gd name="connsiteX96" fmla="*/ 1568079 w 12192000"/>
              <a:gd name="connsiteY96" fmla="*/ 462531 h 4939827"/>
              <a:gd name="connsiteX97" fmla="*/ 1622516 w 12192000"/>
              <a:gd name="connsiteY97" fmla="*/ 466058 h 4939827"/>
              <a:gd name="connsiteX98" fmla="*/ 1655457 w 12192000"/>
              <a:gd name="connsiteY98" fmla="*/ 465359 h 4939827"/>
              <a:gd name="connsiteX99" fmla="*/ 1717454 w 12192000"/>
              <a:gd name="connsiteY99" fmla="*/ 417203 h 4939827"/>
              <a:gd name="connsiteX100" fmla="*/ 1913794 w 12192000"/>
              <a:gd name="connsiteY100" fmla="*/ 365255 h 4939827"/>
              <a:gd name="connsiteX101" fmla="*/ 2129762 w 12192000"/>
              <a:gd name="connsiteY101" fmla="*/ 367832 h 4939827"/>
              <a:gd name="connsiteX102" fmla="*/ 2376970 w 12192000"/>
              <a:gd name="connsiteY102" fmla="*/ 350129 h 4939827"/>
              <a:gd name="connsiteX103" fmla="*/ 2480155 w 12192000"/>
              <a:gd name="connsiteY103" fmla="*/ 359227 h 4939827"/>
              <a:gd name="connsiteX104" fmla="*/ 2586782 w 12192000"/>
              <a:gd name="connsiteY104" fmla="*/ 339352 h 4939827"/>
              <a:gd name="connsiteX105" fmla="*/ 2679617 w 12192000"/>
              <a:gd name="connsiteY105" fmla="*/ 305383 h 4939827"/>
              <a:gd name="connsiteX106" fmla="*/ 2788947 w 12192000"/>
              <a:gd name="connsiteY106" fmla="*/ 250375 h 4939827"/>
              <a:gd name="connsiteX107" fmla="*/ 2965530 w 12192000"/>
              <a:gd name="connsiteY107" fmla="*/ 245958 h 4939827"/>
              <a:gd name="connsiteX108" fmla="*/ 3103677 w 12192000"/>
              <a:gd name="connsiteY108" fmla="*/ 209527 h 4939827"/>
              <a:gd name="connsiteX109" fmla="*/ 3126759 w 12192000"/>
              <a:gd name="connsiteY109" fmla="*/ 211226 h 4939827"/>
              <a:gd name="connsiteX110" fmla="*/ 3164020 w 12192000"/>
              <a:gd name="connsiteY110" fmla="*/ 212779 h 4939827"/>
              <a:gd name="connsiteX111" fmla="*/ 3285019 w 12192000"/>
              <a:gd name="connsiteY111" fmla="*/ 220535 h 4939827"/>
              <a:gd name="connsiteX112" fmla="*/ 3365154 w 12192000"/>
              <a:gd name="connsiteY112" fmla="*/ 226416 h 4939827"/>
              <a:gd name="connsiteX113" fmla="*/ 3367507 w 12192000"/>
              <a:gd name="connsiteY113" fmla="*/ 225416 h 4939827"/>
              <a:gd name="connsiteX114" fmla="*/ 3387567 w 12192000"/>
              <a:gd name="connsiteY114" fmla="*/ 227103 h 4939827"/>
              <a:gd name="connsiteX115" fmla="*/ 3498001 w 12192000"/>
              <a:gd name="connsiteY115" fmla="*/ 231941 h 4939827"/>
              <a:gd name="connsiteX116" fmla="*/ 3561557 w 12192000"/>
              <a:gd name="connsiteY116" fmla="*/ 228095 h 4939827"/>
              <a:gd name="connsiteX117" fmla="*/ 3611920 w 12192000"/>
              <a:gd name="connsiteY117" fmla="*/ 218094 h 4939827"/>
              <a:gd name="connsiteX118" fmla="*/ 3620528 w 12192000"/>
              <a:gd name="connsiteY118" fmla="*/ 218788 h 4939827"/>
              <a:gd name="connsiteX119" fmla="*/ 3620766 w 12192000"/>
              <a:gd name="connsiteY119" fmla="*/ 218511 h 4939827"/>
              <a:gd name="connsiteX120" fmla="*/ 3629977 w 12192000"/>
              <a:gd name="connsiteY120" fmla="*/ 218664 h 4939827"/>
              <a:gd name="connsiteX121" fmla="*/ 3636217 w 12192000"/>
              <a:gd name="connsiteY121" fmla="*/ 220048 h 4939827"/>
              <a:gd name="connsiteX122" fmla="*/ 3709484 w 12192000"/>
              <a:gd name="connsiteY122" fmla="*/ 186927 h 4939827"/>
              <a:gd name="connsiteX123" fmla="*/ 3761342 w 12192000"/>
              <a:gd name="connsiteY123" fmla="*/ 177474 h 4939827"/>
              <a:gd name="connsiteX124" fmla="*/ 3799748 w 12192000"/>
              <a:gd name="connsiteY124" fmla="*/ 167154 h 4939827"/>
              <a:gd name="connsiteX125" fmla="*/ 3922756 w 12192000"/>
              <a:gd name="connsiteY125" fmla="*/ 194044 h 4939827"/>
              <a:gd name="connsiteX126" fmla="*/ 4028476 w 12192000"/>
              <a:gd name="connsiteY126" fmla="*/ 223679 h 4939827"/>
              <a:gd name="connsiteX127" fmla="*/ 4191582 w 12192000"/>
              <a:gd name="connsiteY127" fmla="*/ 238952 h 4939827"/>
              <a:gd name="connsiteX128" fmla="*/ 4251024 w 12192000"/>
              <a:gd name="connsiteY128" fmla="*/ 240874 h 4939827"/>
              <a:gd name="connsiteX129" fmla="*/ 4355275 w 12192000"/>
              <a:gd name="connsiteY129" fmla="*/ 260205 h 4939827"/>
              <a:gd name="connsiteX130" fmla="*/ 4423807 w 12192000"/>
              <a:gd name="connsiteY130" fmla="*/ 270366 h 4939827"/>
              <a:gd name="connsiteX131" fmla="*/ 4558432 w 12192000"/>
              <a:gd name="connsiteY131" fmla="*/ 269194 h 4939827"/>
              <a:gd name="connsiteX132" fmla="*/ 4635061 w 12192000"/>
              <a:gd name="connsiteY132" fmla="*/ 280682 h 4939827"/>
              <a:gd name="connsiteX133" fmla="*/ 4807427 w 12192000"/>
              <a:gd name="connsiteY133" fmla="*/ 276835 h 4939827"/>
              <a:gd name="connsiteX134" fmla="*/ 5028933 w 12192000"/>
              <a:gd name="connsiteY134" fmla="*/ 183887 h 4939827"/>
              <a:gd name="connsiteX135" fmla="*/ 5093642 w 12192000"/>
              <a:gd name="connsiteY135" fmla="*/ 177214 h 4939827"/>
              <a:gd name="connsiteX136" fmla="*/ 5102642 w 12192000"/>
              <a:gd name="connsiteY136" fmla="*/ 186816 h 4939827"/>
              <a:gd name="connsiteX137" fmla="*/ 5193590 w 12192000"/>
              <a:gd name="connsiteY137" fmla="*/ 156458 h 4939827"/>
              <a:gd name="connsiteX138" fmla="*/ 5323922 w 12192000"/>
              <a:gd name="connsiteY138" fmla="*/ 146332 h 4939827"/>
              <a:gd name="connsiteX139" fmla="*/ 5421860 w 12192000"/>
              <a:gd name="connsiteY139" fmla="*/ 167298 h 4939827"/>
              <a:gd name="connsiteX140" fmla="*/ 5476948 w 12192000"/>
              <a:gd name="connsiteY140" fmla="*/ 173249 h 4939827"/>
              <a:gd name="connsiteX141" fmla="*/ 5516842 w 12192000"/>
              <a:gd name="connsiteY141" fmla="*/ 184018 h 4939827"/>
              <a:gd name="connsiteX142" fmla="*/ 5619415 w 12192000"/>
              <a:gd name="connsiteY142" fmla="*/ 176781 h 4939827"/>
              <a:gd name="connsiteX143" fmla="*/ 5789867 w 12192000"/>
              <a:gd name="connsiteY143" fmla="*/ 150304 h 4939827"/>
              <a:gd name="connsiteX144" fmla="*/ 5825953 w 12192000"/>
              <a:gd name="connsiteY144" fmla="*/ 147907 h 4939827"/>
              <a:gd name="connsiteX145" fmla="*/ 5856168 w 12192000"/>
              <a:gd name="connsiteY145" fmla="*/ 158719 h 4939827"/>
              <a:gd name="connsiteX146" fmla="*/ 5862476 w 12192000"/>
              <a:gd name="connsiteY146" fmla="*/ 172447 h 4939827"/>
              <a:gd name="connsiteX147" fmla="*/ 5882195 w 12192000"/>
              <a:gd name="connsiteY147" fmla="*/ 173195 h 4939827"/>
              <a:gd name="connsiteX148" fmla="*/ 5952585 w 12192000"/>
              <a:gd name="connsiteY148" fmla="*/ 161012 h 4939827"/>
              <a:gd name="connsiteX149" fmla="*/ 6001964 w 12192000"/>
              <a:gd name="connsiteY149" fmla="*/ 154786 h 4939827"/>
              <a:gd name="connsiteX150" fmla="*/ 6184207 w 12192000"/>
              <a:gd name="connsiteY150" fmla="*/ 132658 h 4939827"/>
              <a:gd name="connsiteX151" fmla="*/ 6415830 w 12192000"/>
              <a:gd name="connsiteY151" fmla="*/ 136006 h 4939827"/>
              <a:gd name="connsiteX152" fmla="*/ 6756965 w 12192000"/>
              <a:gd name="connsiteY152" fmla="*/ 57636 h 4939827"/>
              <a:gd name="connsiteX153" fmla="*/ 6819400 w 12192000"/>
              <a:gd name="connsiteY153" fmla="*/ 30742 h 4939827"/>
              <a:gd name="connsiteX154" fmla="*/ 6986370 w 12192000"/>
              <a:gd name="connsiteY154" fmla="*/ 12659 h 4939827"/>
              <a:gd name="connsiteX155" fmla="*/ 6989536 w 12192000"/>
              <a:gd name="connsiteY155" fmla="*/ 14528 h 4939827"/>
              <a:gd name="connsiteX156" fmla="*/ 7015933 w 12192000"/>
              <a:gd name="connsiteY156" fmla="*/ 9653 h 4939827"/>
              <a:gd name="connsiteX157" fmla="*/ 7020592 w 12192000"/>
              <a:gd name="connsiteY157" fmla="*/ 1651 h 4939827"/>
              <a:gd name="connsiteX158" fmla="*/ 7025905 w 12192000"/>
              <a:gd name="connsiteY15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281371 w 12192000"/>
              <a:gd name="connsiteY19" fmla="*/ 256875 h 4939827"/>
              <a:gd name="connsiteX20" fmla="*/ 8381609 w 12192000"/>
              <a:gd name="connsiteY20" fmla="*/ 240618 h 4939827"/>
              <a:gd name="connsiteX21" fmla="*/ 8406759 w 12192000"/>
              <a:gd name="connsiteY21" fmla="*/ 232517 h 4939827"/>
              <a:gd name="connsiteX22" fmla="*/ 8426506 w 12192000"/>
              <a:gd name="connsiteY22" fmla="*/ 241842 h 4939827"/>
              <a:gd name="connsiteX23" fmla="*/ 8427949 w 12192000"/>
              <a:gd name="connsiteY23" fmla="*/ 240981 h 4939827"/>
              <a:gd name="connsiteX24" fmla="*/ 8441468 w 12192000"/>
              <a:gd name="connsiteY24" fmla="*/ 241157 h 4939827"/>
              <a:gd name="connsiteX25" fmla="*/ 8565757 w 12192000"/>
              <a:gd name="connsiteY25" fmla="*/ 255317 h 4939827"/>
              <a:gd name="connsiteX26" fmla="*/ 8573171 w 12192000"/>
              <a:gd name="connsiteY26" fmla="*/ 258426 h 4939827"/>
              <a:gd name="connsiteX27" fmla="*/ 8573548 w 12192000"/>
              <a:gd name="connsiteY27" fmla="*/ 258241 h 4939827"/>
              <a:gd name="connsiteX28" fmla="*/ 8622021 w 12192000"/>
              <a:gd name="connsiteY28" fmla="*/ 261028 h 4939827"/>
              <a:gd name="connsiteX29" fmla="*/ 8672650 w 12192000"/>
              <a:gd name="connsiteY29" fmla="*/ 254821 h 4939827"/>
              <a:gd name="connsiteX30" fmla="*/ 8785543 w 12192000"/>
              <a:gd name="connsiteY30" fmla="*/ 263406 h 4939827"/>
              <a:gd name="connsiteX31" fmla="*/ 8830588 w 12192000"/>
              <a:gd name="connsiteY31" fmla="*/ 265483 h 4939827"/>
              <a:gd name="connsiteX32" fmla="*/ 8905142 w 12192000"/>
              <a:gd name="connsiteY32" fmla="*/ 264958 h 4939827"/>
              <a:gd name="connsiteX33" fmla="*/ 8968582 w 12192000"/>
              <a:gd name="connsiteY33" fmla="*/ 262728 h 4939827"/>
              <a:gd name="connsiteX34" fmla="*/ 8972994 w 12192000"/>
              <a:gd name="connsiteY34" fmla="*/ 263284 h 4939827"/>
              <a:gd name="connsiteX35" fmla="*/ 9004605 w 12192000"/>
              <a:gd name="connsiteY35" fmla="*/ 258041 h 4939827"/>
              <a:gd name="connsiteX36" fmla="*/ 9016165 w 12192000"/>
              <a:gd name="connsiteY36" fmla="*/ 261258 h 4939827"/>
              <a:gd name="connsiteX37" fmla="*/ 9043297 w 12192000"/>
              <a:gd name="connsiteY37" fmla="*/ 281547 h 4939827"/>
              <a:gd name="connsiteX38" fmla="*/ 9048315 w 12192000"/>
              <a:gd name="connsiteY38" fmla="*/ 279264 h 4939827"/>
              <a:gd name="connsiteX39" fmla="*/ 9054706 w 12192000"/>
              <a:gd name="connsiteY39" fmla="*/ 278538 h 4939827"/>
              <a:gd name="connsiteX40" fmla="*/ 9070919 w 12192000"/>
              <a:gd name="connsiteY40" fmla="*/ 281810 h 4939827"/>
              <a:gd name="connsiteX41" fmla="*/ 9076813 w 12192000"/>
              <a:gd name="connsiteY41" fmla="*/ 283909 h 4939827"/>
              <a:gd name="connsiteX42" fmla="*/ 9085871 w 12192000"/>
              <a:gd name="connsiteY42" fmla="*/ 285133 h 4939827"/>
              <a:gd name="connsiteX43" fmla="*/ 9086159 w 12192000"/>
              <a:gd name="connsiteY43" fmla="*/ 284887 h 4939827"/>
              <a:gd name="connsiteX44" fmla="*/ 9134606 w 12192000"/>
              <a:gd name="connsiteY44" fmla="*/ 288168 h 4939827"/>
              <a:gd name="connsiteX45" fmla="*/ 9195590 w 12192000"/>
              <a:gd name="connsiteY45" fmla="*/ 279568 h 4939827"/>
              <a:gd name="connsiteX46" fmla="*/ 9219336 w 12192000"/>
              <a:gd name="connsiteY46" fmla="*/ 278133 h 4939827"/>
              <a:gd name="connsiteX47" fmla="*/ 9232362 w 12192000"/>
              <a:gd name="connsiteY47" fmla="*/ 275894 h 4939827"/>
              <a:gd name="connsiteX48" fmla="*/ 9283638 w 12192000"/>
              <a:gd name="connsiteY48" fmla="*/ 299924 h 4939827"/>
              <a:gd name="connsiteX49" fmla="*/ 9371484 w 12192000"/>
              <a:gd name="connsiteY49" fmla="*/ 329634 h 4939827"/>
              <a:gd name="connsiteX50" fmla="*/ 9404829 w 12192000"/>
              <a:gd name="connsiteY50" fmla="*/ 339038 h 4939827"/>
              <a:gd name="connsiteX51" fmla="*/ 9427021 w 12192000"/>
              <a:gd name="connsiteY51" fmla="*/ 358784 h 4939827"/>
              <a:gd name="connsiteX52" fmla="*/ 9670844 w 12192000"/>
              <a:gd name="connsiteY52" fmla="*/ 405128 h 4939827"/>
              <a:gd name="connsiteX53" fmla="*/ 9816083 w 12192000"/>
              <a:gd name="connsiteY53" fmla="*/ 416573 h 4939827"/>
              <a:gd name="connsiteX54" fmla="*/ 9936741 w 12192000"/>
              <a:gd name="connsiteY54" fmla="*/ 437044 h 4939827"/>
              <a:gd name="connsiteX55" fmla="*/ 10050093 w 12192000"/>
              <a:gd name="connsiteY55" fmla="*/ 443783 h 4939827"/>
              <a:gd name="connsiteX56" fmla="*/ 10130090 w 12192000"/>
              <a:gd name="connsiteY56" fmla="*/ 459520 h 4939827"/>
              <a:gd name="connsiteX57" fmla="*/ 10173456 w 12192000"/>
              <a:gd name="connsiteY57" fmla="*/ 457749 h 4939827"/>
              <a:gd name="connsiteX58" fmla="*/ 10218232 w 12192000"/>
              <a:gd name="connsiteY58" fmla="*/ 459820 h 4939827"/>
              <a:gd name="connsiteX59" fmla="*/ 10354176 w 12192000"/>
              <a:gd name="connsiteY59" fmla="*/ 471377 h 4939827"/>
              <a:gd name="connsiteX60" fmla="*/ 10430681 w 12192000"/>
              <a:gd name="connsiteY60" fmla="*/ 481226 h 4939827"/>
              <a:gd name="connsiteX61" fmla="*/ 10478169 w 12192000"/>
              <a:gd name="connsiteY61" fmla="*/ 481774 h 4939827"/>
              <a:gd name="connsiteX62" fmla="*/ 10540907 w 12192000"/>
              <a:gd name="connsiteY62" fmla="*/ 485607 h 4939827"/>
              <a:gd name="connsiteX63" fmla="*/ 10614941 w 12192000"/>
              <a:gd name="connsiteY63" fmla="*/ 487592 h 4939827"/>
              <a:gd name="connsiteX64" fmla="*/ 10674098 w 12192000"/>
              <a:gd name="connsiteY64" fmla="*/ 521656 h 4939827"/>
              <a:gd name="connsiteX65" fmla="*/ 10874834 w 12192000"/>
              <a:gd name="connsiteY65" fmla="*/ 574867 h 4939827"/>
              <a:gd name="connsiteX66" fmla="*/ 10944981 w 12192000"/>
              <a:gd name="connsiteY66" fmla="*/ 615042 h 4939827"/>
              <a:gd name="connsiteX67" fmla="*/ 11006376 w 12192000"/>
              <a:gd name="connsiteY67" fmla="*/ 645957 h 4939827"/>
              <a:gd name="connsiteX68" fmla="*/ 11076308 w 12192000"/>
              <a:gd name="connsiteY68" fmla="*/ 675698 h 4939827"/>
              <a:gd name="connsiteX69" fmla="*/ 11148789 w 12192000"/>
              <a:gd name="connsiteY69" fmla="*/ 685041 h 4939827"/>
              <a:gd name="connsiteX70" fmla="*/ 11249129 w 12192000"/>
              <a:gd name="connsiteY70" fmla="*/ 684218 h 4939827"/>
              <a:gd name="connsiteX71" fmla="*/ 11299915 w 12192000"/>
              <a:gd name="connsiteY71" fmla="*/ 692177 h 4939827"/>
              <a:gd name="connsiteX72" fmla="*/ 11386973 w 12192000"/>
              <a:gd name="connsiteY72" fmla="*/ 708209 h 4939827"/>
              <a:gd name="connsiteX73" fmla="*/ 11500105 w 12192000"/>
              <a:gd name="connsiteY73" fmla="*/ 735014 h 4939827"/>
              <a:gd name="connsiteX74" fmla="*/ 11621735 w 12192000"/>
              <a:gd name="connsiteY74" fmla="*/ 789584 h 4939827"/>
              <a:gd name="connsiteX75" fmla="*/ 11691200 w 12192000"/>
              <a:gd name="connsiteY75" fmla="*/ 867902 h 4939827"/>
              <a:gd name="connsiteX76" fmla="*/ 11819427 w 12192000"/>
              <a:gd name="connsiteY76" fmla="*/ 911634 h 4939827"/>
              <a:gd name="connsiteX77" fmla="*/ 11969720 w 12192000"/>
              <a:gd name="connsiteY77" fmla="*/ 964737 h 4939827"/>
              <a:gd name="connsiteX78" fmla="*/ 12055766 w 12192000"/>
              <a:gd name="connsiteY78" fmla="*/ 991268 h 4939827"/>
              <a:gd name="connsiteX79" fmla="*/ 12171539 w 12192000"/>
              <a:gd name="connsiteY79" fmla="*/ 995427 h 4939827"/>
              <a:gd name="connsiteX80" fmla="*/ 12187831 w 12192000"/>
              <a:gd name="connsiteY80" fmla="*/ 996580 h 4939827"/>
              <a:gd name="connsiteX81" fmla="*/ 12192000 w 12192000"/>
              <a:gd name="connsiteY81" fmla="*/ 996726 h 4939827"/>
              <a:gd name="connsiteX82" fmla="*/ 12192000 w 12192000"/>
              <a:gd name="connsiteY82" fmla="*/ 4939827 h 4939827"/>
              <a:gd name="connsiteX83" fmla="*/ 0 w 12192000"/>
              <a:gd name="connsiteY83" fmla="*/ 4939827 h 4939827"/>
              <a:gd name="connsiteX84" fmla="*/ 0 w 12192000"/>
              <a:gd name="connsiteY84" fmla="*/ 512043 h 4939827"/>
              <a:gd name="connsiteX85" fmla="*/ 7381 w 12192000"/>
              <a:gd name="connsiteY85" fmla="*/ 512580 h 4939827"/>
              <a:gd name="connsiteX86" fmla="*/ 100029 w 12192000"/>
              <a:gd name="connsiteY86" fmla="*/ 504758 h 4939827"/>
              <a:gd name="connsiteX87" fmla="*/ 155244 w 12192000"/>
              <a:gd name="connsiteY87" fmla="*/ 525130 h 4939827"/>
              <a:gd name="connsiteX88" fmla="*/ 254366 w 12192000"/>
              <a:gd name="connsiteY88" fmla="*/ 534449 h 4939827"/>
              <a:gd name="connsiteX89" fmla="*/ 447292 w 12192000"/>
              <a:gd name="connsiteY89" fmla="*/ 542725 h 4939827"/>
              <a:gd name="connsiteX90" fmla="*/ 628105 w 12192000"/>
              <a:gd name="connsiteY90" fmla="*/ 547853 h 4939827"/>
              <a:gd name="connsiteX91" fmla="*/ 783146 w 12192000"/>
              <a:gd name="connsiteY91" fmla="*/ 591799 h 4939827"/>
              <a:gd name="connsiteX92" fmla="*/ 1043676 w 12192000"/>
              <a:gd name="connsiteY92" fmla="*/ 591887 h 4939827"/>
              <a:gd name="connsiteX93" fmla="*/ 1281816 w 12192000"/>
              <a:gd name="connsiteY93" fmla="*/ 520946 h 4939827"/>
              <a:gd name="connsiteX94" fmla="*/ 1486347 w 12192000"/>
              <a:gd name="connsiteY94" fmla="*/ 487310 h 4939827"/>
              <a:gd name="connsiteX95" fmla="*/ 1568079 w 12192000"/>
              <a:gd name="connsiteY95" fmla="*/ 462531 h 4939827"/>
              <a:gd name="connsiteX96" fmla="*/ 1622516 w 12192000"/>
              <a:gd name="connsiteY96" fmla="*/ 466058 h 4939827"/>
              <a:gd name="connsiteX97" fmla="*/ 1655457 w 12192000"/>
              <a:gd name="connsiteY97" fmla="*/ 465359 h 4939827"/>
              <a:gd name="connsiteX98" fmla="*/ 1717454 w 12192000"/>
              <a:gd name="connsiteY98" fmla="*/ 417203 h 4939827"/>
              <a:gd name="connsiteX99" fmla="*/ 1913794 w 12192000"/>
              <a:gd name="connsiteY99" fmla="*/ 365255 h 4939827"/>
              <a:gd name="connsiteX100" fmla="*/ 2129762 w 12192000"/>
              <a:gd name="connsiteY100" fmla="*/ 367832 h 4939827"/>
              <a:gd name="connsiteX101" fmla="*/ 2376970 w 12192000"/>
              <a:gd name="connsiteY101" fmla="*/ 350129 h 4939827"/>
              <a:gd name="connsiteX102" fmla="*/ 2480155 w 12192000"/>
              <a:gd name="connsiteY102" fmla="*/ 359227 h 4939827"/>
              <a:gd name="connsiteX103" fmla="*/ 2586782 w 12192000"/>
              <a:gd name="connsiteY103" fmla="*/ 339352 h 4939827"/>
              <a:gd name="connsiteX104" fmla="*/ 2679617 w 12192000"/>
              <a:gd name="connsiteY104" fmla="*/ 305383 h 4939827"/>
              <a:gd name="connsiteX105" fmla="*/ 2788947 w 12192000"/>
              <a:gd name="connsiteY105" fmla="*/ 250375 h 4939827"/>
              <a:gd name="connsiteX106" fmla="*/ 2965530 w 12192000"/>
              <a:gd name="connsiteY106" fmla="*/ 245958 h 4939827"/>
              <a:gd name="connsiteX107" fmla="*/ 3103677 w 12192000"/>
              <a:gd name="connsiteY107" fmla="*/ 209527 h 4939827"/>
              <a:gd name="connsiteX108" fmla="*/ 3126759 w 12192000"/>
              <a:gd name="connsiteY108" fmla="*/ 211226 h 4939827"/>
              <a:gd name="connsiteX109" fmla="*/ 3164020 w 12192000"/>
              <a:gd name="connsiteY109" fmla="*/ 212779 h 4939827"/>
              <a:gd name="connsiteX110" fmla="*/ 3285019 w 12192000"/>
              <a:gd name="connsiteY110" fmla="*/ 220535 h 4939827"/>
              <a:gd name="connsiteX111" fmla="*/ 3365154 w 12192000"/>
              <a:gd name="connsiteY111" fmla="*/ 226416 h 4939827"/>
              <a:gd name="connsiteX112" fmla="*/ 3367507 w 12192000"/>
              <a:gd name="connsiteY112" fmla="*/ 225416 h 4939827"/>
              <a:gd name="connsiteX113" fmla="*/ 3387567 w 12192000"/>
              <a:gd name="connsiteY113" fmla="*/ 227103 h 4939827"/>
              <a:gd name="connsiteX114" fmla="*/ 3498001 w 12192000"/>
              <a:gd name="connsiteY114" fmla="*/ 231941 h 4939827"/>
              <a:gd name="connsiteX115" fmla="*/ 3561557 w 12192000"/>
              <a:gd name="connsiteY115" fmla="*/ 228095 h 4939827"/>
              <a:gd name="connsiteX116" fmla="*/ 3611920 w 12192000"/>
              <a:gd name="connsiteY116" fmla="*/ 218094 h 4939827"/>
              <a:gd name="connsiteX117" fmla="*/ 3620528 w 12192000"/>
              <a:gd name="connsiteY117" fmla="*/ 218788 h 4939827"/>
              <a:gd name="connsiteX118" fmla="*/ 3620766 w 12192000"/>
              <a:gd name="connsiteY118" fmla="*/ 218511 h 4939827"/>
              <a:gd name="connsiteX119" fmla="*/ 3629977 w 12192000"/>
              <a:gd name="connsiteY119" fmla="*/ 218664 h 4939827"/>
              <a:gd name="connsiteX120" fmla="*/ 3636217 w 12192000"/>
              <a:gd name="connsiteY120" fmla="*/ 220048 h 4939827"/>
              <a:gd name="connsiteX121" fmla="*/ 3709484 w 12192000"/>
              <a:gd name="connsiteY121" fmla="*/ 186927 h 4939827"/>
              <a:gd name="connsiteX122" fmla="*/ 3761342 w 12192000"/>
              <a:gd name="connsiteY122" fmla="*/ 177474 h 4939827"/>
              <a:gd name="connsiteX123" fmla="*/ 3799748 w 12192000"/>
              <a:gd name="connsiteY123" fmla="*/ 167154 h 4939827"/>
              <a:gd name="connsiteX124" fmla="*/ 3922756 w 12192000"/>
              <a:gd name="connsiteY124" fmla="*/ 194044 h 4939827"/>
              <a:gd name="connsiteX125" fmla="*/ 4028476 w 12192000"/>
              <a:gd name="connsiteY125" fmla="*/ 223679 h 4939827"/>
              <a:gd name="connsiteX126" fmla="*/ 4191582 w 12192000"/>
              <a:gd name="connsiteY126" fmla="*/ 238952 h 4939827"/>
              <a:gd name="connsiteX127" fmla="*/ 4251024 w 12192000"/>
              <a:gd name="connsiteY127" fmla="*/ 240874 h 4939827"/>
              <a:gd name="connsiteX128" fmla="*/ 4355275 w 12192000"/>
              <a:gd name="connsiteY128" fmla="*/ 260205 h 4939827"/>
              <a:gd name="connsiteX129" fmla="*/ 4423807 w 12192000"/>
              <a:gd name="connsiteY129" fmla="*/ 270366 h 4939827"/>
              <a:gd name="connsiteX130" fmla="*/ 4558432 w 12192000"/>
              <a:gd name="connsiteY130" fmla="*/ 269194 h 4939827"/>
              <a:gd name="connsiteX131" fmla="*/ 4635061 w 12192000"/>
              <a:gd name="connsiteY131" fmla="*/ 280682 h 4939827"/>
              <a:gd name="connsiteX132" fmla="*/ 4807427 w 12192000"/>
              <a:gd name="connsiteY132" fmla="*/ 276835 h 4939827"/>
              <a:gd name="connsiteX133" fmla="*/ 5028933 w 12192000"/>
              <a:gd name="connsiteY133" fmla="*/ 183887 h 4939827"/>
              <a:gd name="connsiteX134" fmla="*/ 5093642 w 12192000"/>
              <a:gd name="connsiteY134" fmla="*/ 177214 h 4939827"/>
              <a:gd name="connsiteX135" fmla="*/ 5102642 w 12192000"/>
              <a:gd name="connsiteY135" fmla="*/ 186816 h 4939827"/>
              <a:gd name="connsiteX136" fmla="*/ 5193590 w 12192000"/>
              <a:gd name="connsiteY136" fmla="*/ 156458 h 4939827"/>
              <a:gd name="connsiteX137" fmla="*/ 5323922 w 12192000"/>
              <a:gd name="connsiteY137" fmla="*/ 146332 h 4939827"/>
              <a:gd name="connsiteX138" fmla="*/ 5421860 w 12192000"/>
              <a:gd name="connsiteY138" fmla="*/ 167298 h 4939827"/>
              <a:gd name="connsiteX139" fmla="*/ 5476948 w 12192000"/>
              <a:gd name="connsiteY139" fmla="*/ 173249 h 4939827"/>
              <a:gd name="connsiteX140" fmla="*/ 5516842 w 12192000"/>
              <a:gd name="connsiteY140" fmla="*/ 184018 h 4939827"/>
              <a:gd name="connsiteX141" fmla="*/ 5619415 w 12192000"/>
              <a:gd name="connsiteY141" fmla="*/ 176781 h 4939827"/>
              <a:gd name="connsiteX142" fmla="*/ 5789867 w 12192000"/>
              <a:gd name="connsiteY142" fmla="*/ 150304 h 4939827"/>
              <a:gd name="connsiteX143" fmla="*/ 5825953 w 12192000"/>
              <a:gd name="connsiteY143" fmla="*/ 147907 h 4939827"/>
              <a:gd name="connsiteX144" fmla="*/ 5856168 w 12192000"/>
              <a:gd name="connsiteY144" fmla="*/ 158719 h 4939827"/>
              <a:gd name="connsiteX145" fmla="*/ 5862476 w 12192000"/>
              <a:gd name="connsiteY145" fmla="*/ 172447 h 4939827"/>
              <a:gd name="connsiteX146" fmla="*/ 5882195 w 12192000"/>
              <a:gd name="connsiteY146" fmla="*/ 173195 h 4939827"/>
              <a:gd name="connsiteX147" fmla="*/ 5952585 w 12192000"/>
              <a:gd name="connsiteY147" fmla="*/ 161012 h 4939827"/>
              <a:gd name="connsiteX148" fmla="*/ 6001964 w 12192000"/>
              <a:gd name="connsiteY148" fmla="*/ 154786 h 4939827"/>
              <a:gd name="connsiteX149" fmla="*/ 6184207 w 12192000"/>
              <a:gd name="connsiteY149" fmla="*/ 132658 h 4939827"/>
              <a:gd name="connsiteX150" fmla="*/ 6415830 w 12192000"/>
              <a:gd name="connsiteY150" fmla="*/ 136006 h 4939827"/>
              <a:gd name="connsiteX151" fmla="*/ 6756965 w 12192000"/>
              <a:gd name="connsiteY151" fmla="*/ 57636 h 4939827"/>
              <a:gd name="connsiteX152" fmla="*/ 6819400 w 12192000"/>
              <a:gd name="connsiteY152" fmla="*/ 30742 h 4939827"/>
              <a:gd name="connsiteX153" fmla="*/ 6986370 w 12192000"/>
              <a:gd name="connsiteY153" fmla="*/ 12659 h 4939827"/>
              <a:gd name="connsiteX154" fmla="*/ 6989536 w 12192000"/>
              <a:gd name="connsiteY154" fmla="*/ 14528 h 4939827"/>
              <a:gd name="connsiteX155" fmla="*/ 7015933 w 12192000"/>
              <a:gd name="connsiteY155" fmla="*/ 9653 h 4939827"/>
              <a:gd name="connsiteX156" fmla="*/ 7020592 w 12192000"/>
              <a:gd name="connsiteY156" fmla="*/ 1651 h 4939827"/>
              <a:gd name="connsiteX157" fmla="*/ 7025905 w 12192000"/>
              <a:gd name="connsiteY15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58681 w 12192000"/>
              <a:gd name="connsiteY16" fmla="*/ 219431 h 4939827"/>
              <a:gd name="connsiteX17" fmla="*/ 8126175 w 12192000"/>
              <a:gd name="connsiteY17" fmla="*/ 240005 h 4939827"/>
              <a:gd name="connsiteX18" fmla="*/ 8281371 w 12192000"/>
              <a:gd name="connsiteY18" fmla="*/ 256875 h 4939827"/>
              <a:gd name="connsiteX19" fmla="*/ 8381609 w 12192000"/>
              <a:gd name="connsiteY19" fmla="*/ 240618 h 4939827"/>
              <a:gd name="connsiteX20" fmla="*/ 8406759 w 12192000"/>
              <a:gd name="connsiteY20" fmla="*/ 232517 h 4939827"/>
              <a:gd name="connsiteX21" fmla="*/ 8426506 w 12192000"/>
              <a:gd name="connsiteY21" fmla="*/ 241842 h 4939827"/>
              <a:gd name="connsiteX22" fmla="*/ 8427949 w 12192000"/>
              <a:gd name="connsiteY22" fmla="*/ 240981 h 4939827"/>
              <a:gd name="connsiteX23" fmla="*/ 8441468 w 12192000"/>
              <a:gd name="connsiteY23" fmla="*/ 241157 h 4939827"/>
              <a:gd name="connsiteX24" fmla="*/ 8565757 w 12192000"/>
              <a:gd name="connsiteY24" fmla="*/ 255317 h 4939827"/>
              <a:gd name="connsiteX25" fmla="*/ 8573171 w 12192000"/>
              <a:gd name="connsiteY25" fmla="*/ 258426 h 4939827"/>
              <a:gd name="connsiteX26" fmla="*/ 8573548 w 12192000"/>
              <a:gd name="connsiteY26" fmla="*/ 258241 h 4939827"/>
              <a:gd name="connsiteX27" fmla="*/ 8622021 w 12192000"/>
              <a:gd name="connsiteY27" fmla="*/ 261028 h 4939827"/>
              <a:gd name="connsiteX28" fmla="*/ 8672650 w 12192000"/>
              <a:gd name="connsiteY28" fmla="*/ 254821 h 4939827"/>
              <a:gd name="connsiteX29" fmla="*/ 8785543 w 12192000"/>
              <a:gd name="connsiteY29" fmla="*/ 263406 h 4939827"/>
              <a:gd name="connsiteX30" fmla="*/ 8830588 w 12192000"/>
              <a:gd name="connsiteY30" fmla="*/ 265483 h 4939827"/>
              <a:gd name="connsiteX31" fmla="*/ 8905142 w 12192000"/>
              <a:gd name="connsiteY31" fmla="*/ 264958 h 4939827"/>
              <a:gd name="connsiteX32" fmla="*/ 8968582 w 12192000"/>
              <a:gd name="connsiteY32" fmla="*/ 262728 h 4939827"/>
              <a:gd name="connsiteX33" fmla="*/ 8972994 w 12192000"/>
              <a:gd name="connsiteY33" fmla="*/ 263284 h 4939827"/>
              <a:gd name="connsiteX34" fmla="*/ 9004605 w 12192000"/>
              <a:gd name="connsiteY34" fmla="*/ 258041 h 4939827"/>
              <a:gd name="connsiteX35" fmla="*/ 9016165 w 12192000"/>
              <a:gd name="connsiteY35" fmla="*/ 261258 h 4939827"/>
              <a:gd name="connsiteX36" fmla="*/ 9043297 w 12192000"/>
              <a:gd name="connsiteY36" fmla="*/ 281547 h 4939827"/>
              <a:gd name="connsiteX37" fmla="*/ 9048315 w 12192000"/>
              <a:gd name="connsiteY37" fmla="*/ 279264 h 4939827"/>
              <a:gd name="connsiteX38" fmla="*/ 9054706 w 12192000"/>
              <a:gd name="connsiteY38" fmla="*/ 278538 h 4939827"/>
              <a:gd name="connsiteX39" fmla="*/ 9070919 w 12192000"/>
              <a:gd name="connsiteY39" fmla="*/ 281810 h 4939827"/>
              <a:gd name="connsiteX40" fmla="*/ 9076813 w 12192000"/>
              <a:gd name="connsiteY40" fmla="*/ 283909 h 4939827"/>
              <a:gd name="connsiteX41" fmla="*/ 9085871 w 12192000"/>
              <a:gd name="connsiteY41" fmla="*/ 285133 h 4939827"/>
              <a:gd name="connsiteX42" fmla="*/ 9086159 w 12192000"/>
              <a:gd name="connsiteY42" fmla="*/ 284887 h 4939827"/>
              <a:gd name="connsiteX43" fmla="*/ 9134606 w 12192000"/>
              <a:gd name="connsiteY43" fmla="*/ 288168 h 4939827"/>
              <a:gd name="connsiteX44" fmla="*/ 9195590 w 12192000"/>
              <a:gd name="connsiteY44" fmla="*/ 279568 h 4939827"/>
              <a:gd name="connsiteX45" fmla="*/ 9219336 w 12192000"/>
              <a:gd name="connsiteY45" fmla="*/ 278133 h 4939827"/>
              <a:gd name="connsiteX46" fmla="*/ 9232362 w 12192000"/>
              <a:gd name="connsiteY46" fmla="*/ 275894 h 4939827"/>
              <a:gd name="connsiteX47" fmla="*/ 9283638 w 12192000"/>
              <a:gd name="connsiteY47" fmla="*/ 299924 h 4939827"/>
              <a:gd name="connsiteX48" fmla="*/ 9371484 w 12192000"/>
              <a:gd name="connsiteY48" fmla="*/ 329634 h 4939827"/>
              <a:gd name="connsiteX49" fmla="*/ 9404829 w 12192000"/>
              <a:gd name="connsiteY49" fmla="*/ 339038 h 4939827"/>
              <a:gd name="connsiteX50" fmla="*/ 9427021 w 12192000"/>
              <a:gd name="connsiteY50" fmla="*/ 358784 h 4939827"/>
              <a:gd name="connsiteX51" fmla="*/ 9670844 w 12192000"/>
              <a:gd name="connsiteY51" fmla="*/ 405128 h 4939827"/>
              <a:gd name="connsiteX52" fmla="*/ 9816083 w 12192000"/>
              <a:gd name="connsiteY52" fmla="*/ 416573 h 4939827"/>
              <a:gd name="connsiteX53" fmla="*/ 9936741 w 12192000"/>
              <a:gd name="connsiteY53" fmla="*/ 437044 h 4939827"/>
              <a:gd name="connsiteX54" fmla="*/ 10050093 w 12192000"/>
              <a:gd name="connsiteY54" fmla="*/ 443783 h 4939827"/>
              <a:gd name="connsiteX55" fmla="*/ 10130090 w 12192000"/>
              <a:gd name="connsiteY55" fmla="*/ 459520 h 4939827"/>
              <a:gd name="connsiteX56" fmla="*/ 10173456 w 12192000"/>
              <a:gd name="connsiteY56" fmla="*/ 457749 h 4939827"/>
              <a:gd name="connsiteX57" fmla="*/ 10218232 w 12192000"/>
              <a:gd name="connsiteY57" fmla="*/ 459820 h 4939827"/>
              <a:gd name="connsiteX58" fmla="*/ 10354176 w 12192000"/>
              <a:gd name="connsiteY58" fmla="*/ 471377 h 4939827"/>
              <a:gd name="connsiteX59" fmla="*/ 10430681 w 12192000"/>
              <a:gd name="connsiteY59" fmla="*/ 481226 h 4939827"/>
              <a:gd name="connsiteX60" fmla="*/ 10478169 w 12192000"/>
              <a:gd name="connsiteY60" fmla="*/ 481774 h 4939827"/>
              <a:gd name="connsiteX61" fmla="*/ 10540907 w 12192000"/>
              <a:gd name="connsiteY61" fmla="*/ 485607 h 4939827"/>
              <a:gd name="connsiteX62" fmla="*/ 10614941 w 12192000"/>
              <a:gd name="connsiteY62" fmla="*/ 487592 h 4939827"/>
              <a:gd name="connsiteX63" fmla="*/ 10674098 w 12192000"/>
              <a:gd name="connsiteY63" fmla="*/ 521656 h 4939827"/>
              <a:gd name="connsiteX64" fmla="*/ 10874834 w 12192000"/>
              <a:gd name="connsiteY64" fmla="*/ 574867 h 4939827"/>
              <a:gd name="connsiteX65" fmla="*/ 10944981 w 12192000"/>
              <a:gd name="connsiteY65" fmla="*/ 615042 h 4939827"/>
              <a:gd name="connsiteX66" fmla="*/ 11006376 w 12192000"/>
              <a:gd name="connsiteY66" fmla="*/ 645957 h 4939827"/>
              <a:gd name="connsiteX67" fmla="*/ 11076308 w 12192000"/>
              <a:gd name="connsiteY67" fmla="*/ 675698 h 4939827"/>
              <a:gd name="connsiteX68" fmla="*/ 11148789 w 12192000"/>
              <a:gd name="connsiteY68" fmla="*/ 685041 h 4939827"/>
              <a:gd name="connsiteX69" fmla="*/ 11249129 w 12192000"/>
              <a:gd name="connsiteY69" fmla="*/ 684218 h 4939827"/>
              <a:gd name="connsiteX70" fmla="*/ 11299915 w 12192000"/>
              <a:gd name="connsiteY70" fmla="*/ 692177 h 4939827"/>
              <a:gd name="connsiteX71" fmla="*/ 11386973 w 12192000"/>
              <a:gd name="connsiteY71" fmla="*/ 708209 h 4939827"/>
              <a:gd name="connsiteX72" fmla="*/ 11500105 w 12192000"/>
              <a:gd name="connsiteY72" fmla="*/ 735014 h 4939827"/>
              <a:gd name="connsiteX73" fmla="*/ 11621735 w 12192000"/>
              <a:gd name="connsiteY73" fmla="*/ 789584 h 4939827"/>
              <a:gd name="connsiteX74" fmla="*/ 11691200 w 12192000"/>
              <a:gd name="connsiteY74" fmla="*/ 867902 h 4939827"/>
              <a:gd name="connsiteX75" fmla="*/ 11819427 w 12192000"/>
              <a:gd name="connsiteY75" fmla="*/ 911634 h 4939827"/>
              <a:gd name="connsiteX76" fmla="*/ 11969720 w 12192000"/>
              <a:gd name="connsiteY76" fmla="*/ 964737 h 4939827"/>
              <a:gd name="connsiteX77" fmla="*/ 12055766 w 12192000"/>
              <a:gd name="connsiteY77" fmla="*/ 991268 h 4939827"/>
              <a:gd name="connsiteX78" fmla="*/ 12171539 w 12192000"/>
              <a:gd name="connsiteY78" fmla="*/ 995427 h 4939827"/>
              <a:gd name="connsiteX79" fmla="*/ 12187831 w 12192000"/>
              <a:gd name="connsiteY79" fmla="*/ 996580 h 4939827"/>
              <a:gd name="connsiteX80" fmla="*/ 12192000 w 12192000"/>
              <a:gd name="connsiteY80" fmla="*/ 996726 h 4939827"/>
              <a:gd name="connsiteX81" fmla="*/ 12192000 w 12192000"/>
              <a:gd name="connsiteY81" fmla="*/ 4939827 h 4939827"/>
              <a:gd name="connsiteX82" fmla="*/ 0 w 12192000"/>
              <a:gd name="connsiteY82" fmla="*/ 4939827 h 4939827"/>
              <a:gd name="connsiteX83" fmla="*/ 0 w 12192000"/>
              <a:gd name="connsiteY83" fmla="*/ 512043 h 4939827"/>
              <a:gd name="connsiteX84" fmla="*/ 7381 w 12192000"/>
              <a:gd name="connsiteY84" fmla="*/ 512580 h 4939827"/>
              <a:gd name="connsiteX85" fmla="*/ 100029 w 12192000"/>
              <a:gd name="connsiteY85" fmla="*/ 504758 h 4939827"/>
              <a:gd name="connsiteX86" fmla="*/ 155244 w 12192000"/>
              <a:gd name="connsiteY86" fmla="*/ 525130 h 4939827"/>
              <a:gd name="connsiteX87" fmla="*/ 254366 w 12192000"/>
              <a:gd name="connsiteY87" fmla="*/ 534449 h 4939827"/>
              <a:gd name="connsiteX88" fmla="*/ 447292 w 12192000"/>
              <a:gd name="connsiteY88" fmla="*/ 542725 h 4939827"/>
              <a:gd name="connsiteX89" fmla="*/ 628105 w 12192000"/>
              <a:gd name="connsiteY89" fmla="*/ 547853 h 4939827"/>
              <a:gd name="connsiteX90" fmla="*/ 783146 w 12192000"/>
              <a:gd name="connsiteY90" fmla="*/ 591799 h 4939827"/>
              <a:gd name="connsiteX91" fmla="*/ 1043676 w 12192000"/>
              <a:gd name="connsiteY91" fmla="*/ 591887 h 4939827"/>
              <a:gd name="connsiteX92" fmla="*/ 1281816 w 12192000"/>
              <a:gd name="connsiteY92" fmla="*/ 520946 h 4939827"/>
              <a:gd name="connsiteX93" fmla="*/ 1486347 w 12192000"/>
              <a:gd name="connsiteY93" fmla="*/ 487310 h 4939827"/>
              <a:gd name="connsiteX94" fmla="*/ 1568079 w 12192000"/>
              <a:gd name="connsiteY94" fmla="*/ 462531 h 4939827"/>
              <a:gd name="connsiteX95" fmla="*/ 1622516 w 12192000"/>
              <a:gd name="connsiteY95" fmla="*/ 466058 h 4939827"/>
              <a:gd name="connsiteX96" fmla="*/ 1655457 w 12192000"/>
              <a:gd name="connsiteY96" fmla="*/ 465359 h 4939827"/>
              <a:gd name="connsiteX97" fmla="*/ 1717454 w 12192000"/>
              <a:gd name="connsiteY97" fmla="*/ 417203 h 4939827"/>
              <a:gd name="connsiteX98" fmla="*/ 1913794 w 12192000"/>
              <a:gd name="connsiteY98" fmla="*/ 365255 h 4939827"/>
              <a:gd name="connsiteX99" fmla="*/ 2129762 w 12192000"/>
              <a:gd name="connsiteY99" fmla="*/ 367832 h 4939827"/>
              <a:gd name="connsiteX100" fmla="*/ 2376970 w 12192000"/>
              <a:gd name="connsiteY100" fmla="*/ 350129 h 4939827"/>
              <a:gd name="connsiteX101" fmla="*/ 2480155 w 12192000"/>
              <a:gd name="connsiteY101" fmla="*/ 359227 h 4939827"/>
              <a:gd name="connsiteX102" fmla="*/ 2586782 w 12192000"/>
              <a:gd name="connsiteY102" fmla="*/ 339352 h 4939827"/>
              <a:gd name="connsiteX103" fmla="*/ 2679617 w 12192000"/>
              <a:gd name="connsiteY103" fmla="*/ 305383 h 4939827"/>
              <a:gd name="connsiteX104" fmla="*/ 2788947 w 12192000"/>
              <a:gd name="connsiteY104" fmla="*/ 250375 h 4939827"/>
              <a:gd name="connsiteX105" fmla="*/ 2965530 w 12192000"/>
              <a:gd name="connsiteY105" fmla="*/ 245958 h 4939827"/>
              <a:gd name="connsiteX106" fmla="*/ 3103677 w 12192000"/>
              <a:gd name="connsiteY106" fmla="*/ 209527 h 4939827"/>
              <a:gd name="connsiteX107" fmla="*/ 3126759 w 12192000"/>
              <a:gd name="connsiteY107" fmla="*/ 211226 h 4939827"/>
              <a:gd name="connsiteX108" fmla="*/ 3164020 w 12192000"/>
              <a:gd name="connsiteY108" fmla="*/ 212779 h 4939827"/>
              <a:gd name="connsiteX109" fmla="*/ 3285019 w 12192000"/>
              <a:gd name="connsiteY109" fmla="*/ 220535 h 4939827"/>
              <a:gd name="connsiteX110" fmla="*/ 3365154 w 12192000"/>
              <a:gd name="connsiteY110" fmla="*/ 226416 h 4939827"/>
              <a:gd name="connsiteX111" fmla="*/ 3367507 w 12192000"/>
              <a:gd name="connsiteY111" fmla="*/ 225416 h 4939827"/>
              <a:gd name="connsiteX112" fmla="*/ 3387567 w 12192000"/>
              <a:gd name="connsiteY112" fmla="*/ 227103 h 4939827"/>
              <a:gd name="connsiteX113" fmla="*/ 3498001 w 12192000"/>
              <a:gd name="connsiteY113" fmla="*/ 231941 h 4939827"/>
              <a:gd name="connsiteX114" fmla="*/ 3561557 w 12192000"/>
              <a:gd name="connsiteY114" fmla="*/ 228095 h 4939827"/>
              <a:gd name="connsiteX115" fmla="*/ 3611920 w 12192000"/>
              <a:gd name="connsiteY115" fmla="*/ 218094 h 4939827"/>
              <a:gd name="connsiteX116" fmla="*/ 3620528 w 12192000"/>
              <a:gd name="connsiteY116" fmla="*/ 218788 h 4939827"/>
              <a:gd name="connsiteX117" fmla="*/ 3620766 w 12192000"/>
              <a:gd name="connsiteY117" fmla="*/ 218511 h 4939827"/>
              <a:gd name="connsiteX118" fmla="*/ 3629977 w 12192000"/>
              <a:gd name="connsiteY118" fmla="*/ 218664 h 4939827"/>
              <a:gd name="connsiteX119" fmla="*/ 3636217 w 12192000"/>
              <a:gd name="connsiteY119" fmla="*/ 220048 h 4939827"/>
              <a:gd name="connsiteX120" fmla="*/ 3709484 w 12192000"/>
              <a:gd name="connsiteY120" fmla="*/ 186927 h 4939827"/>
              <a:gd name="connsiteX121" fmla="*/ 3761342 w 12192000"/>
              <a:gd name="connsiteY121" fmla="*/ 177474 h 4939827"/>
              <a:gd name="connsiteX122" fmla="*/ 3799748 w 12192000"/>
              <a:gd name="connsiteY122" fmla="*/ 167154 h 4939827"/>
              <a:gd name="connsiteX123" fmla="*/ 3922756 w 12192000"/>
              <a:gd name="connsiteY123" fmla="*/ 194044 h 4939827"/>
              <a:gd name="connsiteX124" fmla="*/ 4028476 w 12192000"/>
              <a:gd name="connsiteY124" fmla="*/ 223679 h 4939827"/>
              <a:gd name="connsiteX125" fmla="*/ 4191582 w 12192000"/>
              <a:gd name="connsiteY125" fmla="*/ 238952 h 4939827"/>
              <a:gd name="connsiteX126" fmla="*/ 4251024 w 12192000"/>
              <a:gd name="connsiteY126" fmla="*/ 240874 h 4939827"/>
              <a:gd name="connsiteX127" fmla="*/ 4355275 w 12192000"/>
              <a:gd name="connsiteY127" fmla="*/ 260205 h 4939827"/>
              <a:gd name="connsiteX128" fmla="*/ 4423807 w 12192000"/>
              <a:gd name="connsiteY128" fmla="*/ 270366 h 4939827"/>
              <a:gd name="connsiteX129" fmla="*/ 4558432 w 12192000"/>
              <a:gd name="connsiteY129" fmla="*/ 269194 h 4939827"/>
              <a:gd name="connsiteX130" fmla="*/ 4635061 w 12192000"/>
              <a:gd name="connsiteY130" fmla="*/ 280682 h 4939827"/>
              <a:gd name="connsiteX131" fmla="*/ 4807427 w 12192000"/>
              <a:gd name="connsiteY131" fmla="*/ 276835 h 4939827"/>
              <a:gd name="connsiteX132" fmla="*/ 5028933 w 12192000"/>
              <a:gd name="connsiteY132" fmla="*/ 183887 h 4939827"/>
              <a:gd name="connsiteX133" fmla="*/ 5093642 w 12192000"/>
              <a:gd name="connsiteY133" fmla="*/ 177214 h 4939827"/>
              <a:gd name="connsiteX134" fmla="*/ 5102642 w 12192000"/>
              <a:gd name="connsiteY134" fmla="*/ 186816 h 4939827"/>
              <a:gd name="connsiteX135" fmla="*/ 5193590 w 12192000"/>
              <a:gd name="connsiteY135" fmla="*/ 156458 h 4939827"/>
              <a:gd name="connsiteX136" fmla="*/ 5323922 w 12192000"/>
              <a:gd name="connsiteY136" fmla="*/ 146332 h 4939827"/>
              <a:gd name="connsiteX137" fmla="*/ 5421860 w 12192000"/>
              <a:gd name="connsiteY137" fmla="*/ 167298 h 4939827"/>
              <a:gd name="connsiteX138" fmla="*/ 5476948 w 12192000"/>
              <a:gd name="connsiteY138" fmla="*/ 173249 h 4939827"/>
              <a:gd name="connsiteX139" fmla="*/ 5516842 w 12192000"/>
              <a:gd name="connsiteY139" fmla="*/ 184018 h 4939827"/>
              <a:gd name="connsiteX140" fmla="*/ 5619415 w 12192000"/>
              <a:gd name="connsiteY140" fmla="*/ 176781 h 4939827"/>
              <a:gd name="connsiteX141" fmla="*/ 5789867 w 12192000"/>
              <a:gd name="connsiteY141" fmla="*/ 150304 h 4939827"/>
              <a:gd name="connsiteX142" fmla="*/ 5825953 w 12192000"/>
              <a:gd name="connsiteY142" fmla="*/ 147907 h 4939827"/>
              <a:gd name="connsiteX143" fmla="*/ 5856168 w 12192000"/>
              <a:gd name="connsiteY143" fmla="*/ 158719 h 4939827"/>
              <a:gd name="connsiteX144" fmla="*/ 5862476 w 12192000"/>
              <a:gd name="connsiteY144" fmla="*/ 172447 h 4939827"/>
              <a:gd name="connsiteX145" fmla="*/ 5882195 w 12192000"/>
              <a:gd name="connsiteY145" fmla="*/ 173195 h 4939827"/>
              <a:gd name="connsiteX146" fmla="*/ 5952585 w 12192000"/>
              <a:gd name="connsiteY146" fmla="*/ 161012 h 4939827"/>
              <a:gd name="connsiteX147" fmla="*/ 6001964 w 12192000"/>
              <a:gd name="connsiteY147" fmla="*/ 154786 h 4939827"/>
              <a:gd name="connsiteX148" fmla="*/ 6184207 w 12192000"/>
              <a:gd name="connsiteY148" fmla="*/ 132658 h 4939827"/>
              <a:gd name="connsiteX149" fmla="*/ 6415830 w 12192000"/>
              <a:gd name="connsiteY149" fmla="*/ 136006 h 4939827"/>
              <a:gd name="connsiteX150" fmla="*/ 6756965 w 12192000"/>
              <a:gd name="connsiteY150" fmla="*/ 57636 h 4939827"/>
              <a:gd name="connsiteX151" fmla="*/ 6819400 w 12192000"/>
              <a:gd name="connsiteY151" fmla="*/ 30742 h 4939827"/>
              <a:gd name="connsiteX152" fmla="*/ 6986370 w 12192000"/>
              <a:gd name="connsiteY152" fmla="*/ 12659 h 4939827"/>
              <a:gd name="connsiteX153" fmla="*/ 6989536 w 12192000"/>
              <a:gd name="connsiteY153" fmla="*/ 14528 h 4939827"/>
              <a:gd name="connsiteX154" fmla="*/ 7015933 w 12192000"/>
              <a:gd name="connsiteY154" fmla="*/ 9653 h 4939827"/>
              <a:gd name="connsiteX155" fmla="*/ 7020592 w 12192000"/>
              <a:gd name="connsiteY155" fmla="*/ 1651 h 4939827"/>
              <a:gd name="connsiteX156" fmla="*/ 7025905 w 12192000"/>
              <a:gd name="connsiteY156" fmla="*/ 0 h 4939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12192000" h="4939827">
                <a:moveTo>
                  <a:pt x="7025905" y="0"/>
                </a:moveTo>
                <a:lnTo>
                  <a:pt x="7032579" y="2808"/>
                </a:lnTo>
                <a:cubicBezTo>
                  <a:pt x="7044119" y="6590"/>
                  <a:pt x="7059062" y="10207"/>
                  <a:pt x="7079505" y="12971"/>
                </a:cubicBezTo>
                <a:cubicBezTo>
                  <a:pt x="7111522" y="10537"/>
                  <a:pt x="7122591" y="11519"/>
                  <a:pt x="7158791" y="12462"/>
                </a:cubicBezTo>
                <a:lnTo>
                  <a:pt x="7233338" y="24846"/>
                </a:lnTo>
                <a:cubicBezTo>
                  <a:pt x="7247177" y="23787"/>
                  <a:pt x="7254856" y="25962"/>
                  <a:pt x="7259791" y="29557"/>
                </a:cubicBezTo>
                <a:lnTo>
                  <a:pt x="7263923" y="35029"/>
                </a:lnTo>
                <a:lnTo>
                  <a:pt x="7281549" y="39654"/>
                </a:lnTo>
                <a:lnTo>
                  <a:pt x="7374735" y="65326"/>
                </a:lnTo>
                <a:lnTo>
                  <a:pt x="7376078" y="63849"/>
                </a:lnTo>
                <a:lnTo>
                  <a:pt x="7402026" y="60308"/>
                </a:lnTo>
                <a:lnTo>
                  <a:pt x="7415091" y="77403"/>
                </a:lnTo>
                <a:cubicBezTo>
                  <a:pt x="7421672" y="79965"/>
                  <a:pt x="7475806" y="92960"/>
                  <a:pt x="7488682" y="83440"/>
                </a:cubicBezTo>
                <a:cubicBezTo>
                  <a:pt x="7541625" y="94782"/>
                  <a:pt x="7683214" y="133614"/>
                  <a:pt x="7732750" y="145456"/>
                </a:cubicBezTo>
                <a:cubicBezTo>
                  <a:pt x="7748318" y="162765"/>
                  <a:pt x="7764581" y="171696"/>
                  <a:pt x="7785900" y="154493"/>
                </a:cubicBezTo>
                <a:cubicBezTo>
                  <a:pt x="7822539" y="158614"/>
                  <a:pt x="7915312" y="166523"/>
                  <a:pt x="7952584" y="170181"/>
                </a:cubicBezTo>
                <a:cubicBezTo>
                  <a:pt x="7998047" y="181004"/>
                  <a:pt x="8029749" y="207794"/>
                  <a:pt x="8058681" y="219431"/>
                </a:cubicBezTo>
                <a:cubicBezTo>
                  <a:pt x="8095466" y="185885"/>
                  <a:pt x="8090835" y="241759"/>
                  <a:pt x="8126175" y="240005"/>
                </a:cubicBezTo>
                <a:cubicBezTo>
                  <a:pt x="8163290" y="246246"/>
                  <a:pt x="8238799" y="256773"/>
                  <a:pt x="8281371" y="256875"/>
                </a:cubicBezTo>
                <a:cubicBezTo>
                  <a:pt x="8313651" y="251026"/>
                  <a:pt x="8346882" y="248570"/>
                  <a:pt x="8381609" y="240618"/>
                </a:cubicBezTo>
                <a:lnTo>
                  <a:pt x="8406759" y="232517"/>
                </a:lnTo>
                <a:lnTo>
                  <a:pt x="8426506" y="241842"/>
                </a:lnTo>
                <a:lnTo>
                  <a:pt x="8427949" y="240981"/>
                </a:lnTo>
                <a:cubicBezTo>
                  <a:pt x="8431925" y="239458"/>
                  <a:pt x="8436260" y="239096"/>
                  <a:pt x="8441468" y="241157"/>
                </a:cubicBezTo>
                <a:lnTo>
                  <a:pt x="8565757" y="255317"/>
                </a:lnTo>
                <a:lnTo>
                  <a:pt x="8573171" y="258426"/>
                </a:lnTo>
                <a:lnTo>
                  <a:pt x="8573548" y="258241"/>
                </a:lnTo>
                <a:cubicBezTo>
                  <a:pt x="8575650" y="258391"/>
                  <a:pt x="8618469" y="259217"/>
                  <a:pt x="8622021" y="261028"/>
                </a:cubicBezTo>
                <a:lnTo>
                  <a:pt x="8672650" y="254821"/>
                </a:lnTo>
                <a:cubicBezTo>
                  <a:pt x="8716151" y="260353"/>
                  <a:pt x="8748971" y="243487"/>
                  <a:pt x="8785543" y="263406"/>
                </a:cubicBezTo>
                <a:cubicBezTo>
                  <a:pt x="8826293" y="268498"/>
                  <a:pt x="8797654" y="254573"/>
                  <a:pt x="8830588" y="265483"/>
                </a:cubicBezTo>
                <a:cubicBezTo>
                  <a:pt x="8849202" y="267272"/>
                  <a:pt x="8877544" y="266277"/>
                  <a:pt x="8905142" y="264958"/>
                </a:cubicBezTo>
                <a:lnTo>
                  <a:pt x="8968582" y="262728"/>
                </a:lnTo>
                <a:lnTo>
                  <a:pt x="8972994" y="263284"/>
                </a:lnTo>
                <a:lnTo>
                  <a:pt x="9004605" y="258041"/>
                </a:lnTo>
                <a:lnTo>
                  <a:pt x="9016165" y="261258"/>
                </a:lnTo>
                <a:cubicBezTo>
                  <a:pt x="9028775" y="267579"/>
                  <a:pt x="9039083" y="277488"/>
                  <a:pt x="9043297" y="281547"/>
                </a:cubicBezTo>
                <a:lnTo>
                  <a:pt x="9048315" y="279264"/>
                </a:lnTo>
                <a:lnTo>
                  <a:pt x="9054706" y="278538"/>
                </a:lnTo>
                <a:lnTo>
                  <a:pt x="9070919" y="281810"/>
                </a:lnTo>
                <a:lnTo>
                  <a:pt x="9076813" y="283909"/>
                </a:lnTo>
                <a:cubicBezTo>
                  <a:pt x="9080948" y="285030"/>
                  <a:pt x="9083794" y="285362"/>
                  <a:pt x="9085871" y="285133"/>
                </a:cubicBezTo>
                <a:lnTo>
                  <a:pt x="9086159" y="284887"/>
                </a:lnTo>
                <a:lnTo>
                  <a:pt x="9134606" y="288168"/>
                </a:lnTo>
                <a:cubicBezTo>
                  <a:pt x="9149441" y="274272"/>
                  <a:pt x="9194106" y="309414"/>
                  <a:pt x="9195590" y="279568"/>
                </a:cubicBezTo>
                <a:cubicBezTo>
                  <a:pt x="9212898" y="284479"/>
                  <a:pt x="9220866" y="298055"/>
                  <a:pt x="9219336" y="278133"/>
                </a:cubicBezTo>
                <a:cubicBezTo>
                  <a:pt x="9225159" y="279201"/>
                  <a:pt x="9229164" y="278078"/>
                  <a:pt x="9232362" y="275894"/>
                </a:cubicBezTo>
                <a:lnTo>
                  <a:pt x="9283638" y="299924"/>
                </a:lnTo>
                <a:lnTo>
                  <a:pt x="9371484" y="329634"/>
                </a:lnTo>
                <a:lnTo>
                  <a:pt x="9404829" y="339038"/>
                </a:lnTo>
                <a:lnTo>
                  <a:pt x="9427021" y="358784"/>
                </a:lnTo>
                <a:cubicBezTo>
                  <a:pt x="9500124" y="364086"/>
                  <a:pt x="9604652" y="390635"/>
                  <a:pt x="9670844" y="405128"/>
                </a:cubicBezTo>
                <a:cubicBezTo>
                  <a:pt x="9688531" y="417998"/>
                  <a:pt x="9762277" y="426463"/>
                  <a:pt x="9816083" y="416573"/>
                </a:cubicBezTo>
                <a:lnTo>
                  <a:pt x="9936741" y="437044"/>
                </a:lnTo>
                <a:cubicBezTo>
                  <a:pt x="9978091" y="447025"/>
                  <a:pt x="10008641" y="443705"/>
                  <a:pt x="10050093" y="443783"/>
                </a:cubicBezTo>
                <a:cubicBezTo>
                  <a:pt x="10074709" y="448779"/>
                  <a:pt x="10088915" y="449258"/>
                  <a:pt x="10130090" y="459520"/>
                </a:cubicBezTo>
                <a:cubicBezTo>
                  <a:pt x="10137791" y="458564"/>
                  <a:pt x="10165777" y="459877"/>
                  <a:pt x="10173456" y="457749"/>
                </a:cubicBezTo>
                <a:lnTo>
                  <a:pt x="10218232" y="459820"/>
                </a:lnTo>
                <a:lnTo>
                  <a:pt x="10354176" y="471377"/>
                </a:lnTo>
                <a:cubicBezTo>
                  <a:pt x="10367946" y="478917"/>
                  <a:pt x="10417270" y="488110"/>
                  <a:pt x="10430681" y="481226"/>
                </a:cubicBezTo>
                <a:cubicBezTo>
                  <a:pt x="10441804" y="481366"/>
                  <a:pt x="10469025" y="490181"/>
                  <a:pt x="10478169" y="481774"/>
                </a:cubicBezTo>
                <a:cubicBezTo>
                  <a:pt x="10503830" y="488972"/>
                  <a:pt x="10531359" y="489751"/>
                  <a:pt x="10540907" y="485607"/>
                </a:cubicBezTo>
                <a:cubicBezTo>
                  <a:pt x="10569054" y="475472"/>
                  <a:pt x="10590882" y="489185"/>
                  <a:pt x="10614941" y="487592"/>
                </a:cubicBezTo>
                <a:cubicBezTo>
                  <a:pt x="10654657" y="492458"/>
                  <a:pt x="10645652" y="516778"/>
                  <a:pt x="10674098" y="521656"/>
                </a:cubicBezTo>
                <a:cubicBezTo>
                  <a:pt x="10737163" y="537583"/>
                  <a:pt x="10829686" y="559302"/>
                  <a:pt x="10874834" y="574867"/>
                </a:cubicBezTo>
                <a:cubicBezTo>
                  <a:pt x="10919981" y="590432"/>
                  <a:pt x="10878682" y="577481"/>
                  <a:pt x="10944981" y="615042"/>
                </a:cubicBezTo>
                <a:cubicBezTo>
                  <a:pt x="10976235" y="616974"/>
                  <a:pt x="10982969" y="648568"/>
                  <a:pt x="11006376" y="645957"/>
                </a:cubicBezTo>
                <a:cubicBezTo>
                  <a:pt x="11005343" y="630631"/>
                  <a:pt x="11047577" y="676048"/>
                  <a:pt x="11076308" y="675698"/>
                </a:cubicBezTo>
                <a:cubicBezTo>
                  <a:pt x="11093142" y="677175"/>
                  <a:pt x="11131116" y="681348"/>
                  <a:pt x="11148789" y="685041"/>
                </a:cubicBezTo>
                <a:cubicBezTo>
                  <a:pt x="11177310" y="688243"/>
                  <a:pt x="11217768" y="714725"/>
                  <a:pt x="11249129" y="684218"/>
                </a:cubicBezTo>
                <a:cubicBezTo>
                  <a:pt x="11276269" y="697037"/>
                  <a:pt x="11257432" y="693670"/>
                  <a:pt x="11299915" y="692177"/>
                </a:cubicBezTo>
                <a:cubicBezTo>
                  <a:pt x="11314401" y="703224"/>
                  <a:pt x="11371412" y="714421"/>
                  <a:pt x="11386973" y="708209"/>
                </a:cubicBezTo>
                <a:cubicBezTo>
                  <a:pt x="11425657" y="716286"/>
                  <a:pt x="11454555" y="715485"/>
                  <a:pt x="11500105" y="735014"/>
                </a:cubicBezTo>
                <a:cubicBezTo>
                  <a:pt x="11545172" y="751781"/>
                  <a:pt x="11573053" y="787789"/>
                  <a:pt x="11621735" y="789584"/>
                </a:cubicBezTo>
                <a:lnTo>
                  <a:pt x="11691200" y="867902"/>
                </a:lnTo>
                <a:cubicBezTo>
                  <a:pt x="11734106" y="911360"/>
                  <a:pt x="11773008" y="895495"/>
                  <a:pt x="11819427" y="911634"/>
                </a:cubicBezTo>
                <a:lnTo>
                  <a:pt x="11969720" y="964737"/>
                </a:lnTo>
                <a:cubicBezTo>
                  <a:pt x="12009110" y="978008"/>
                  <a:pt x="12010206" y="989588"/>
                  <a:pt x="12055766" y="991268"/>
                </a:cubicBezTo>
                <a:cubicBezTo>
                  <a:pt x="12105723" y="1003445"/>
                  <a:pt x="12068493" y="1020292"/>
                  <a:pt x="12171539" y="995427"/>
                </a:cubicBezTo>
                <a:cubicBezTo>
                  <a:pt x="12174929" y="995822"/>
                  <a:pt x="12180763" y="996228"/>
                  <a:pt x="12187831" y="996580"/>
                </a:cubicBezTo>
                <a:lnTo>
                  <a:pt x="12192000" y="996726"/>
                </a:lnTo>
                <a:lnTo>
                  <a:pt x="12192000" y="4939827"/>
                </a:lnTo>
                <a:lnTo>
                  <a:pt x="0" y="4939827"/>
                </a:lnTo>
                <a:lnTo>
                  <a:pt x="0" y="512043"/>
                </a:lnTo>
                <a:lnTo>
                  <a:pt x="7381" y="512580"/>
                </a:lnTo>
                <a:cubicBezTo>
                  <a:pt x="39359" y="514524"/>
                  <a:pt x="72732" y="514144"/>
                  <a:pt x="100029" y="504758"/>
                </a:cubicBezTo>
                <a:cubicBezTo>
                  <a:pt x="115935" y="525779"/>
                  <a:pt x="143126" y="489229"/>
                  <a:pt x="155244" y="525130"/>
                </a:cubicBezTo>
                <a:cubicBezTo>
                  <a:pt x="173881" y="522487"/>
                  <a:pt x="242791" y="514086"/>
                  <a:pt x="254366" y="534449"/>
                </a:cubicBezTo>
                <a:cubicBezTo>
                  <a:pt x="303041" y="537382"/>
                  <a:pt x="380161" y="541650"/>
                  <a:pt x="447292" y="542725"/>
                </a:cubicBezTo>
                <a:cubicBezTo>
                  <a:pt x="530282" y="553078"/>
                  <a:pt x="572130" y="539673"/>
                  <a:pt x="628105" y="547853"/>
                </a:cubicBezTo>
                <a:cubicBezTo>
                  <a:pt x="661608" y="509671"/>
                  <a:pt x="746152" y="605137"/>
                  <a:pt x="783146" y="591799"/>
                </a:cubicBezTo>
                <a:cubicBezTo>
                  <a:pt x="862499" y="590113"/>
                  <a:pt x="949481" y="579142"/>
                  <a:pt x="1043676" y="591887"/>
                </a:cubicBezTo>
                <a:cubicBezTo>
                  <a:pt x="1120353" y="576991"/>
                  <a:pt x="1172004" y="553592"/>
                  <a:pt x="1281816" y="520946"/>
                </a:cubicBezTo>
                <a:cubicBezTo>
                  <a:pt x="1339915" y="511282"/>
                  <a:pt x="1459480" y="554579"/>
                  <a:pt x="1486347" y="487310"/>
                </a:cubicBezTo>
                <a:cubicBezTo>
                  <a:pt x="1507765" y="532008"/>
                  <a:pt x="1539168" y="465954"/>
                  <a:pt x="1568079" y="462531"/>
                </a:cubicBezTo>
                <a:cubicBezTo>
                  <a:pt x="1587821" y="491525"/>
                  <a:pt x="1601468" y="469316"/>
                  <a:pt x="1622516" y="466058"/>
                </a:cubicBezTo>
                <a:cubicBezTo>
                  <a:pt x="1630056" y="483510"/>
                  <a:pt x="1647504" y="484261"/>
                  <a:pt x="1655457" y="465359"/>
                </a:cubicBezTo>
                <a:cubicBezTo>
                  <a:pt x="1651800" y="419723"/>
                  <a:pt x="1709718" y="447719"/>
                  <a:pt x="1717454" y="417203"/>
                </a:cubicBezTo>
                <a:cubicBezTo>
                  <a:pt x="1753115" y="414011"/>
                  <a:pt x="1882851" y="412376"/>
                  <a:pt x="1913794" y="365255"/>
                </a:cubicBezTo>
                <a:cubicBezTo>
                  <a:pt x="2001060" y="361067"/>
                  <a:pt x="2099559" y="366414"/>
                  <a:pt x="2129762" y="367832"/>
                </a:cubicBezTo>
                <a:cubicBezTo>
                  <a:pt x="2215380" y="355065"/>
                  <a:pt x="2248807" y="343296"/>
                  <a:pt x="2376970" y="350129"/>
                </a:cubicBezTo>
                <a:cubicBezTo>
                  <a:pt x="2393251" y="360463"/>
                  <a:pt x="2473371" y="379419"/>
                  <a:pt x="2480155" y="359227"/>
                </a:cubicBezTo>
                <a:cubicBezTo>
                  <a:pt x="2520060" y="359505"/>
                  <a:pt x="2561270" y="311415"/>
                  <a:pt x="2586782" y="339352"/>
                </a:cubicBezTo>
                <a:cubicBezTo>
                  <a:pt x="2585230" y="294982"/>
                  <a:pt x="2653633" y="316689"/>
                  <a:pt x="2679617" y="305383"/>
                </a:cubicBezTo>
                <a:cubicBezTo>
                  <a:pt x="2721434" y="266011"/>
                  <a:pt x="2746765" y="276002"/>
                  <a:pt x="2788947" y="250375"/>
                </a:cubicBezTo>
                <a:cubicBezTo>
                  <a:pt x="2851672" y="235447"/>
                  <a:pt x="2913075" y="252766"/>
                  <a:pt x="2965530" y="245958"/>
                </a:cubicBezTo>
                <a:cubicBezTo>
                  <a:pt x="3001911" y="238336"/>
                  <a:pt x="3090203" y="217828"/>
                  <a:pt x="3103677" y="209527"/>
                </a:cubicBezTo>
                <a:lnTo>
                  <a:pt x="3126759" y="211226"/>
                </a:lnTo>
                <a:cubicBezTo>
                  <a:pt x="3136908" y="211889"/>
                  <a:pt x="3148903" y="212490"/>
                  <a:pt x="3164020" y="212779"/>
                </a:cubicBezTo>
                <a:cubicBezTo>
                  <a:pt x="3225474" y="210084"/>
                  <a:pt x="3231859" y="218227"/>
                  <a:pt x="3285019" y="220535"/>
                </a:cubicBezTo>
                <a:cubicBezTo>
                  <a:pt x="3318541" y="222809"/>
                  <a:pt x="3359787" y="223898"/>
                  <a:pt x="3365154" y="226416"/>
                </a:cubicBezTo>
                <a:lnTo>
                  <a:pt x="3367507" y="225416"/>
                </a:lnTo>
                <a:cubicBezTo>
                  <a:pt x="3377583" y="223667"/>
                  <a:pt x="3383502" y="224760"/>
                  <a:pt x="3387567" y="227103"/>
                </a:cubicBezTo>
                <a:lnTo>
                  <a:pt x="3498001" y="231941"/>
                </a:lnTo>
                <a:cubicBezTo>
                  <a:pt x="3513569" y="226158"/>
                  <a:pt x="3539132" y="232525"/>
                  <a:pt x="3561557" y="228095"/>
                </a:cubicBezTo>
                <a:cubicBezTo>
                  <a:pt x="3574944" y="230843"/>
                  <a:pt x="3597426" y="216287"/>
                  <a:pt x="3611920" y="218094"/>
                </a:cubicBezTo>
                <a:lnTo>
                  <a:pt x="3620528" y="218788"/>
                </a:lnTo>
                <a:lnTo>
                  <a:pt x="3620766" y="218511"/>
                </a:lnTo>
                <a:cubicBezTo>
                  <a:pt x="3622780" y="218042"/>
                  <a:pt x="3625663" y="218038"/>
                  <a:pt x="3629977" y="218664"/>
                </a:cubicBezTo>
                <a:lnTo>
                  <a:pt x="3636217" y="220048"/>
                </a:lnTo>
                <a:lnTo>
                  <a:pt x="3709484" y="186927"/>
                </a:lnTo>
                <a:cubicBezTo>
                  <a:pt x="3731015" y="183190"/>
                  <a:pt x="3745790" y="180810"/>
                  <a:pt x="3761342" y="177474"/>
                </a:cubicBezTo>
                <a:lnTo>
                  <a:pt x="3799748" y="167154"/>
                </a:lnTo>
                <a:lnTo>
                  <a:pt x="3922756" y="194044"/>
                </a:lnTo>
                <a:cubicBezTo>
                  <a:pt x="3960877" y="203465"/>
                  <a:pt x="3965250" y="215357"/>
                  <a:pt x="4028476" y="223679"/>
                </a:cubicBezTo>
                <a:cubicBezTo>
                  <a:pt x="4088751" y="228019"/>
                  <a:pt x="4139112" y="248870"/>
                  <a:pt x="4191582" y="238952"/>
                </a:cubicBezTo>
                <a:cubicBezTo>
                  <a:pt x="4210842" y="254091"/>
                  <a:pt x="4229809" y="260810"/>
                  <a:pt x="4251024" y="240874"/>
                </a:cubicBezTo>
                <a:cubicBezTo>
                  <a:pt x="4306627" y="250935"/>
                  <a:pt x="4317066" y="281625"/>
                  <a:pt x="4355275" y="260205"/>
                </a:cubicBezTo>
                <a:cubicBezTo>
                  <a:pt x="4390577" y="327090"/>
                  <a:pt x="4385658" y="272111"/>
                  <a:pt x="4423807" y="270366"/>
                </a:cubicBezTo>
                <a:cubicBezTo>
                  <a:pt x="4457666" y="271864"/>
                  <a:pt x="4523223" y="267475"/>
                  <a:pt x="4558432" y="269194"/>
                </a:cubicBezTo>
                <a:cubicBezTo>
                  <a:pt x="4594553" y="230955"/>
                  <a:pt x="4596517" y="287120"/>
                  <a:pt x="4635061" y="280682"/>
                </a:cubicBezTo>
                <a:cubicBezTo>
                  <a:pt x="4676560" y="281955"/>
                  <a:pt x="4741782" y="292968"/>
                  <a:pt x="4807427" y="276835"/>
                </a:cubicBezTo>
                <a:cubicBezTo>
                  <a:pt x="4876769" y="256626"/>
                  <a:pt x="4951997" y="249407"/>
                  <a:pt x="5028933" y="183887"/>
                </a:cubicBezTo>
                <a:cubicBezTo>
                  <a:pt x="5044713" y="164149"/>
                  <a:pt x="5073685" y="161161"/>
                  <a:pt x="5093642" y="177214"/>
                </a:cubicBezTo>
                <a:cubicBezTo>
                  <a:pt x="5097077" y="179978"/>
                  <a:pt x="5100108" y="183212"/>
                  <a:pt x="5102642" y="186816"/>
                </a:cubicBezTo>
                <a:cubicBezTo>
                  <a:pt x="5150234" y="139156"/>
                  <a:pt x="5169674" y="190314"/>
                  <a:pt x="5193590" y="156458"/>
                </a:cubicBezTo>
                <a:cubicBezTo>
                  <a:pt x="5257854" y="151722"/>
                  <a:pt x="5301917" y="175841"/>
                  <a:pt x="5323922" y="146332"/>
                </a:cubicBezTo>
                <a:cubicBezTo>
                  <a:pt x="5355266" y="153538"/>
                  <a:pt x="5392601" y="198271"/>
                  <a:pt x="5421860" y="167298"/>
                </a:cubicBezTo>
                <a:cubicBezTo>
                  <a:pt x="5420630" y="196364"/>
                  <a:pt x="5461576" y="151467"/>
                  <a:pt x="5476948" y="173249"/>
                </a:cubicBezTo>
                <a:cubicBezTo>
                  <a:pt x="5487334" y="191763"/>
                  <a:pt x="5502178" y="182456"/>
                  <a:pt x="5516842" y="184018"/>
                </a:cubicBezTo>
                <a:cubicBezTo>
                  <a:pt x="5533140" y="200158"/>
                  <a:pt x="5599828" y="189750"/>
                  <a:pt x="5619415" y="176781"/>
                </a:cubicBezTo>
                <a:cubicBezTo>
                  <a:pt x="5690073" y="168499"/>
                  <a:pt x="5748631" y="186964"/>
                  <a:pt x="5789867" y="150304"/>
                </a:cubicBezTo>
                <a:cubicBezTo>
                  <a:pt x="5802836" y="146282"/>
                  <a:pt x="5814753" y="145947"/>
                  <a:pt x="5825953" y="147907"/>
                </a:cubicBezTo>
                <a:lnTo>
                  <a:pt x="5856168" y="158719"/>
                </a:lnTo>
                <a:lnTo>
                  <a:pt x="5862476" y="172447"/>
                </a:lnTo>
                <a:lnTo>
                  <a:pt x="5882195" y="173195"/>
                </a:lnTo>
                <a:lnTo>
                  <a:pt x="5952585" y="161012"/>
                </a:lnTo>
                <a:cubicBezTo>
                  <a:pt x="5962273" y="166588"/>
                  <a:pt x="5992020" y="151579"/>
                  <a:pt x="6001964" y="154786"/>
                </a:cubicBezTo>
                <a:cubicBezTo>
                  <a:pt x="6061748" y="122178"/>
                  <a:pt x="6101539" y="131534"/>
                  <a:pt x="6184207" y="132658"/>
                </a:cubicBezTo>
                <a:cubicBezTo>
                  <a:pt x="6266582" y="127016"/>
                  <a:pt x="6286876" y="151859"/>
                  <a:pt x="6415830" y="136006"/>
                </a:cubicBezTo>
                <a:cubicBezTo>
                  <a:pt x="6563502" y="116945"/>
                  <a:pt x="6684679" y="79367"/>
                  <a:pt x="6756965" y="57636"/>
                </a:cubicBezTo>
                <a:cubicBezTo>
                  <a:pt x="6761544" y="48663"/>
                  <a:pt x="6812642" y="36519"/>
                  <a:pt x="6819400" y="30742"/>
                </a:cubicBezTo>
                <a:lnTo>
                  <a:pt x="6986370" y="12659"/>
                </a:lnTo>
                <a:lnTo>
                  <a:pt x="6989536" y="14528"/>
                </a:lnTo>
                <a:cubicBezTo>
                  <a:pt x="7002946" y="17364"/>
                  <a:pt x="7010700" y="14716"/>
                  <a:pt x="7015933" y="9653"/>
                </a:cubicBezTo>
                <a:lnTo>
                  <a:pt x="7020592" y="1651"/>
                </a:lnTo>
                <a:lnTo>
                  <a:pt x="702590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915" name="Rectangle 2">
            <a:extLst>
              <a:ext uri="{FF2B5EF4-FFF2-40B4-BE49-F238E27FC236}">
                <a16:creationId xmlns:a16="http://schemas.microsoft.com/office/drawing/2014/main" id="{56CFE223-D918-D6EC-8785-E5806BC212A3}"/>
              </a:ext>
            </a:extLst>
          </p:cNvPr>
          <p:cNvSpPr>
            <a:spLocks noGrp="1" noChangeArrowheads="1"/>
          </p:cNvSpPr>
          <p:nvPr>
            <p:ph type="title"/>
          </p:nvPr>
        </p:nvSpPr>
        <p:spPr>
          <a:xfrm>
            <a:off x="1184744" y="5198168"/>
            <a:ext cx="9859618" cy="642797"/>
          </a:xfrm>
        </p:spPr>
        <p:txBody>
          <a:bodyPr vert="horz" lIns="91440" tIns="45720" rIns="91440" bIns="45720" rtlCol="0" anchor="b">
            <a:normAutofit/>
          </a:bodyPr>
          <a:lstStyle/>
          <a:p>
            <a:pPr algn="ctr"/>
            <a:r>
              <a:rPr lang="en-US" altLang="en-US" sz="3600" kern="1200">
                <a:solidFill>
                  <a:schemeClr val="tx1"/>
                </a:solidFill>
                <a:latin typeface="+mj-lt"/>
                <a:ea typeface="+mj-ea"/>
                <a:cs typeface="+mj-cs"/>
              </a:rPr>
              <a:t>Augmented Assignment Operators</a:t>
            </a:r>
          </a:p>
        </p:txBody>
      </p:sp>
      <p:sp>
        <p:nvSpPr>
          <p:cNvPr id="38925" name="Freeform: Shape 38924">
            <a:extLst>
              <a:ext uri="{FF2B5EF4-FFF2-40B4-BE49-F238E27FC236}">
                <a16:creationId xmlns:a16="http://schemas.microsoft.com/office/drawing/2014/main" id="{3389D0BC-BA1D-4360-88F9-D9ECCBDAB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7950" y="647758"/>
            <a:ext cx="8355105" cy="439265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8916" name="Picture 5">
            <a:extLst>
              <a:ext uri="{FF2B5EF4-FFF2-40B4-BE49-F238E27FC236}">
                <a16:creationId xmlns:a16="http://schemas.microsoft.com/office/drawing/2014/main" id="{40379C78-ADC4-9629-38C9-BB74D6DB3EF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079812" y="1366580"/>
            <a:ext cx="8032376" cy="295189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38914" name="Slide Number Placeholder 4">
            <a:extLst>
              <a:ext uri="{FF2B5EF4-FFF2-40B4-BE49-F238E27FC236}">
                <a16:creationId xmlns:a16="http://schemas.microsoft.com/office/drawing/2014/main" id="{C145C73A-1F89-36A4-AAB9-D5786621ACD5}"/>
              </a:ext>
            </a:extLst>
          </p:cNvPr>
          <p:cNvSpPr>
            <a:spLocks noGrp="1" noChangeArrowheads="1"/>
          </p:cNvSpPr>
          <p:nvPr>
            <p:ph type="sldNum" sz="quarter" idx="11"/>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spcAft>
                <a:spcPts val="600"/>
              </a:spcAft>
              <a:buClrTx/>
              <a:buSzTx/>
              <a:buFontTx/>
              <a:buNone/>
            </a:pPr>
            <a:fld id="{7EE0CAEC-DAD8-402B-AF9A-F501D13AC0B5}" type="slidenum">
              <a:rPr lang="en-US" altLang="en-US" sz="1000">
                <a:solidFill>
                  <a:schemeClr val="tx1">
                    <a:tint val="75000"/>
                  </a:schemeClr>
                </a:solidFill>
                <a:latin typeface="+mn-lt"/>
              </a:rPr>
              <a:pPr algn="r">
                <a:spcBef>
                  <a:spcPct val="0"/>
                </a:spcBef>
                <a:spcAft>
                  <a:spcPts val="600"/>
                </a:spcAft>
                <a:buClrTx/>
                <a:buSzTx/>
                <a:buFontTx/>
                <a:buNone/>
              </a:pPr>
              <a:t>18</a:t>
            </a:fld>
            <a:endParaRPr lang="en-US" altLang="en-US" sz="1000">
              <a:solidFill>
                <a:schemeClr val="tx1">
                  <a:tint val="75000"/>
                </a:schemeClr>
              </a:solidFill>
              <a:latin typeface="+mn-lt"/>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971" name="Rectangle 40970">
            <a:extLst>
              <a:ext uri="{FF2B5EF4-FFF2-40B4-BE49-F238E27FC236}">
                <a16:creationId xmlns:a16="http://schemas.microsoft.com/office/drawing/2014/main" id="{0C0CCF94-9536-4A63-8FF2-E37827C92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73" name="Freeform: Shape 40972">
            <a:extLst>
              <a:ext uri="{FF2B5EF4-FFF2-40B4-BE49-F238E27FC236}">
                <a16:creationId xmlns:a16="http://schemas.microsoft.com/office/drawing/2014/main" id="{C970655A-F4C2-4D7E-BAB6-D3BFC5CAE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8174"/>
            <a:ext cx="12192000" cy="4939827"/>
          </a:xfrm>
          <a:custGeom>
            <a:avLst/>
            <a:gdLst>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435843 w 12192000"/>
              <a:gd name="connsiteY143" fmla="*/ 234325 h 4939827"/>
              <a:gd name="connsiteX144" fmla="*/ 4499101 w 12192000"/>
              <a:gd name="connsiteY144" fmla="*/ 232983 h 4939827"/>
              <a:gd name="connsiteX145" fmla="*/ 4558432 w 12192000"/>
              <a:gd name="connsiteY145" fmla="*/ 269194 h 4939827"/>
              <a:gd name="connsiteX146" fmla="*/ 4635061 w 12192000"/>
              <a:gd name="connsiteY146" fmla="*/ 280682 h 4939827"/>
              <a:gd name="connsiteX147" fmla="*/ 4680829 w 12192000"/>
              <a:gd name="connsiteY147" fmla="*/ 287953 h 4939827"/>
              <a:gd name="connsiteX148" fmla="*/ 4807427 w 12192000"/>
              <a:gd name="connsiteY148" fmla="*/ 276835 h 4939827"/>
              <a:gd name="connsiteX149" fmla="*/ 5028933 w 12192000"/>
              <a:gd name="connsiteY149" fmla="*/ 183887 h 4939827"/>
              <a:gd name="connsiteX150" fmla="*/ 5093642 w 12192000"/>
              <a:gd name="connsiteY150" fmla="*/ 177214 h 4939827"/>
              <a:gd name="connsiteX151" fmla="*/ 5102642 w 12192000"/>
              <a:gd name="connsiteY151" fmla="*/ 186816 h 4939827"/>
              <a:gd name="connsiteX152" fmla="*/ 5193590 w 12192000"/>
              <a:gd name="connsiteY152" fmla="*/ 136361 h 4939827"/>
              <a:gd name="connsiteX153" fmla="*/ 5323922 w 12192000"/>
              <a:gd name="connsiteY153" fmla="*/ 146332 h 4939827"/>
              <a:gd name="connsiteX154" fmla="*/ 5421860 w 12192000"/>
              <a:gd name="connsiteY154" fmla="*/ 167298 h 4939827"/>
              <a:gd name="connsiteX155" fmla="*/ 5476948 w 12192000"/>
              <a:gd name="connsiteY155" fmla="*/ 173249 h 4939827"/>
              <a:gd name="connsiteX156" fmla="*/ 5516842 w 12192000"/>
              <a:gd name="connsiteY156" fmla="*/ 184018 h 4939827"/>
              <a:gd name="connsiteX157" fmla="*/ 5619415 w 12192000"/>
              <a:gd name="connsiteY157" fmla="*/ 176781 h 4939827"/>
              <a:gd name="connsiteX158" fmla="*/ 5789867 w 12192000"/>
              <a:gd name="connsiteY158" fmla="*/ 150304 h 4939827"/>
              <a:gd name="connsiteX159" fmla="*/ 5825953 w 12192000"/>
              <a:gd name="connsiteY159" fmla="*/ 147907 h 4939827"/>
              <a:gd name="connsiteX160" fmla="*/ 5856168 w 12192000"/>
              <a:gd name="connsiteY160" fmla="*/ 158719 h 4939827"/>
              <a:gd name="connsiteX161" fmla="*/ 5862476 w 12192000"/>
              <a:gd name="connsiteY161" fmla="*/ 172447 h 4939827"/>
              <a:gd name="connsiteX162" fmla="*/ 5882195 w 12192000"/>
              <a:gd name="connsiteY162" fmla="*/ 173195 h 4939827"/>
              <a:gd name="connsiteX163" fmla="*/ 5887271 w 12192000"/>
              <a:gd name="connsiteY163" fmla="*/ 176084 h 4939827"/>
              <a:gd name="connsiteX164" fmla="*/ 5916552 w 12192000"/>
              <a:gd name="connsiteY164" fmla="*/ 189955 h 4939827"/>
              <a:gd name="connsiteX165" fmla="*/ 5983240 w 12192000"/>
              <a:gd name="connsiteY165" fmla="*/ 152755 h 4939827"/>
              <a:gd name="connsiteX166" fmla="*/ 6061852 w 12192000"/>
              <a:gd name="connsiteY166" fmla="*/ 161953 h 4939827"/>
              <a:gd name="connsiteX167" fmla="*/ 6408386 w 12192000"/>
              <a:gd name="connsiteY167" fmla="*/ 157590 h 4939827"/>
              <a:gd name="connsiteX168" fmla="*/ 6531386 w 12192000"/>
              <a:gd name="connsiteY168" fmla="*/ 156103 h 4939827"/>
              <a:gd name="connsiteX169" fmla="*/ 6721509 w 12192000"/>
              <a:gd name="connsiteY169" fmla="*/ 54829 h 4939827"/>
              <a:gd name="connsiteX170" fmla="*/ 6947884 w 12192000"/>
              <a:gd name="connsiteY170" fmla="*/ 47587 h 4939827"/>
              <a:gd name="connsiteX171" fmla="*/ 6965101 w 12192000"/>
              <a:gd name="connsiteY171" fmla="*/ 25718 h 4939827"/>
              <a:gd name="connsiteX172" fmla="*/ 6986370 w 12192000"/>
              <a:gd name="connsiteY172" fmla="*/ 12659 h 4939827"/>
              <a:gd name="connsiteX173" fmla="*/ 6989536 w 12192000"/>
              <a:gd name="connsiteY173" fmla="*/ 14528 h 4939827"/>
              <a:gd name="connsiteX174" fmla="*/ 7015933 w 12192000"/>
              <a:gd name="connsiteY174" fmla="*/ 9653 h 4939827"/>
              <a:gd name="connsiteX175" fmla="*/ 7020592 w 12192000"/>
              <a:gd name="connsiteY175" fmla="*/ 1651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435843 w 12192000"/>
              <a:gd name="connsiteY143" fmla="*/ 234325 h 4939827"/>
              <a:gd name="connsiteX144" fmla="*/ 4558432 w 12192000"/>
              <a:gd name="connsiteY144" fmla="*/ 269194 h 4939827"/>
              <a:gd name="connsiteX145" fmla="*/ 4635061 w 12192000"/>
              <a:gd name="connsiteY145" fmla="*/ 280682 h 4939827"/>
              <a:gd name="connsiteX146" fmla="*/ 4680829 w 12192000"/>
              <a:gd name="connsiteY146" fmla="*/ 287953 h 4939827"/>
              <a:gd name="connsiteX147" fmla="*/ 4807427 w 12192000"/>
              <a:gd name="connsiteY147" fmla="*/ 276835 h 4939827"/>
              <a:gd name="connsiteX148" fmla="*/ 5028933 w 12192000"/>
              <a:gd name="connsiteY148" fmla="*/ 183887 h 4939827"/>
              <a:gd name="connsiteX149" fmla="*/ 5093642 w 12192000"/>
              <a:gd name="connsiteY149" fmla="*/ 177214 h 4939827"/>
              <a:gd name="connsiteX150" fmla="*/ 5102642 w 12192000"/>
              <a:gd name="connsiteY150" fmla="*/ 186816 h 4939827"/>
              <a:gd name="connsiteX151" fmla="*/ 5193590 w 12192000"/>
              <a:gd name="connsiteY151" fmla="*/ 136361 h 4939827"/>
              <a:gd name="connsiteX152" fmla="*/ 5323922 w 12192000"/>
              <a:gd name="connsiteY152" fmla="*/ 146332 h 4939827"/>
              <a:gd name="connsiteX153" fmla="*/ 5421860 w 12192000"/>
              <a:gd name="connsiteY153" fmla="*/ 167298 h 4939827"/>
              <a:gd name="connsiteX154" fmla="*/ 5476948 w 12192000"/>
              <a:gd name="connsiteY154" fmla="*/ 173249 h 4939827"/>
              <a:gd name="connsiteX155" fmla="*/ 5516842 w 12192000"/>
              <a:gd name="connsiteY155" fmla="*/ 184018 h 4939827"/>
              <a:gd name="connsiteX156" fmla="*/ 5619415 w 12192000"/>
              <a:gd name="connsiteY156" fmla="*/ 176781 h 4939827"/>
              <a:gd name="connsiteX157" fmla="*/ 5789867 w 12192000"/>
              <a:gd name="connsiteY157" fmla="*/ 150304 h 4939827"/>
              <a:gd name="connsiteX158" fmla="*/ 5825953 w 12192000"/>
              <a:gd name="connsiteY158" fmla="*/ 147907 h 4939827"/>
              <a:gd name="connsiteX159" fmla="*/ 5856168 w 12192000"/>
              <a:gd name="connsiteY159" fmla="*/ 158719 h 4939827"/>
              <a:gd name="connsiteX160" fmla="*/ 5862476 w 12192000"/>
              <a:gd name="connsiteY160" fmla="*/ 172447 h 4939827"/>
              <a:gd name="connsiteX161" fmla="*/ 5882195 w 12192000"/>
              <a:gd name="connsiteY161" fmla="*/ 173195 h 4939827"/>
              <a:gd name="connsiteX162" fmla="*/ 5887271 w 12192000"/>
              <a:gd name="connsiteY162" fmla="*/ 176084 h 4939827"/>
              <a:gd name="connsiteX163" fmla="*/ 5916552 w 12192000"/>
              <a:gd name="connsiteY163" fmla="*/ 189955 h 4939827"/>
              <a:gd name="connsiteX164" fmla="*/ 5983240 w 12192000"/>
              <a:gd name="connsiteY164" fmla="*/ 152755 h 4939827"/>
              <a:gd name="connsiteX165" fmla="*/ 6061852 w 12192000"/>
              <a:gd name="connsiteY165" fmla="*/ 161953 h 4939827"/>
              <a:gd name="connsiteX166" fmla="*/ 6408386 w 12192000"/>
              <a:gd name="connsiteY166" fmla="*/ 157590 h 4939827"/>
              <a:gd name="connsiteX167" fmla="*/ 6531386 w 12192000"/>
              <a:gd name="connsiteY167" fmla="*/ 156103 h 4939827"/>
              <a:gd name="connsiteX168" fmla="*/ 6721509 w 12192000"/>
              <a:gd name="connsiteY168" fmla="*/ 54829 h 4939827"/>
              <a:gd name="connsiteX169" fmla="*/ 6947884 w 12192000"/>
              <a:gd name="connsiteY169" fmla="*/ 47587 h 4939827"/>
              <a:gd name="connsiteX170" fmla="*/ 6965101 w 12192000"/>
              <a:gd name="connsiteY170" fmla="*/ 25718 h 4939827"/>
              <a:gd name="connsiteX171" fmla="*/ 6986370 w 12192000"/>
              <a:gd name="connsiteY171" fmla="*/ 12659 h 4939827"/>
              <a:gd name="connsiteX172" fmla="*/ 6989536 w 12192000"/>
              <a:gd name="connsiteY172" fmla="*/ 14528 h 4939827"/>
              <a:gd name="connsiteX173" fmla="*/ 7015933 w 12192000"/>
              <a:gd name="connsiteY173" fmla="*/ 9653 h 4939827"/>
              <a:gd name="connsiteX174" fmla="*/ 7020592 w 12192000"/>
              <a:gd name="connsiteY174" fmla="*/ 1651 h 4939827"/>
              <a:gd name="connsiteX175" fmla="*/ 7025905 w 12192000"/>
              <a:gd name="connsiteY175"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680829 w 12192000"/>
              <a:gd name="connsiteY145" fmla="*/ 287953 h 4939827"/>
              <a:gd name="connsiteX146" fmla="*/ 4807427 w 12192000"/>
              <a:gd name="connsiteY146" fmla="*/ 276835 h 4939827"/>
              <a:gd name="connsiteX147" fmla="*/ 5028933 w 12192000"/>
              <a:gd name="connsiteY147" fmla="*/ 183887 h 4939827"/>
              <a:gd name="connsiteX148" fmla="*/ 5093642 w 12192000"/>
              <a:gd name="connsiteY148" fmla="*/ 177214 h 4939827"/>
              <a:gd name="connsiteX149" fmla="*/ 5102642 w 12192000"/>
              <a:gd name="connsiteY149" fmla="*/ 186816 h 4939827"/>
              <a:gd name="connsiteX150" fmla="*/ 5193590 w 12192000"/>
              <a:gd name="connsiteY150" fmla="*/ 136361 h 4939827"/>
              <a:gd name="connsiteX151" fmla="*/ 5323922 w 12192000"/>
              <a:gd name="connsiteY151" fmla="*/ 146332 h 4939827"/>
              <a:gd name="connsiteX152" fmla="*/ 5421860 w 12192000"/>
              <a:gd name="connsiteY152" fmla="*/ 167298 h 4939827"/>
              <a:gd name="connsiteX153" fmla="*/ 5476948 w 12192000"/>
              <a:gd name="connsiteY153" fmla="*/ 173249 h 4939827"/>
              <a:gd name="connsiteX154" fmla="*/ 5516842 w 12192000"/>
              <a:gd name="connsiteY154" fmla="*/ 184018 h 4939827"/>
              <a:gd name="connsiteX155" fmla="*/ 5619415 w 12192000"/>
              <a:gd name="connsiteY155" fmla="*/ 176781 h 4939827"/>
              <a:gd name="connsiteX156" fmla="*/ 5789867 w 12192000"/>
              <a:gd name="connsiteY156" fmla="*/ 150304 h 4939827"/>
              <a:gd name="connsiteX157" fmla="*/ 5825953 w 12192000"/>
              <a:gd name="connsiteY157" fmla="*/ 147907 h 4939827"/>
              <a:gd name="connsiteX158" fmla="*/ 5856168 w 12192000"/>
              <a:gd name="connsiteY158" fmla="*/ 158719 h 4939827"/>
              <a:gd name="connsiteX159" fmla="*/ 5862476 w 12192000"/>
              <a:gd name="connsiteY159" fmla="*/ 172447 h 4939827"/>
              <a:gd name="connsiteX160" fmla="*/ 5882195 w 12192000"/>
              <a:gd name="connsiteY160" fmla="*/ 173195 h 4939827"/>
              <a:gd name="connsiteX161" fmla="*/ 5887271 w 12192000"/>
              <a:gd name="connsiteY161" fmla="*/ 176084 h 4939827"/>
              <a:gd name="connsiteX162" fmla="*/ 5916552 w 12192000"/>
              <a:gd name="connsiteY162" fmla="*/ 189955 h 4939827"/>
              <a:gd name="connsiteX163" fmla="*/ 5983240 w 12192000"/>
              <a:gd name="connsiteY163" fmla="*/ 152755 h 4939827"/>
              <a:gd name="connsiteX164" fmla="*/ 6061852 w 12192000"/>
              <a:gd name="connsiteY164" fmla="*/ 161953 h 4939827"/>
              <a:gd name="connsiteX165" fmla="*/ 6408386 w 12192000"/>
              <a:gd name="connsiteY165" fmla="*/ 157590 h 4939827"/>
              <a:gd name="connsiteX166" fmla="*/ 6531386 w 12192000"/>
              <a:gd name="connsiteY166" fmla="*/ 156103 h 4939827"/>
              <a:gd name="connsiteX167" fmla="*/ 6721509 w 12192000"/>
              <a:gd name="connsiteY167" fmla="*/ 54829 h 4939827"/>
              <a:gd name="connsiteX168" fmla="*/ 6947884 w 12192000"/>
              <a:gd name="connsiteY168" fmla="*/ 47587 h 4939827"/>
              <a:gd name="connsiteX169" fmla="*/ 6965101 w 12192000"/>
              <a:gd name="connsiteY169" fmla="*/ 25718 h 4939827"/>
              <a:gd name="connsiteX170" fmla="*/ 6986370 w 12192000"/>
              <a:gd name="connsiteY170" fmla="*/ 12659 h 4939827"/>
              <a:gd name="connsiteX171" fmla="*/ 6989536 w 12192000"/>
              <a:gd name="connsiteY171" fmla="*/ 14528 h 4939827"/>
              <a:gd name="connsiteX172" fmla="*/ 7015933 w 12192000"/>
              <a:gd name="connsiteY172" fmla="*/ 9653 h 4939827"/>
              <a:gd name="connsiteX173" fmla="*/ 7020592 w 12192000"/>
              <a:gd name="connsiteY173" fmla="*/ 1651 h 4939827"/>
              <a:gd name="connsiteX174" fmla="*/ 7025905 w 12192000"/>
              <a:gd name="connsiteY174"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408386 w 12192000"/>
              <a:gd name="connsiteY164" fmla="*/ 157590 h 4939827"/>
              <a:gd name="connsiteX165" fmla="*/ 6531386 w 12192000"/>
              <a:gd name="connsiteY165" fmla="*/ 156103 h 4939827"/>
              <a:gd name="connsiteX166" fmla="*/ 6721509 w 12192000"/>
              <a:gd name="connsiteY166" fmla="*/ 54829 h 4939827"/>
              <a:gd name="connsiteX167" fmla="*/ 6947884 w 12192000"/>
              <a:gd name="connsiteY167" fmla="*/ 47587 h 4939827"/>
              <a:gd name="connsiteX168" fmla="*/ 6965101 w 12192000"/>
              <a:gd name="connsiteY168" fmla="*/ 25718 h 4939827"/>
              <a:gd name="connsiteX169" fmla="*/ 6986370 w 12192000"/>
              <a:gd name="connsiteY169" fmla="*/ 12659 h 4939827"/>
              <a:gd name="connsiteX170" fmla="*/ 6989536 w 12192000"/>
              <a:gd name="connsiteY170" fmla="*/ 14528 h 4939827"/>
              <a:gd name="connsiteX171" fmla="*/ 7015933 w 12192000"/>
              <a:gd name="connsiteY171" fmla="*/ 9653 h 4939827"/>
              <a:gd name="connsiteX172" fmla="*/ 7020592 w 12192000"/>
              <a:gd name="connsiteY172" fmla="*/ 1651 h 4939827"/>
              <a:gd name="connsiteX173" fmla="*/ 7025905 w 12192000"/>
              <a:gd name="connsiteY173"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721509 w 12192000"/>
              <a:gd name="connsiteY165" fmla="*/ 54829 h 4939827"/>
              <a:gd name="connsiteX166" fmla="*/ 6947884 w 12192000"/>
              <a:gd name="connsiteY166" fmla="*/ 47587 h 4939827"/>
              <a:gd name="connsiteX167" fmla="*/ 6965101 w 12192000"/>
              <a:gd name="connsiteY167" fmla="*/ 25718 h 4939827"/>
              <a:gd name="connsiteX168" fmla="*/ 6986370 w 12192000"/>
              <a:gd name="connsiteY168" fmla="*/ 12659 h 4939827"/>
              <a:gd name="connsiteX169" fmla="*/ 6989536 w 12192000"/>
              <a:gd name="connsiteY169" fmla="*/ 14528 h 4939827"/>
              <a:gd name="connsiteX170" fmla="*/ 7015933 w 12192000"/>
              <a:gd name="connsiteY170" fmla="*/ 9653 h 4939827"/>
              <a:gd name="connsiteX171" fmla="*/ 7020592 w 12192000"/>
              <a:gd name="connsiteY171" fmla="*/ 1651 h 4939827"/>
              <a:gd name="connsiteX172" fmla="*/ 7025905 w 12192000"/>
              <a:gd name="connsiteY172"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947884 w 12192000"/>
              <a:gd name="connsiteY165" fmla="*/ 47587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415830 w 12192000"/>
              <a:gd name="connsiteY164" fmla="*/ 136006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152287 w 12192000"/>
              <a:gd name="connsiteY163" fmla="*/ 116736 h 4939827"/>
              <a:gd name="connsiteX164" fmla="*/ 6415830 w 12192000"/>
              <a:gd name="connsiteY164" fmla="*/ 136006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965101 w 12192000"/>
              <a:gd name="connsiteY165" fmla="*/ 25718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965101 w 12192000"/>
              <a:gd name="connsiteY165" fmla="*/ 25718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21577 w 12192000"/>
              <a:gd name="connsiteY160" fmla="*/ 169858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56458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21577 w 12192000"/>
              <a:gd name="connsiteY160" fmla="*/ 169858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4028476 w 12192000"/>
              <a:gd name="connsiteY136" fmla="*/ 223679 h 4939827"/>
              <a:gd name="connsiteX137" fmla="*/ 4191582 w 12192000"/>
              <a:gd name="connsiteY137" fmla="*/ 238952 h 4939827"/>
              <a:gd name="connsiteX138" fmla="*/ 4251024 w 12192000"/>
              <a:gd name="connsiteY138" fmla="*/ 240874 h 4939827"/>
              <a:gd name="connsiteX139" fmla="*/ 4355275 w 12192000"/>
              <a:gd name="connsiteY139" fmla="*/ 260205 h 4939827"/>
              <a:gd name="connsiteX140" fmla="*/ 4423807 w 12192000"/>
              <a:gd name="connsiteY140" fmla="*/ 270366 h 4939827"/>
              <a:gd name="connsiteX141" fmla="*/ 4558432 w 12192000"/>
              <a:gd name="connsiteY141" fmla="*/ 269194 h 4939827"/>
              <a:gd name="connsiteX142" fmla="*/ 4635061 w 12192000"/>
              <a:gd name="connsiteY142" fmla="*/ 280682 h 4939827"/>
              <a:gd name="connsiteX143" fmla="*/ 4807427 w 12192000"/>
              <a:gd name="connsiteY143" fmla="*/ 276835 h 4939827"/>
              <a:gd name="connsiteX144" fmla="*/ 5028933 w 12192000"/>
              <a:gd name="connsiteY144" fmla="*/ 183887 h 4939827"/>
              <a:gd name="connsiteX145" fmla="*/ 5093642 w 12192000"/>
              <a:gd name="connsiteY145" fmla="*/ 177214 h 4939827"/>
              <a:gd name="connsiteX146" fmla="*/ 5102642 w 12192000"/>
              <a:gd name="connsiteY146" fmla="*/ 186816 h 4939827"/>
              <a:gd name="connsiteX147" fmla="*/ 5193590 w 12192000"/>
              <a:gd name="connsiteY147" fmla="*/ 156458 h 4939827"/>
              <a:gd name="connsiteX148" fmla="*/ 5323922 w 12192000"/>
              <a:gd name="connsiteY148" fmla="*/ 146332 h 4939827"/>
              <a:gd name="connsiteX149" fmla="*/ 5421860 w 12192000"/>
              <a:gd name="connsiteY149" fmla="*/ 167298 h 4939827"/>
              <a:gd name="connsiteX150" fmla="*/ 5476948 w 12192000"/>
              <a:gd name="connsiteY150" fmla="*/ 173249 h 4939827"/>
              <a:gd name="connsiteX151" fmla="*/ 5516842 w 12192000"/>
              <a:gd name="connsiteY151" fmla="*/ 184018 h 4939827"/>
              <a:gd name="connsiteX152" fmla="*/ 5619415 w 12192000"/>
              <a:gd name="connsiteY152" fmla="*/ 176781 h 4939827"/>
              <a:gd name="connsiteX153" fmla="*/ 5789867 w 12192000"/>
              <a:gd name="connsiteY153" fmla="*/ 150304 h 4939827"/>
              <a:gd name="connsiteX154" fmla="*/ 5825953 w 12192000"/>
              <a:gd name="connsiteY154" fmla="*/ 147907 h 4939827"/>
              <a:gd name="connsiteX155" fmla="*/ 5856168 w 12192000"/>
              <a:gd name="connsiteY155" fmla="*/ 158719 h 4939827"/>
              <a:gd name="connsiteX156" fmla="*/ 5862476 w 12192000"/>
              <a:gd name="connsiteY156" fmla="*/ 172447 h 4939827"/>
              <a:gd name="connsiteX157" fmla="*/ 5882195 w 12192000"/>
              <a:gd name="connsiteY157" fmla="*/ 173195 h 4939827"/>
              <a:gd name="connsiteX158" fmla="*/ 5887271 w 12192000"/>
              <a:gd name="connsiteY158" fmla="*/ 176084 h 4939827"/>
              <a:gd name="connsiteX159" fmla="*/ 5921577 w 12192000"/>
              <a:gd name="connsiteY159" fmla="*/ 169858 h 4939827"/>
              <a:gd name="connsiteX160" fmla="*/ 5983240 w 12192000"/>
              <a:gd name="connsiteY160" fmla="*/ 152755 h 4939827"/>
              <a:gd name="connsiteX161" fmla="*/ 6152287 w 12192000"/>
              <a:gd name="connsiteY161" fmla="*/ 116736 h 4939827"/>
              <a:gd name="connsiteX162" fmla="*/ 6415830 w 12192000"/>
              <a:gd name="connsiteY162" fmla="*/ 136006 h 4939827"/>
              <a:gd name="connsiteX163" fmla="*/ 6756965 w 12192000"/>
              <a:gd name="connsiteY163" fmla="*/ 57636 h 4939827"/>
              <a:gd name="connsiteX164" fmla="*/ 6819400 w 12192000"/>
              <a:gd name="connsiteY164" fmla="*/ 30742 h 4939827"/>
              <a:gd name="connsiteX165" fmla="*/ 6986370 w 12192000"/>
              <a:gd name="connsiteY165" fmla="*/ 12659 h 4939827"/>
              <a:gd name="connsiteX166" fmla="*/ 6989536 w 12192000"/>
              <a:gd name="connsiteY166" fmla="*/ 14528 h 4939827"/>
              <a:gd name="connsiteX167" fmla="*/ 7015933 w 12192000"/>
              <a:gd name="connsiteY167" fmla="*/ 9653 h 4939827"/>
              <a:gd name="connsiteX168" fmla="*/ 7020592 w 12192000"/>
              <a:gd name="connsiteY168" fmla="*/ 1651 h 4939827"/>
              <a:gd name="connsiteX169" fmla="*/ 7025905 w 12192000"/>
              <a:gd name="connsiteY16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922756 w 12192000"/>
              <a:gd name="connsiteY135" fmla="*/ 194044 h 4939827"/>
              <a:gd name="connsiteX136" fmla="*/ 4028476 w 12192000"/>
              <a:gd name="connsiteY136" fmla="*/ 223679 h 4939827"/>
              <a:gd name="connsiteX137" fmla="*/ 4191582 w 12192000"/>
              <a:gd name="connsiteY137" fmla="*/ 238952 h 4939827"/>
              <a:gd name="connsiteX138" fmla="*/ 4251024 w 12192000"/>
              <a:gd name="connsiteY138" fmla="*/ 240874 h 4939827"/>
              <a:gd name="connsiteX139" fmla="*/ 4355275 w 12192000"/>
              <a:gd name="connsiteY139" fmla="*/ 260205 h 4939827"/>
              <a:gd name="connsiteX140" fmla="*/ 4423807 w 12192000"/>
              <a:gd name="connsiteY140" fmla="*/ 270366 h 4939827"/>
              <a:gd name="connsiteX141" fmla="*/ 4558432 w 12192000"/>
              <a:gd name="connsiteY141" fmla="*/ 269194 h 4939827"/>
              <a:gd name="connsiteX142" fmla="*/ 4635061 w 12192000"/>
              <a:gd name="connsiteY142" fmla="*/ 280682 h 4939827"/>
              <a:gd name="connsiteX143" fmla="*/ 4807427 w 12192000"/>
              <a:gd name="connsiteY143" fmla="*/ 276835 h 4939827"/>
              <a:gd name="connsiteX144" fmla="*/ 5028933 w 12192000"/>
              <a:gd name="connsiteY144" fmla="*/ 183887 h 4939827"/>
              <a:gd name="connsiteX145" fmla="*/ 5093642 w 12192000"/>
              <a:gd name="connsiteY145" fmla="*/ 177214 h 4939827"/>
              <a:gd name="connsiteX146" fmla="*/ 5102642 w 12192000"/>
              <a:gd name="connsiteY146" fmla="*/ 186816 h 4939827"/>
              <a:gd name="connsiteX147" fmla="*/ 5193590 w 12192000"/>
              <a:gd name="connsiteY147" fmla="*/ 156458 h 4939827"/>
              <a:gd name="connsiteX148" fmla="*/ 5323922 w 12192000"/>
              <a:gd name="connsiteY148" fmla="*/ 146332 h 4939827"/>
              <a:gd name="connsiteX149" fmla="*/ 5421860 w 12192000"/>
              <a:gd name="connsiteY149" fmla="*/ 167298 h 4939827"/>
              <a:gd name="connsiteX150" fmla="*/ 5476948 w 12192000"/>
              <a:gd name="connsiteY150" fmla="*/ 173249 h 4939827"/>
              <a:gd name="connsiteX151" fmla="*/ 5516842 w 12192000"/>
              <a:gd name="connsiteY151" fmla="*/ 184018 h 4939827"/>
              <a:gd name="connsiteX152" fmla="*/ 5619415 w 12192000"/>
              <a:gd name="connsiteY152" fmla="*/ 176781 h 4939827"/>
              <a:gd name="connsiteX153" fmla="*/ 5789867 w 12192000"/>
              <a:gd name="connsiteY153" fmla="*/ 150304 h 4939827"/>
              <a:gd name="connsiteX154" fmla="*/ 5825953 w 12192000"/>
              <a:gd name="connsiteY154" fmla="*/ 147907 h 4939827"/>
              <a:gd name="connsiteX155" fmla="*/ 5856168 w 12192000"/>
              <a:gd name="connsiteY155" fmla="*/ 158719 h 4939827"/>
              <a:gd name="connsiteX156" fmla="*/ 5862476 w 12192000"/>
              <a:gd name="connsiteY156" fmla="*/ 172447 h 4939827"/>
              <a:gd name="connsiteX157" fmla="*/ 5882195 w 12192000"/>
              <a:gd name="connsiteY157" fmla="*/ 173195 h 4939827"/>
              <a:gd name="connsiteX158" fmla="*/ 5887271 w 12192000"/>
              <a:gd name="connsiteY158" fmla="*/ 176084 h 4939827"/>
              <a:gd name="connsiteX159" fmla="*/ 5921577 w 12192000"/>
              <a:gd name="connsiteY159" fmla="*/ 169858 h 4939827"/>
              <a:gd name="connsiteX160" fmla="*/ 5983240 w 12192000"/>
              <a:gd name="connsiteY160" fmla="*/ 152755 h 4939827"/>
              <a:gd name="connsiteX161" fmla="*/ 6152287 w 12192000"/>
              <a:gd name="connsiteY161" fmla="*/ 116736 h 4939827"/>
              <a:gd name="connsiteX162" fmla="*/ 6415830 w 12192000"/>
              <a:gd name="connsiteY162" fmla="*/ 136006 h 4939827"/>
              <a:gd name="connsiteX163" fmla="*/ 6756965 w 12192000"/>
              <a:gd name="connsiteY163" fmla="*/ 57636 h 4939827"/>
              <a:gd name="connsiteX164" fmla="*/ 6819400 w 12192000"/>
              <a:gd name="connsiteY164" fmla="*/ 30742 h 4939827"/>
              <a:gd name="connsiteX165" fmla="*/ 6986370 w 12192000"/>
              <a:gd name="connsiteY165" fmla="*/ 12659 h 4939827"/>
              <a:gd name="connsiteX166" fmla="*/ 6989536 w 12192000"/>
              <a:gd name="connsiteY166" fmla="*/ 14528 h 4939827"/>
              <a:gd name="connsiteX167" fmla="*/ 7015933 w 12192000"/>
              <a:gd name="connsiteY167" fmla="*/ 9653 h 4939827"/>
              <a:gd name="connsiteX168" fmla="*/ 7020592 w 12192000"/>
              <a:gd name="connsiteY168" fmla="*/ 1651 h 4939827"/>
              <a:gd name="connsiteX169" fmla="*/ 7025905 w 12192000"/>
              <a:gd name="connsiteY16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98001 w 12192000"/>
              <a:gd name="connsiteY124" fmla="*/ 231941 h 4939827"/>
              <a:gd name="connsiteX125" fmla="*/ 3561557 w 12192000"/>
              <a:gd name="connsiteY125" fmla="*/ 228095 h 4939827"/>
              <a:gd name="connsiteX126" fmla="*/ 3611920 w 12192000"/>
              <a:gd name="connsiteY126" fmla="*/ 218094 h 4939827"/>
              <a:gd name="connsiteX127" fmla="*/ 3620528 w 12192000"/>
              <a:gd name="connsiteY127" fmla="*/ 218788 h 4939827"/>
              <a:gd name="connsiteX128" fmla="*/ 3620766 w 12192000"/>
              <a:gd name="connsiteY128" fmla="*/ 218511 h 4939827"/>
              <a:gd name="connsiteX129" fmla="*/ 3629977 w 12192000"/>
              <a:gd name="connsiteY129" fmla="*/ 218664 h 4939827"/>
              <a:gd name="connsiteX130" fmla="*/ 3636217 w 12192000"/>
              <a:gd name="connsiteY130" fmla="*/ 220048 h 4939827"/>
              <a:gd name="connsiteX131" fmla="*/ 3709484 w 12192000"/>
              <a:gd name="connsiteY131" fmla="*/ 186927 h 4939827"/>
              <a:gd name="connsiteX132" fmla="*/ 3761342 w 12192000"/>
              <a:gd name="connsiteY132" fmla="*/ 177474 h 4939827"/>
              <a:gd name="connsiteX133" fmla="*/ 3799748 w 12192000"/>
              <a:gd name="connsiteY133" fmla="*/ 167154 h 4939827"/>
              <a:gd name="connsiteX134" fmla="*/ 3922756 w 12192000"/>
              <a:gd name="connsiteY134" fmla="*/ 194044 h 4939827"/>
              <a:gd name="connsiteX135" fmla="*/ 4028476 w 12192000"/>
              <a:gd name="connsiteY135" fmla="*/ 223679 h 4939827"/>
              <a:gd name="connsiteX136" fmla="*/ 4191582 w 12192000"/>
              <a:gd name="connsiteY136" fmla="*/ 238952 h 4939827"/>
              <a:gd name="connsiteX137" fmla="*/ 4251024 w 12192000"/>
              <a:gd name="connsiteY137" fmla="*/ 240874 h 4939827"/>
              <a:gd name="connsiteX138" fmla="*/ 4355275 w 12192000"/>
              <a:gd name="connsiteY138" fmla="*/ 260205 h 4939827"/>
              <a:gd name="connsiteX139" fmla="*/ 4423807 w 12192000"/>
              <a:gd name="connsiteY139" fmla="*/ 270366 h 4939827"/>
              <a:gd name="connsiteX140" fmla="*/ 4558432 w 12192000"/>
              <a:gd name="connsiteY140" fmla="*/ 269194 h 4939827"/>
              <a:gd name="connsiteX141" fmla="*/ 4635061 w 12192000"/>
              <a:gd name="connsiteY141" fmla="*/ 280682 h 4939827"/>
              <a:gd name="connsiteX142" fmla="*/ 4807427 w 12192000"/>
              <a:gd name="connsiteY142" fmla="*/ 276835 h 4939827"/>
              <a:gd name="connsiteX143" fmla="*/ 5028933 w 12192000"/>
              <a:gd name="connsiteY143" fmla="*/ 183887 h 4939827"/>
              <a:gd name="connsiteX144" fmla="*/ 5093642 w 12192000"/>
              <a:gd name="connsiteY144" fmla="*/ 177214 h 4939827"/>
              <a:gd name="connsiteX145" fmla="*/ 5102642 w 12192000"/>
              <a:gd name="connsiteY145" fmla="*/ 186816 h 4939827"/>
              <a:gd name="connsiteX146" fmla="*/ 5193590 w 12192000"/>
              <a:gd name="connsiteY146" fmla="*/ 156458 h 4939827"/>
              <a:gd name="connsiteX147" fmla="*/ 5323922 w 12192000"/>
              <a:gd name="connsiteY147" fmla="*/ 146332 h 4939827"/>
              <a:gd name="connsiteX148" fmla="*/ 5421860 w 12192000"/>
              <a:gd name="connsiteY148" fmla="*/ 167298 h 4939827"/>
              <a:gd name="connsiteX149" fmla="*/ 5476948 w 12192000"/>
              <a:gd name="connsiteY149" fmla="*/ 173249 h 4939827"/>
              <a:gd name="connsiteX150" fmla="*/ 5516842 w 12192000"/>
              <a:gd name="connsiteY150" fmla="*/ 184018 h 4939827"/>
              <a:gd name="connsiteX151" fmla="*/ 5619415 w 12192000"/>
              <a:gd name="connsiteY151" fmla="*/ 176781 h 4939827"/>
              <a:gd name="connsiteX152" fmla="*/ 5789867 w 12192000"/>
              <a:gd name="connsiteY152" fmla="*/ 150304 h 4939827"/>
              <a:gd name="connsiteX153" fmla="*/ 5825953 w 12192000"/>
              <a:gd name="connsiteY153" fmla="*/ 147907 h 4939827"/>
              <a:gd name="connsiteX154" fmla="*/ 5856168 w 12192000"/>
              <a:gd name="connsiteY154" fmla="*/ 158719 h 4939827"/>
              <a:gd name="connsiteX155" fmla="*/ 5862476 w 12192000"/>
              <a:gd name="connsiteY155" fmla="*/ 172447 h 4939827"/>
              <a:gd name="connsiteX156" fmla="*/ 5882195 w 12192000"/>
              <a:gd name="connsiteY156" fmla="*/ 173195 h 4939827"/>
              <a:gd name="connsiteX157" fmla="*/ 5887271 w 12192000"/>
              <a:gd name="connsiteY157" fmla="*/ 176084 h 4939827"/>
              <a:gd name="connsiteX158" fmla="*/ 5921577 w 12192000"/>
              <a:gd name="connsiteY158" fmla="*/ 169858 h 4939827"/>
              <a:gd name="connsiteX159" fmla="*/ 5983240 w 12192000"/>
              <a:gd name="connsiteY159" fmla="*/ 152755 h 4939827"/>
              <a:gd name="connsiteX160" fmla="*/ 6152287 w 12192000"/>
              <a:gd name="connsiteY160" fmla="*/ 116736 h 4939827"/>
              <a:gd name="connsiteX161" fmla="*/ 6415830 w 12192000"/>
              <a:gd name="connsiteY161" fmla="*/ 136006 h 4939827"/>
              <a:gd name="connsiteX162" fmla="*/ 6756965 w 12192000"/>
              <a:gd name="connsiteY162" fmla="*/ 57636 h 4939827"/>
              <a:gd name="connsiteX163" fmla="*/ 6819400 w 12192000"/>
              <a:gd name="connsiteY163" fmla="*/ 30742 h 4939827"/>
              <a:gd name="connsiteX164" fmla="*/ 6986370 w 12192000"/>
              <a:gd name="connsiteY164" fmla="*/ 12659 h 4939827"/>
              <a:gd name="connsiteX165" fmla="*/ 6989536 w 12192000"/>
              <a:gd name="connsiteY165" fmla="*/ 14528 h 4939827"/>
              <a:gd name="connsiteX166" fmla="*/ 7015933 w 12192000"/>
              <a:gd name="connsiteY166" fmla="*/ 9653 h 4939827"/>
              <a:gd name="connsiteX167" fmla="*/ 7020592 w 12192000"/>
              <a:gd name="connsiteY167" fmla="*/ 1651 h 4939827"/>
              <a:gd name="connsiteX168" fmla="*/ 7025905 w 12192000"/>
              <a:gd name="connsiteY16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103677 w 12192000"/>
              <a:gd name="connsiteY116" fmla="*/ 209527 h 4939827"/>
              <a:gd name="connsiteX117" fmla="*/ 3126759 w 12192000"/>
              <a:gd name="connsiteY117" fmla="*/ 211226 h 4939827"/>
              <a:gd name="connsiteX118" fmla="*/ 3164020 w 12192000"/>
              <a:gd name="connsiteY118" fmla="*/ 212779 h 4939827"/>
              <a:gd name="connsiteX119" fmla="*/ 3285019 w 12192000"/>
              <a:gd name="connsiteY119" fmla="*/ 220535 h 4939827"/>
              <a:gd name="connsiteX120" fmla="*/ 3365154 w 12192000"/>
              <a:gd name="connsiteY120" fmla="*/ 226416 h 4939827"/>
              <a:gd name="connsiteX121" fmla="*/ 3367507 w 12192000"/>
              <a:gd name="connsiteY121" fmla="*/ 225416 h 4939827"/>
              <a:gd name="connsiteX122" fmla="*/ 3387567 w 12192000"/>
              <a:gd name="connsiteY122" fmla="*/ 227103 h 4939827"/>
              <a:gd name="connsiteX123" fmla="*/ 3498001 w 12192000"/>
              <a:gd name="connsiteY123" fmla="*/ 231941 h 4939827"/>
              <a:gd name="connsiteX124" fmla="*/ 3561557 w 12192000"/>
              <a:gd name="connsiteY124" fmla="*/ 228095 h 4939827"/>
              <a:gd name="connsiteX125" fmla="*/ 3611920 w 12192000"/>
              <a:gd name="connsiteY125" fmla="*/ 218094 h 4939827"/>
              <a:gd name="connsiteX126" fmla="*/ 3620528 w 12192000"/>
              <a:gd name="connsiteY126" fmla="*/ 218788 h 4939827"/>
              <a:gd name="connsiteX127" fmla="*/ 3620766 w 12192000"/>
              <a:gd name="connsiteY127" fmla="*/ 218511 h 4939827"/>
              <a:gd name="connsiteX128" fmla="*/ 3629977 w 12192000"/>
              <a:gd name="connsiteY128" fmla="*/ 218664 h 4939827"/>
              <a:gd name="connsiteX129" fmla="*/ 3636217 w 12192000"/>
              <a:gd name="connsiteY129" fmla="*/ 220048 h 4939827"/>
              <a:gd name="connsiteX130" fmla="*/ 3709484 w 12192000"/>
              <a:gd name="connsiteY130" fmla="*/ 186927 h 4939827"/>
              <a:gd name="connsiteX131" fmla="*/ 3761342 w 12192000"/>
              <a:gd name="connsiteY131" fmla="*/ 177474 h 4939827"/>
              <a:gd name="connsiteX132" fmla="*/ 3799748 w 12192000"/>
              <a:gd name="connsiteY132" fmla="*/ 167154 h 4939827"/>
              <a:gd name="connsiteX133" fmla="*/ 3922756 w 12192000"/>
              <a:gd name="connsiteY133" fmla="*/ 194044 h 4939827"/>
              <a:gd name="connsiteX134" fmla="*/ 4028476 w 12192000"/>
              <a:gd name="connsiteY134" fmla="*/ 223679 h 4939827"/>
              <a:gd name="connsiteX135" fmla="*/ 4191582 w 12192000"/>
              <a:gd name="connsiteY135" fmla="*/ 238952 h 4939827"/>
              <a:gd name="connsiteX136" fmla="*/ 4251024 w 12192000"/>
              <a:gd name="connsiteY136" fmla="*/ 240874 h 4939827"/>
              <a:gd name="connsiteX137" fmla="*/ 4355275 w 12192000"/>
              <a:gd name="connsiteY137" fmla="*/ 260205 h 4939827"/>
              <a:gd name="connsiteX138" fmla="*/ 4423807 w 12192000"/>
              <a:gd name="connsiteY138" fmla="*/ 270366 h 4939827"/>
              <a:gd name="connsiteX139" fmla="*/ 4558432 w 12192000"/>
              <a:gd name="connsiteY139" fmla="*/ 269194 h 4939827"/>
              <a:gd name="connsiteX140" fmla="*/ 4635061 w 12192000"/>
              <a:gd name="connsiteY140" fmla="*/ 280682 h 4939827"/>
              <a:gd name="connsiteX141" fmla="*/ 4807427 w 12192000"/>
              <a:gd name="connsiteY141" fmla="*/ 276835 h 4939827"/>
              <a:gd name="connsiteX142" fmla="*/ 5028933 w 12192000"/>
              <a:gd name="connsiteY142" fmla="*/ 183887 h 4939827"/>
              <a:gd name="connsiteX143" fmla="*/ 5093642 w 12192000"/>
              <a:gd name="connsiteY143" fmla="*/ 177214 h 4939827"/>
              <a:gd name="connsiteX144" fmla="*/ 5102642 w 12192000"/>
              <a:gd name="connsiteY144" fmla="*/ 186816 h 4939827"/>
              <a:gd name="connsiteX145" fmla="*/ 5193590 w 12192000"/>
              <a:gd name="connsiteY145" fmla="*/ 156458 h 4939827"/>
              <a:gd name="connsiteX146" fmla="*/ 5323922 w 12192000"/>
              <a:gd name="connsiteY146" fmla="*/ 146332 h 4939827"/>
              <a:gd name="connsiteX147" fmla="*/ 5421860 w 12192000"/>
              <a:gd name="connsiteY147" fmla="*/ 167298 h 4939827"/>
              <a:gd name="connsiteX148" fmla="*/ 5476948 w 12192000"/>
              <a:gd name="connsiteY148" fmla="*/ 173249 h 4939827"/>
              <a:gd name="connsiteX149" fmla="*/ 5516842 w 12192000"/>
              <a:gd name="connsiteY149" fmla="*/ 184018 h 4939827"/>
              <a:gd name="connsiteX150" fmla="*/ 5619415 w 12192000"/>
              <a:gd name="connsiteY150" fmla="*/ 176781 h 4939827"/>
              <a:gd name="connsiteX151" fmla="*/ 5789867 w 12192000"/>
              <a:gd name="connsiteY151" fmla="*/ 150304 h 4939827"/>
              <a:gd name="connsiteX152" fmla="*/ 5825953 w 12192000"/>
              <a:gd name="connsiteY152" fmla="*/ 147907 h 4939827"/>
              <a:gd name="connsiteX153" fmla="*/ 5856168 w 12192000"/>
              <a:gd name="connsiteY153" fmla="*/ 158719 h 4939827"/>
              <a:gd name="connsiteX154" fmla="*/ 5862476 w 12192000"/>
              <a:gd name="connsiteY154" fmla="*/ 172447 h 4939827"/>
              <a:gd name="connsiteX155" fmla="*/ 5882195 w 12192000"/>
              <a:gd name="connsiteY155" fmla="*/ 173195 h 4939827"/>
              <a:gd name="connsiteX156" fmla="*/ 5887271 w 12192000"/>
              <a:gd name="connsiteY156" fmla="*/ 176084 h 4939827"/>
              <a:gd name="connsiteX157" fmla="*/ 5921577 w 12192000"/>
              <a:gd name="connsiteY157" fmla="*/ 169858 h 4939827"/>
              <a:gd name="connsiteX158" fmla="*/ 5983240 w 12192000"/>
              <a:gd name="connsiteY158" fmla="*/ 152755 h 4939827"/>
              <a:gd name="connsiteX159" fmla="*/ 6152287 w 12192000"/>
              <a:gd name="connsiteY159" fmla="*/ 116736 h 4939827"/>
              <a:gd name="connsiteX160" fmla="*/ 6415830 w 12192000"/>
              <a:gd name="connsiteY160" fmla="*/ 136006 h 4939827"/>
              <a:gd name="connsiteX161" fmla="*/ 6756965 w 12192000"/>
              <a:gd name="connsiteY161" fmla="*/ 57636 h 4939827"/>
              <a:gd name="connsiteX162" fmla="*/ 6819400 w 12192000"/>
              <a:gd name="connsiteY162" fmla="*/ 30742 h 4939827"/>
              <a:gd name="connsiteX163" fmla="*/ 6986370 w 12192000"/>
              <a:gd name="connsiteY163" fmla="*/ 12659 h 4939827"/>
              <a:gd name="connsiteX164" fmla="*/ 6989536 w 12192000"/>
              <a:gd name="connsiteY164" fmla="*/ 14528 h 4939827"/>
              <a:gd name="connsiteX165" fmla="*/ 7015933 w 12192000"/>
              <a:gd name="connsiteY165" fmla="*/ 9653 h 4939827"/>
              <a:gd name="connsiteX166" fmla="*/ 7020592 w 12192000"/>
              <a:gd name="connsiteY166" fmla="*/ 1651 h 4939827"/>
              <a:gd name="connsiteX167" fmla="*/ 7025905 w 12192000"/>
              <a:gd name="connsiteY16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30844 w 12192000"/>
              <a:gd name="connsiteY115" fmla="*/ 225861 h 4939827"/>
              <a:gd name="connsiteX116" fmla="*/ 3103677 w 12192000"/>
              <a:gd name="connsiteY116" fmla="*/ 209527 h 4939827"/>
              <a:gd name="connsiteX117" fmla="*/ 3126759 w 12192000"/>
              <a:gd name="connsiteY117" fmla="*/ 211226 h 4939827"/>
              <a:gd name="connsiteX118" fmla="*/ 3164020 w 12192000"/>
              <a:gd name="connsiteY118" fmla="*/ 212779 h 4939827"/>
              <a:gd name="connsiteX119" fmla="*/ 3285019 w 12192000"/>
              <a:gd name="connsiteY119" fmla="*/ 220535 h 4939827"/>
              <a:gd name="connsiteX120" fmla="*/ 3365154 w 12192000"/>
              <a:gd name="connsiteY120" fmla="*/ 226416 h 4939827"/>
              <a:gd name="connsiteX121" fmla="*/ 3367507 w 12192000"/>
              <a:gd name="connsiteY121" fmla="*/ 225416 h 4939827"/>
              <a:gd name="connsiteX122" fmla="*/ 3387567 w 12192000"/>
              <a:gd name="connsiteY122" fmla="*/ 227103 h 4939827"/>
              <a:gd name="connsiteX123" fmla="*/ 3498001 w 12192000"/>
              <a:gd name="connsiteY123" fmla="*/ 231941 h 4939827"/>
              <a:gd name="connsiteX124" fmla="*/ 3561557 w 12192000"/>
              <a:gd name="connsiteY124" fmla="*/ 228095 h 4939827"/>
              <a:gd name="connsiteX125" fmla="*/ 3611920 w 12192000"/>
              <a:gd name="connsiteY125" fmla="*/ 218094 h 4939827"/>
              <a:gd name="connsiteX126" fmla="*/ 3620528 w 12192000"/>
              <a:gd name="connsiteY126" fmla="*/ 218788 h 4939827"/>
              <a:gd name="connsiteX127" fmla="*/ 3620766 w 12192000"/>
              <a:gd name="connsiteY127" fmla="*/ 218511 h 4939827"/>
              <a:gd name="connsiteX128" fmla="*/ 3629977 w 12192000"/>
              <a:gd name="connsiteY128" fmla="*/ 218664 h 4939827"/>
              <a:gd name="connsiteX129" fmla="*/ 3636217 w 12192000"/>
              <a:gd name="connsiteY129" fmla="*/ 220048 h 4939827"/>
              <a:gd name="connsiteX130" fmla="*/ 3709484 w 12192000"/>
              <a:gd name="connsiteY130" fmla="*/ 186927 h 4939827"/>
              <a:gd name="connsiteX131" fmla="*/ 3761342 w 12192000"/>
              <a:gd name="connsiteY131" fmla="*/ 177474 h 4939827"/>
              <a:gd name="connsiteX132" fmla="*/ 3799748 w 12192000"/>
              <a:gd name="connsiteY132" fmla="*/ 167154 h 4939827"/>
              <a:gd name="connsiteX133" fmla="*/ 3922756 w 12192000"/>
              <a:gd name="connsiteY133" fmla="*/ 194044 h 4939827"/>
              <a:gd name="connsiteX134" fmla="*/ 4028476 w 12192000"/>
              <a:gd name="connsiteY134" fmla="*/ 223679 h 4939827"/>
              <a:gd name="connsiteX135" fmla="*/ 4191582 w 12192000"/>
              <a:gd name="connsiteY135" fmla="*/ 238952 h 4939827"/>
              <a:gd name="connsiteX136" fmla="*/ 4251024 w 12192000"/>
              <a:gd name="connsiteY136" fmla="*/ 240874 h 4939827"/>
              <a:gd name="connsiteX137" fmla="*/ 4355275 w 12192000"/>
              <a:gd name="connsiteY137" fmla="*/ 260205 h 4939827"/>
              <a:gd name="connsiteX138" fmla="*/ 4423807 w 12192000"/>
              <a:gd name="connsiteY138" fmla="*/ 270366 h 4939827"/>
              <a:gd name="connsiteX139" fmla="*/ 4558432 w 12192000"/>
              <a:gd name="connsiteY139" fmla="*/ 269194 h 4939827"/>
              <a:gd name="connsiteX140" fmla="*/ 4635061 w 12192000"/>
              <a:gd name="connsiteY140" fmla="*/ 280682 h 4939827"/>
              <a:gd name="connsiteX141" fmla="*/ 4807427 w 12192000"/>
              <a:gd name="connsiteY141" fmla="*/ 276835 h 4939827"/>
              <a:gd name="connsiteX142" fmla="*/ 5028933 w 12192000"/>
              <a:gd name="connsiteY142" fmla="*/ 183887 h 4939827"/>
              <a:gd name="connsiteX143" fmla="*/ 5093642 w 12192000"/>
              <a:gd name="connsiteY143" fmla="*/ 177214 h 4939827"/>
              <a:gd name="connsiteX144" fmla="*/ 5102642 w 12192000"/>
              <a:gd name="connsiteY144" fmla="*/ 186816 h 4939827"/>
              <a:gd name="connsiteX145" fmla="*/ 5193590 w 12192000"/>
              <a:gd name="connsiteY145" fmla="*/ 156458 h 4939827"/>
              <a:gd name="connsiteX146" fmla="*/ 5323922 w 12192000"/>
              <a:gd name="connsiteY146" fmla="*/ 146332 h 4939827"/>
              <a:gd name="connsiteX147" fmla="*/ 5421860 w 12192000"/>
              <a:gd name="connsiteY147" fmla="*/ 167298 h 4939827"/>
              <a:gd name="connsiteX148" fmla="*/ 5476948 w 12192000"/>
              <a:gd name="connsiteY148" fmla="*/ 173249 h 4939827"/>
              <a:gd name="connsiteX149" fmla="*/ 5516842 w 12192000"/>
              <a:gd name="connsiteY149" fmla="*/ 184018 h 4939827"/>
              <a:gd name="connsiteX150" fmla="*/ 5619415 w 12192000"/>
              <a:gd name="connsiteY150" fmla="*/ 176781 h 4939827"/>
              <a:gd name="connsiteX151" fmla="*/ 5789867 w 12192000"/>
              <a:gd name="connsiteY151" fmla="*/ 150304 h 4939827"/>
              <a:gd name="connsiteX152" fmla="*/ 5825953 w 12192000"/>
              <a:gd name="connsiteY152" fmla="*/ 147907 h 4939827"/>
              <a:gd name="connsiteX153" fmla="*/ 5856168 w 12192000"/>
              <a:gd name="connsiteY153" fmla="*/ 158719 h 4939827"/>
              <a:gd name="connsiteX154" fmla="*/ 5862476 w 12192000"/>
              <a:gd name="connsiteY154" fmla="*/ 172447 h 4939827"/>
              <a:gd name="connsiteX155" fmla="*/ 5882195 w 12192000"/>
              <a:gd name="connsiteY155" fmla="*/ 173195 h 4939827"/>
              <a:gd name="connsiteX156" fmla="*/ 5887271 w 12192000"/>
              <a:gd name="connsiteY156" fmla="*/ 176084 h 4939827"/>
              <a:gd name="connsiteX157" fmla="*/ 5921577 w 12192000"/>
              <a:gd name="connsiteY157" fmla="*/ 169858 h 4939827"/>
              <a:gd name="connsiteX158" fmla="*/ 5983240 w 12192000"/>
              <a:gd name="connsiteY158" fmla="*/ 152755 h 4939827"/>
              <a:gd name="connsiteX159" fmla="*/ 6152287 w 12192000"/>
              <a:gd name="connsiteY159" fmla="*/ 116736 h 4939827"/>
              <a:gd name="connsiteX160" fmla="*/ 6415830 w 12192000"/>
              <a:gd name="connsiteY160" fmla="*/ 136006 h 4939827"/>
              <a:gd name="connsiteX161" fmla="*/ 6756965 w 12192000"/>
              <a:gd name="connsiteY161" fmla="*/ 57636 h 4939827"/>
              <a:gd name="connsiteX162" fmla="*/ 6819400 w 12192000"/>
              <a:gd name="connsiteY162" fmla="*/ 30742 h 4939827"/>
              <a:gd name="connsiteX163" fmla="*/ 6986370 w 12192000"/>
              <a:gd name="connsiteY163" fmla="*/ 12659 h 4939827"/>
              <a:gd name="connsiteX164" fmla="*/ 6989536 w 12192000"/>
              <a:gd name="connsiteY164" fmla="*/ 14528 h 4939827"/>
              <a:gd name="connsiteX165" fmla="*/ 7015933 w 12192000"/>
              <a:gd name="connsiteY165" fmla="*/ 9653 h 4939827"/>
              <a:gd name="connsiteX166" fmla="*/ 7020592 w 12192000"/>
              <a:gd name="connsiteY166" fmla="*/ 1651 h 4939827"/>
              <a:gd name="connsiteX167" fmla="*/ 7025905 w 12192000"/>
              <a:gd name="connsiteY16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3030844 w 12192000"/>
              <a:gd name="connsiteY114" fmla="*/ 225861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87089 w 12192000"/>
              <a:gd name="connsiteY55" fmla="*/ 303891 h 4939827"/>
              <a:gd name="connsiteX56" fmla="*/ 9371484 w 12192000"/>
              <a:gd name="connsiteY56" fmla="*/ 329634 h 4939827"/>
              <a:gd name="connsiteX57" fmla="*/ 9404829 w 12192000"/>
              <a:gd name="connsiteY57" fmla="*/ 339038 h 4939827"/>
              <a:gd name="connsiteX58" fmla="*/ 9427021 w 12192000"/>
              <a:gd name="connsiteY58" fmla="*/ 358784 h 4939827"/>
              <a:gd name="connsiteX59" fmla="*/ 9670844 w 12192000"/>
              <a:gd name="connsiteY59" fmla="*/ 405128 h 4939827"/>
              <a:gd name="connsiteX60" fmla="*/ 9816083 w 12192000"/>
              <a:gd name="connsiteY60" fmla="*/ 416573 h 4939827"/>
              <a:gd name="connsiteX61" fmla="*/ 9936741 w 12192000"/>
              <a:gd name="connsiteY61" fmla="*/ 437044 h 4939827"/>
              <a:gd name="connsiteX62" fmla="*/ 10050093 w 12192000"/>
              <a:gd name="connsiteY62" fmla="*/ 443783 h 4939827"/>
              <a:gd name="connsiteX63" fmla="*/ 10130090 w 12192000"/>
              <a:gd name="connsiteY63" fmla="*/ 459520 h 4939827"/>
              <a:gd name="connsiteX64" fmla="*/ 10173456 w 12192000"/>
              <a:gd name="connsiteY64" fmla="*/ 457749 h 4939827"/>
              <a:gd name="connsiteX65" fmla="*/ 10218232 w 12192000"/>
              <a:gd name="connsiteY65" fmla="*/ 459820 h 4939827"/>
              <a:gd name="connsiteX66" fmla="*/ 10354176 w 12192000"/>
              <a:gd name="connsiteY66" fmla="*/ 471377 h 4939827"/>
              <a:gd name="connsiteX67" fmla="*/ 10430681 w 12192000"/>
              <a:gd name="connsiteY67" fmla="*/ 481226 h 4939827"/>
              <a:gd name="connsiteX68" fmla="*/ 10478169 w 12192000"/>
              <a:gd name="connsiteY68" fmla="*/ 481774 h 4939827"/>
              <a:gd name="connsiteX69" fmla="*/ 10540907 w 12192000"/>
              <a:gd name="connsiteY69" fmla="*/ 485607 h 4939827"/>
              <a:gd name="connsiteX70" fmla="*/ 10614941 w 12192000"/>
              <a:gd name="connsiteY70" fmla="*/ 487592 h 4939827"/>
              <a:gd name="connsiteX71" fmla="*/ 10674098 w 12192000"/>
              <a:gd name="connsiteY71" fmla="*/ 521656 h 4939827"/>
              <a:gd name="connsiteX72" fmla="*/ 10874834 w 12192000"/>
              <a:gd name="connsiteY72" fmla="*/ 574867 h 4939827"/>
              <a:gd name="connsiteX73" fmla="*/ 10944981 w 12192000"/>
              <a:gd name="connsiteY73" fmla="*/ 615042 h 4939827"/>
              <a:gd name="connsiteX74" fmla="*/ 11006376 w 12192000"/>
              <a:gd name="connsiteY74" fmla="*/ 645957 h 4939827"/>
              <a:gd name="connsiteX75" fmla="*/ 11076308 w 12192000"/>
              <a:gd name="connsiteY75" fmla="*/ 675698 h 4939827"/>
              <a:gd name="connsiteX76" fmla="*/ 11148789 w 12192000"/>
              <a:gd name="connsiteY76" fmla="*/ 685041 h 4939827"/>
              <a:gd name="connsiteX77" fmla="*/ 11249129 w 12192000"/>
              <a:gd name="connsiteY77" fmla="*/ 684218 h 4939827"/>
              <a:gd name="connsiteX78" fmla="*/ 11299915 w 12192000"/>
              <a:gd name="connsiteY78" fmla="*/ 692177 h 4939827"/>
              <a:gd name="connsiteX79" fmla="*/ 11386973 w 12192000"/>
              <a:gd name="connsiteY79" fmla="*/ 708209 h 4939827"/>
              <a:gd name="connsiteX80" fmla="*/ 11500105 w 12192000"/>
              <a:gd name="connsiteY80" fmla="*/ 735014 h 4939827"/>
              <a:gd name="connsiteX81" fmla="*/ 11621735 w 12192000"/>
              <a:gd name="connsiteY81" fmla="*/ 789584 h 4939827"/>
              <a:gd name="connsiteX82" fmla="*/ 11691200 w 12192000"/>
              <a:gd name="connsiteY82" fmla="*/ 867902 h 4939827"/>
              <a:gd name="connsiteX83" fmla="*/ 11819427 w 12192000"/>
              <a:gd name="connsiteY83" fmla="*/ 911634 h 4939827"/>
              <a:gd name="connsiteX84" fmla="*/ 11969720 w 12192000"/>
              <a:gd name="connsiteY84" fmla="*/ 964737 h 4939827"/>
              <a:gd name="connsiteX85" fmla="*/ 12055766 w 12192000"/>
              <a:gd name="connsiteY85" fmla="*/ 991268 h 4939827"/>
              <a:gd name="connsiteX86" fmla="*/ 12171539 w 12192000"/>
              <a:gd name="connsiteY86" fmla="*/ 995427 h 4939827"/>
              <a:gd name="connsiteX87" fmla="*/ 12187831 w 12192000"/>
              <a:gd name="connsiteY87" fmla="*/ 996580 h 4939827"/>
              <a:gd name="connsiteX88" fmla="*/ 12192000 w 12192000"/>
              <a:gd name="connsiteY88" fmla="*/ 996726 h 4939827"/>
              <a:gd name="connsiteX89" fmla="*/ 12192000 w 12192000"/>
              <a:gd name="connsiteY89" fmla="*/ 4939827 h 4939827"/>
              <a:gd name="connsiteX90" fmla="*/ 0 w 12192000"/>
              <a:gd name="connsiteY90" fmla="*/ 4939827 h 4939827"/>
              <a:gd name="connsiteX91" fmla="*/ 0 w 12192000"/>
              <a:gd name="connsiteY91" fmla="*/ 512043 h 4939827"/>
              <a:gd name="connsiteX92" fmla="*/ 7381 w 12192000"/>
              <a:gd name="connsiteY92" fmla="*/ 512580 h 4939827"/>
              <a:gd name="connsiteX93" fmla="*/ 100029 w 12192000"/>
              <a:gd name="connsiteY93" fmla="*/ 504758 h 4939827"/>
              <a:gd name="connsiteX94" fmla="*/ 155244 w 12192000"/>
              <a:gd name="connsiteY94" fmla="*/ 525130 h 4939827"/>
              <a:gd name="connsiteX95" fmla="*/ 254366 w 12192000"/>
              <a:gd name="connsiteY95" fmla="*/ 534449 h 4939827"/>
              <a:gd name="connsiteX96" fmla="*/ 447292 w 12192000"/>
              <a:gd name="connsiteY96" fmla="*/ 542725 h 4939827"/>
              <a:gd name="connsiteX97" fmla="*/ 628105 w 12192000"/>
              <a:gd name="connsiteY97" fmla="*/ 547853 h 4939827"/>
              <a:gd name="connsiteX98" fmla="*/ 783146 w 12192000"/>
              <a:gd name="connsiteY98" fmla="*/ 591799 h 4939827"/>
              <a:gd name="connsiteX99" fmla="*/ 1043676 w 12192000"/>
              <a:gd name="connsiteY99" fmla="*/ 591887 h 4939827"/>
              <a:gd name="connsiteX100" fmla="*/ 1281816 w 12192000"/>
              <a:gd name="connsiteY100" fmla="*/ 520946 h 4939827"/>
              <a:gd name="connsiteX101" fmla="*/ 1486347 w 12192000"/>
              <a:gd name="connsiteY101" fmla="*/ 487310 h 4939827"/>
              <a:gd name="connsiteX102" fmla="*/ 1568079 w 12192000"/>
              <a:gd name="connsiteY102" fmla="*/ 462531 h 4939827"/>
              <a:gd name="connsiteX103" fmla="*/ 1622516 w 12192000"/>
              <a:gd name="connsiteY103" fmla="*/ 466058 h 4939827"/>
              <a:gd name="connsiteX104" fmla="*/ 1655457 w 12192000"/>
              <a:gd name="connsiteY104" fmla="*/ 465359 h 4939827"/>
              <a:gd name="connsiteX105" fmla="*/ 1717454 w 12192000"/>
              <a:gd name="connsiteY105" fmla="*/ 417203 h 4939827"/>
              <a:gd name="connsiteX106" fmla="*/ 1913794 w 12192000"/>
              <a:gd name="connsiteY106" fmla="*/ 365255 h 4939827"/>
              <a:gd name="connsiteX107" fmla="*/ 2129762 w 12192000"/>
              <a:gd name="connsiteY107" fmla="*/ 367832 h 4939827"/>
              <a:gd name="connsiteX108" fmla="*/ 2376970 w 12192000"/>
              <a:gd name="connsiteY108" fmla="*/ 350129 h 4939827"/>
              <a:gd name="connsiteX109" fmla="*/ 2480155 w 12192000"/>
              <a:gd name="connsiteY109" fmla="*/ 359227 h 4939827"/>
              <a:gd name="connsiteX110" fmla="*/ 2586782 w 12192000"/>
              <a:gd name="connsiteY110" fmla="*/ 339352 h 4939827"/>
              <a:gd name="connsiteX111" fmla="*/ 2679617 w 12192000"/>
              <a:gd name="connsiteY111" fmla="*/ 305383 h 4939827"/>
              <a:gd name="connsiteX112" fmla="*/ 2788947 w 12192000"/>
              <a:gd name="connsiteY112" fmla="*/ 250375 h 4939827"/>
              <a:gd name="connsiteX113" fmla="*/ 2965530 w 12192000"/>
              <a:gd name="connsiteY113" fmla="*/ 245958 h 4939827"/>
              <a:gd name="connsiteX114" fmla="*/ 3103677 w 12192000"/>
              <a:gd name="connsiteY114" fmla="*/ 209527 h 4939827"/>
              <a:gd name="connsiteX115" fmla="*/ 3126759 w 12192000"/>
              <a:gd name="connsiteY115" fmla="*/ 211226 h 4939827"/>
              <a:gd name="connsiteX116" fmla="*/ 3164020 w 12192000"/>
              <a:gd name="connsiteY116" fmla="*/ 212779 h 4939827"/>
              <a:gd name="connsiteX117" fmla="*/ 3285019 w 12192000"/>
              <a:gd name="connsiteY117" fmla="*/ 220535 h 4939827"/>
              <a:gd name="connsiteX118" fmla="*/ 3365154 w 12192000"/>
              <a:gd name="connsiteY118" fmla="*/ 226416 h 4939827"/>
              <a:gd name="connsiteX119" fmla="*/ 3367507 w 12192000"/>
              <a:gd name="connsiteY119" fmla="*/ 225416 h 4939827"/>
              <a:gd name="connsiteX120" fmla="*/ 3387567 w 12192000"/>
              <a:gd name="connsiteY120" fmla="*/ 227103 h 4939827"/>
              <a:gd name="connsiteX121" fmla="*/ 3498001 w 12192000"/>
              <a:gd name="connsiteY121" fmla="*/ 231941 h 4939827"/>
              <a:gd name="connsiteX122" fmla="*/ 3561557 w 12192000"/>
              <a:gd name="connsiteY122" fmla="*/ 228095 h 4939827"/>
              <a:gd name="connsiteX123" fmla="*/ 3611920 w 12192000"/>
              <a:gd name="connsiteY123" fmla="*/ 218094 h 4939827"/>
              <a:gd name="connsiteX124" fmla="*/ 3620528 w 12192000"/>
              <a:gd name="connsiteY124" fmla="*/ 218788 h 4939827"/>
              <a:gd name="connsiteX125" fmla="*/ 3620766 w 12192000"/>
              <a:gd name="connsiteY125" fmla="*/ 218511 h 4939827"/>
              <a:gd name="connsiteX126" fmla="*/ 3629977 w 12192000"/>
              <a:gd name="connsiteY126" fmla="*/ 218664 h 4939827"/>
              <a:gd name="connsiteX127" fmla="*/ 3636217 w 12192000"/>
              <a:gd name="connsiteY127" fmla="*/ 220048 h 4939827"/>
              <a:gd name="connsiteX128" fmla="*/ 3709484 w 12192000"/>
              <a:gd name="connsiteY128" fmla="*/ 186927 h 4939827"/>
              <a:gd name="connsiteX129" fmla="*/ 3761342 w 12192000"/>
              <a:gd name="connsiteY129" fmla="*/ 177474 h 4939827"/>
              <a:gd name="connsiteX130" fmla="*/ 3799748 w 12192000"/>
              <a:gd name="connsiteY130" fmla="*/ 167154 h 4939827"/>
              <a:gd name="connsiteX131" fmla="*/ 3922756 w 12192000"/>
              <a:gd name="connsiteY131" fmla="*/ 194044 h 4939827"/>
              <a:gd name="connsiteX132" fmla="*/ 4028476 w 12192000"/>
              <a:gd name="connsiteY132" fmla="*/ 223679 h 4939827"/>
              <a:gd name="connsiteX133" fmla="*/ 4191582 w 12192000"/>
              <a:gd name="connsiteY133" fmla="*/ 238952 h 4939827"/>
              <a:gd name="connsiteX134" fmla="*/ 4251024 w 12192000"/>
              <a:gd name="connsiteY134" fmla="*/ 240874 h 4939827"/>
              <a:gd name="connsiteX135" fmla="*/ 4355275 w 12192000"/>
              <a:gd name="connsiteY135" fmla="*/ 260205 h 4939827"/>
              <a:gd name="connsiteX136" fmla="*/ 4423807 w 12192000"/>
              <a:gd name="connsiteY136" fmla="*/ 270366 h 4939827"/>
              <a:gd name="connsiteX137" fmla="*/ 4558432 w 12192000"/>
              <a:gd name="connsiteY137" fmla="*/ 269194 h 4939827"/>
              <a:gd name="connsiteX138" fmla="*/ 4635061 w 12192000"/>
              <a:gd name="connsiteY138" fmla="*/ 280682 h 4939827"/>
              <a:gd name="connsiteX139" fmla="*/ 4807427 w 12192000"/>
              <a:gd name="connsiteY139" fmla="*/ 276835 h 4939827"/>
              <a:gd name="connsiteX140" fmla="*/ 5028933 w 12192000"/>
              <a:gd name="connsiteY140" fmla="*/ 183887 h 4939827"/>
              <a:gd name="connsiteX141" fmla="*/ 5093642 w 12192000"/>
              <a:gd name="connsiteY141" fmla="*/ 177214 h 4939827"/>
              <a:gd name="connsiteX142" fmla="*/ 5102642 w 12192000"/>
              <a:gd name="connsiteY142" fmla="*/ 186816 h 4939827"/>
              <a:gd name="connsiteX143" fmla="*/ 5193590 w 12192000"/>
              <a:gd name="connsiteY143" fmla="*/ 156458 h 4939827"/>
              <a:gd name="connsiteX144" fmla="*/ 5323922 w 12192000"/>
              <a:gd name="connsiteY144" fmla="*/ 146332 h 4939827"/>
              <a:gd name="connsiteX145" fmla="*/ 5421860 w 12192000"/>
              <a:gd name="connsiteY145" fmla="*/ 167298 h 4939827"/>
              <a:gd name="connsiteX146" fmla="*/ 5476948 w 12192000"/>
              <a:gd name="connsiteY146" fmla="*/ 173249 h 4939827"/>
              <a:gd name="connsiteX147" fmla="*/ 5516842 w 12192000"/>
              <a:gd name="connsiteY147" fmla="*/ 184018 h 4939827"/>
              <a:gd name="connsiteX148" fmla="*/ 5619415 w 12192000"/>
              <a:gd name="connsiteY148" fmla="*/ 176781 h 4939827"/>
              <a:gd name="connsiteX149" fmla="*/ 5789867 w 12192000"/>
              <a:gd name="connsiteY149" fmla="*/ 150304 h 4939827"/>
              <a:gd name="connsiteX150" fmla="*/ 5825953 w 12192000"/>
              <a:gd name="connsiteY150" fmla="*/ 147907 h 4939827"/>
              <a:gd name="connsiteX151" fmla="*/ 5856168 w 12192000"/>
              <a:gd name="connsiteY151" fmla="*/ 158719 h 4939827"/>
              <a:gd name="connsiteX152" fmla="*/ 5862476 w 12192000"/>
              <a:gd name="connsiteY152" fmla="*/ 172447 h 4939827"/>
              <a:gd name="connsiteX153" fmla="*/ 5882195 w 12192000"/>
              <a:gd name="connsiteY153" fmla="*/ 173195 h 4939827"/>
              <a:gd name="connsiteX154" fmla="*/ 5887271 w 12192000"/>
              <a:gd name="connsiteY154" fmla="*/ 176084 h 4939827"/>
              <a:gd name="connsiteX155" fmla="*/ 5921577 w 12192000"/>
              <a:gd name="connsiteY155" fmla="*/ 169858 h 4939827"/>
              <a:gd name="connsiteX156" fmla="*/ 5983240 w 12192000"/>
              <a:gd name="connsiteY156" fmla="*/ 152755 h 4939827"/>
              <a:gd name="connsiteX157" fmla="*/ 6152287 w 12192000"/>
              <a:gd name="connsiteY157" fmla="*/ 116736 h 4939827"/>
              <a:gd name="connsiteX158" fmla="*/ 6415830 w 12192000"/>
              <a:gd name="connsiteY158" fmla="*/ 136006 h 4939827"/>
              <a:gd name="connsiteX159" fmla="*/ 6756965 w 12192000"/>
              <a:gd name="connsiteY159" fmla="*/ 57636 h 4939827"/>
              <a:gd name="connsiteX160" fmla="*/ 6819400 w 12192000"/>
              <a:gd name="connsiteY160" fmla="*/ 30742 h 4939827"/>
              <a:gd name="connsiteX161" fmla="*/ 6986370 w 12192000"/>
              <a:gd name="connsiteY161" fmla="*/ 12659 h 4939827"/>
              <a:gd name="connsiteX162" fmla="*/ 6989536 w 12192000"/>
              <a:gd name="connsiteY162" fmla="*/ 14528 h 4939827"/>
              <a:gd name="connsiteX163" fmla="*/ 7015933 w 12192000"/>
              <a:gd name="connsiteY163" fmla="*/ 9653 h 4939827"/>
              <a:gd name="connsiteX164" fmla="*/ 7020592 w 12192000"/>
              <a:gd name="connsiteY164" fmla="*/ 1651 h 4939827"/>
              <a:gd name="connsiteX165" fmla="*/ 7025905 w 12192000"/>
              <a:gd name="connsiteY165"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371484 w 12192000"/>
              <a:gd name="connsiteY55" fmla="*/ 329634 h 4939827"/>
              <a:gd name="connsiteX56" fmla="*/ 9404829 w 12192000"/>
              <a:gd name="connsiteY56" fmla="*/ 339038 h 4939827"/>
              <a:gd name="connsiteX57" fmla="*/ 9427021 w 12192000"/>
              <a:gd name="connsiteY57" fmla="*/ 358784 h 4939827"/>
              <a:gd name="connsiteX58" fmla="*/ 9670844 w 12192000"/>
              <a:gd name="connsiteY58" fmla="*/ 405128 h 4939827"/>
              <a:gd name="connsiteX59" fmla="*/ 9816083 w 12192000"/>
              <a:gd name="connsiteY59" fmla="*/ 416573 h 4939827"/>
              <a:gd name="connsiteX60" fmla="*/ 9936741 w 12192000"/>
              <a:gd name="connsiteY60" fmla="*/ 437044 h 4939827"/>
              <a:gd name="connsiteX61" fmla="*/ 10050093 w 12192000"/>
              <a:gd name="connsiteY61" fmla="*/ 443783 h 4939827"/>
              <a:gd name="connsiteX62" fmla="*/ 10130090 w 12192000"/>
              <a:gd name="connsiteY62" fmla="*/ 459520 h 4939827"/>
              <a:gd name="connsiteX63" fmla="*/ 10173456 w 12192000"/>
              <a:gd name="connsiteY63" fmla="*/ 457749 h 4939827"/>
              <a:gd name="connsiteX64" fmla="*/ 10218232 w 12192000"/>
              <a:gd name="connsiteY64" fmla="*/ 459820 h 4939827"/>
              <a:gd name="connsiteX65" fmla="*/ 10354176 w 12192000"/>
              <a:gd name="connsiteY65" fmla="*/ 471377 h 4939827"/>
              <a:gd name="connsiteX66" fmla="*/ 10430681 w 12192000"/>
              <a:gd name="connsiteY66" fmla="*/ 481226 h 4939827"/>
              <a:gd name="connsiteX67" fmla="*/ 10478169 w 12192000"/>
              <a:gd name="connsiteY67" fmla="*/ 481774 h 4939827"/>
              <a:gd name="connsiteX68" fmla="*/ 10540907 w 12192000"/>
              <a:gd name="connsiteY68" fmla="*/ 485607 h 4939827"/>
              <a:gd name="connsiteX69" fmla="*/ 10614941 w 12192000"/>
              <a:gd name="connsiteY69" fmla="*/ 487592 h 4939827"/>
              <a:gd name="connsiteX70" fmla="*/ 10674098 w 12192000"/>
              <a:gd name="connsiteY70" fmla="*/ 521656 h 4939827"/>
              <a:gd name="connsiteX71" fmla="*/ 10874834 w 12192000"/>
              <a:gd name="connsiteY71" fmla="*/ 574867 h 4939827"/>
              <a:gd name="connsiteX72" fmla="*/ 10944981 w 12192000"/>
              <a:gd name="connsiteY72" fmla="*/ 615042 h 4939827"/>
              <a:gd name="connsiteX73" fmla="*/ 11006376 w 12192000"/>
              <a:gd name="connsiteY73" fmla="*/ 645957 h 4939827"/>
              <a:gd name="connsiteX74" fmla="*/ 11076308 w 12192000"/>
              <a:gd name="connsiteY74" fmla="*/ 675698 h 4939827"/>
              <a:gd name="connsiteX75" fmla="*/ 11148789 w 12192000"/>
              <a:gd name="connsiteY75" fmla="*/ 685041 h 4939827"/>
              <a:gd name="connsiteX76" fmla="*/ 11249129 w 12192000"/>
              <a:gd name="connsiteY76" fmla="*/ 684218 h 4939827"/>
              <a:gd name="connsiteX77" fmla="*/ 11299915 w 12192000"/>
              <a:gd name="connsiteY77" fmla="*/ 692177 h 4939827"/>
              <a:gd name="connsiteX78" fmla="*/ 11386973 w 12192000"/>
              <a:gd name="connsiteY78" fmla="*/ 708209 h 4939827"/>
              <a:gd name="connsiteX79" fmla="*/ 11500105 w 12192000"/>
              <a:gd name="connsiteY79" fmla="*/ 735014 h 4939827"/>
              <a:gd name="connsiteX80" fmla="*/ 11621735 w 12192000"/>
              <a:gd name="connsiteY80" fmla="*/ 789584 h 4939827"/>
              <a:gd name="connsiteX81" fmla="*/ 11691200 w 12192000"/>
              <a:gd name="connsiteY81" fmla="*/ 867902 h 4939827"/>
              <a:gd name="connsiteX82" fmla="*/ 11819427 w 12192000"/>
              <a:gd name="connsiteY82" fmla="*/ 911634 h 4939827"/>
              <a:gd name="connsiteX83" fmla="*/ 11969720 w 12192000"/>
              <a:gd name="connsiteY83" fmla="*/ 964737 h 4939827"/>
              <a:gd name="connsiteX84" fmla="*/ 12055766 w 12192000"/>
              <a:gd name="connsiteY84" fmla="*/ 991268 h 4939827"/>
              <a:gd name="connsiteX85" fmla="*/ 12171539 w 12192000"/>
              <a:gd name="connsiteY85" fmla="*/ 995427 h 4939827"/>
              <a:gd name="connsiteX86" fmla="*/ 12187831 w 12192000"/>
              <a:gd name="connsiteY86" fmla="*/ 996580 h 4939827"/>
              <a:gd name="connsiteX87" fmla="*/ 12192000 w 12192000"/>
              <a:gd name="connsiteY87" fmla="*/ 996726 h 4939827"/>
              <a:gd name="connsiteX88" fmla="*/ 12192000 w 12192000"/>
              <a:gd name="connsiteY88" fmla="*/ 4939827 h 4939827"/>
              <a:gd name="connsiteX89" fmla="*/ 0 w 12192000"/>
              <a:gd name="connsiteY89" fmla="*/ 4939827 h 4939827"/>
              <a:gd name="connsiteX90" fmla="*/ 0 w 12192000"/>
              <a:gd name="connsiteY90" fmla="*/ 512043 h 4939827"/>
              <a:gd name="connsiteX91" fmla="*/ 7381 w 12192000"/>
              <a:gd name="connsiteY91" fmla="*/ 512580 h 4939827"/>
              <a:gd name="connsiteX92" fmla="*/ 100029 w 12192000"/>
              <a:gd name="connsiteY92" fmla="*/ 504758 h 4939827"/>
              <a:gd name="connsiteX93" fmla="*/ 155244 w 12192000"/>
              <a:gd name="connsiteY93" fmla="*/ 525130 h 4939827"/>
              <a:gd name="connsiteX94" fmla="*/ 254366 w 12192000"/>
              <a:gd name="connsiteY94" fmla="*/ 534449 h 4939827"/>
              <a:gd name="connsiteX95" fmla="*/ 447292 w 12192000"/>
              <a:gd name="connsiteY95" fmla="*/ 542725 h 4939827"/>
              <a:gd name="connsiteX96" fmla="*/ 628105 w 12192000"/>
              <a:gd name="connsiteY96" fmla="*/ 547853 h 4939827"/>
              <a:gd name="connsiteX97" fmla="*/ 783146 w 12192000"/>
              <a:gd name="connsiteY97" fmla="*/ 591799 h 4939827"/>
              <a:gd name="connsiteX98" fmla="*/ 1043676 w 12192000"/>
              <a:gd name="connsiteY98" fmla="*/ 591887 h 4939827"/>
              <a:gd name="connsiteX99" fmla="*/ 1281816 w 12192000"/>
              <a:gd name="connsiteY99" fmla="*/ 520946 h 4939827"/>
              <a:gd name="connsiteX100" fmla="*/ 1486347 w 12192000"/>
              <a:gd name="connsiteY100" fmla="*/ 487310 h 4939827"/>
              <a:gd name="connsiteX101" fmla="*/ 1568079 w 12192000"/>
              <a:gd name="connsiteY101" fmla="*/ 462531 h 4939827"/>
              <a:gd name="connsiteX102" fmla="*/ 1622516 w 12192000"/>
              <a:gd name="connsiteY102" fmla="*/ 466058 h 4939827"/>
              <a:gd name="connsiteX103" fmla="*/ 1655457 w 12192000"/>
              <a:gd name="connsiteY103" fmla="*/ 465359 h 4939827"/>
              <a:gd name="connsiteX104" fmla="*/ 1717454 w 12192000"/>
              <a:gd name="connsiteY104" fmla="*/ 417203 h 4939827"/>
              <a:gd name="connsiteX105" fmla="*/ 1913794 w 12192000"/>
              <a:gd name="connsiteY105" fmla="*/ 365255 h 4939827"/>
              <a:gd name="connsiteX106" fmla="*/ 2129762 w 12192000"/>
              <a:gd name="connsiteY106" fmla="*/ 367832 h 4939827"/>
              <a:gd name="connsiteX107" fmla="*/ 2376970 w 12192000"/>
              <a:gd name="connsiteY107" fmla="*/ 350129 h 4939827"/>
              <a:gd name="connsiteX108" fmla="*/ 2480155 w 12192000"/>
              <a:gd name="connsiteY108" fmla="*/ 359227 h 4939827"/>
              <a:gd name="connsiteX109" fmla="*/ 2586782 w 12192000"/>
              <a:gd name="connsiteY109" fmla="*/ 339352 h 4939827"/>
              <a:gd name="connsiteX110" fmla="*/ 2679617 w 12192000"/>
              <a:gd name="connsiteY110" fmla="*/ 305383 h 4939827"/>
              <a:gd name="connsiteX111" fmla="*/ 2788947 w 12192000"/>
              <a:gd name="connsiteY111" fmla="*/ 250375 h 4939827"/>
              <a:gd name="connsiteX112" fmla="*/ 2965530 w 12192000"/>
              <a:gd name="connsiteY112" fmla="*/ 245958 h 4939827"/>
              <a:gd name="connsiteX113" fmla="*/ 3103677 w 12192000"/>
              <a:gd name="connsiteY113" fmla="*/ 209527 h 4939827"/>
              <a:gd name="connsiteX114" fmla="*/ 3126759 w 12192000"/>
              <a:gd name="connsiteY114" fmla="*/ 211226 h 4939827"/>
              <a:gd name="connsiteX115" fmla="*/ 3164020 w 12192000"/>
              <a:gd name="connsiteY115" fmla="*/ 212779 h 4939827"/>
              <a:gd name="connsiteX116" fmla="*/ 3285019 w 12192000"/>
              <a:gd name="connsiteY116" fmla="*/ 220535 h 4939827"/>
              <a:gd name="connsiteX117" fmla="*/ 3365154 w 12192000"/>
              <a:gd name="connsiteY117" fmla="*/ 226416 h 4939827"/>
              <a:gd name="connsiteX118" fmla="*/ 3367507 w 12192000"/>
              <a:gd name="connsiteY118" fmla="*/ 225416 h 4939827"/>
              <a:gd name="connsiteX119" fmla="*/ 3387567 w 12192000"/>
              <a:gd name="connsiteY119" fmla="*/ 227103 h 4939827"/>
              <a:gd name="connsiteX120" fmla="*/ 3498001 w 12192000"/>
              <a:gd name="connsiteY120" fmla="*/ 231941 h 4939827"/>
              <a:gd name="connsiteX121" fmla="*/ 3561557 w 12192000"/>
              <a:gd name="connsiteY121" fmla="*/ 228095 h 4939827"/>
              <a:gd name="connsiteX122" fmla="*/ 3611920 w 12192000"/>
              <a:gd name="connsiteY122" fmla="*/ 218094 h 4939827"/>
              <a:gd name="connsiteX123" fmla="*/ 3620528 w 12192000"/>
              <a:gd name="connsiteY123" fmla="*/ 218788 h 4939827"/>
              <a:gd name="connsiteX124" fmla="*/ 3620766 w 12192000"/>
              <a:gd name="connsiteY124" fmla="*/ 218511 h 4939827"/>
              <a:gd name="connsiteX125" fmla="*/ 3629977 w 12192000"/>
              <a:gd name="connsiteY125" fmla="*/ 218664 h 4939827"/>
              <a:gd name="connsiteX126" fmla="*/ 3636217 w 12192000"/>
              <a:gd name="connsiteY126" fmla="*/ 220048 h 4939827"/>
              <a:gd name="connsiteX127" fmla="*/ 3709484 w 12192000"/>
              <a:gd name="connsiteY127" fmla="*/ 186927 h 4939827"/>
              <a:gd name="connsiteX128" fmla="*/ 3761342 w 12192000"/>
              <a:gd name="connsiteY128" fmla="*/ 177474 h 4939827"/>
              <a:gd name="connsiteX129" fmla="*/ 3799748 w 12192000"/>
              <a:gd name="connsiteY129" fmla="*/ 167154 h 4939827"/>
              <a:gd name="connsiteX130" fmla="*/ 3922756 w 12192000"/>
              <a:gd name="connsiteY130" fmla="*/ 194044 h 4939827"/>
              <a:gd name="connsiteX131" fmla="*/ 4028476 w 12192000"/>
              <a:gd name="connsiteY131" fmla="*/ 223679 h 4939827"/>
              <a:gd name="connsiteX132" fmla="*/ 4191582 w 12192000"/>
              <a:gd name="connsiteY132" fmla="*/ 238952 h 4939827"/>
              <a:gd name="connsiteX133" fmla="*/ 4251024 w 12192000"/>
              <a:gd name="connsiteY133" fmla="*/ 240874 h 4939827"/>
              <a:gd name="connsiteX134" fmla="*/ 4355275 w 12192000"/>
              <a:gd name="connsiteY134" fmla="*/ 260205 h 4939827"/>
              <a:gd name="connsiteX135" fmla="*/ 4423807 w 12192000"/>
              <a:gd name="connsiteY135" fmla="*/ 270366 h 4939827"/>
              <a:gd name="connsiteX136" fmla="*/ 4558432 w 12192000"/>
              <a:gd name="connsiteY136" fmla="*/ 269194 h 4939827"/>
              <a:gd name="connsiteX137" fmla="*/ 4635061 w 12192000"/>
              <a:gd name="connsiteY137" fmla="*/ 280682 h 4939827"/>
              <a:gd name="connsiteX138" fmla="*/ 4807427 w 12192000"/>
              <a:gd name="connsiteY138" fmla="*/ 276835 h 4939827"/>
              <a:gd name="connsiteX139" fmla="*/ 5028933 w 12192000"/>
              <a:gd name="connsiteY139" fmla="*/ 183887 h 4939827"/>
              <a:gd name="connsiteX140" fmla="*/ 5093642 w 12192000"/>
              <a:gd name="connsiteY140" fmla="*/ 177214 h 4939827"/>
              <a:gd name="connsiteX141" fmla="*/ 5102642 w 12192000"/>
              <a:gd name="connsiteY141" fmla="*/ 186816 h 4939827"/>
              <a:gd name="connsiteX142" fmla="*/ 5193590 w 12192000"/>
              <a:gd name="connsiteY142" fmla="*/ 156458 h 4939827"/>
              <a:gd name="connsiteX143" fmla="*/ 5323922 w 12192000"/>
              <a:gd name="connsiteY143" fmla="*/ 146332 h 4939827"/>
              <a:gd name="connsiteX144" fmla="*/ 5421860 w 12192000"/>
              <a:gd name="connsiteY144" fmla="*/ 167298 h 4939827"/>
              <a:gd name="connsiteX145" fmla="*/ 5476948 w 12192000"/>
              <a:gd name="connsiteY145" fmla="*/ 173249 h 4939827"/>
              <a:gd name="connsiteX146" fmla="*/ 5516842 w 12192000"/>
              <a:gd name="connsiteY146" fmla="*/ 184018 h 4939827"/>
              <a:gd name="connsiteX147" fmla="*/ 5619415 w 12192000"/>
              <a:gd name="connsiteY147" fmla="*/ 176781 h 4939827"/>
              <a:gd name="connsiteX148" fmla="*/ 5789867 w 12192000"/>
              <a:gd name="connsiteY148" fmla="*/ 150304 h 4939827"/>
              <a:gd name="connsiteX149" fmla="*/ 5825953 w 12192000"/>
              <a:gd name="connsiteY149" fmla="*/ 147907 h 4939827"/>
              <a:gd name="connsiteX150" fmla="*/ 5856168 w 12192000"/>
              <a:gd name="connsiteY150" fmla="*/ 158719 h 4939827"/>
              <a:gd name="connsiteX151" fmla="*/ 5862476 w 12192000"/>
              <a:gd name="connsiteY151" fmla="*/ 172447 h 4939827"/>
              <a:gd name="connsiteX152" fmla="*/ 5882195 w 12192000"/>
              <a:gd name="connsiteY152" fmla="*/ 173195 h 4939827"/>
              <a:gd name="connsiteX153" fmla="*/ 5887271 w 12192000"/>
              <a:gd name="connsiteY153" fmla="*/ 176084 h 4939827"/>
              <a:gd name="connsiteX154" fmla="*/ 5921577 w 12192000"/>
              <a:gd name="connsiteY154" fmla="*/ 169858 h 4939827"/>
              <a:gd name="connsiteX155" fmla="*/ 5983240 w 12192000"/>
              <a:gd name="connsiteY155" fmla="*/ 152755 h 4939827"/>
              <a:gd name="connsiteX156" fmla="*/ 6152287 w 12192000"/>
              <a:gd name="connsiteY156" fmla="*/ 116736 h 4939827"/>
              <a:gd name="connsiteX157" fmla="*/ 6415830 w 12192000"/>
              <a:gd name="connsiteY157" fmla="*/ 136006 h 4939827"/>
              <a:gd name="connsiteX158" fmla="*/ 6756965 w 12192000"/>
              <a:gd name="connsiteY158" fmla="*/ 57636 h 4939827"/>
              <a:gd name="connsiteX159" fmla="*/ 6819400 w 12192000"/>
              <a:gd name="connsiteY159" fmla="*/ 30742 h 4939827"/>
              <a:gd name="connsiteX160" fmla="*/ 6986370 w 12192000"/>
              <a:gd name="connsiteY160" fmla="*/ 12659 h 4939827"/>
              <a:gd name="connsiteX161" fmla="*/ 6989536 w 12192000"/>
              <a:gd name="connsiteY161" fmla="*/ 14528 h 4939827"/>
              <a:gd name="connsiteX162" fmla="*/ 7015933 w 12192000"/>
              <a:gd name="connsiteY162" fmla="*/ 9653 h 4939827"/>
              <a:gd name="connsiteX163" fmla="*/ 7020592 w 12192000"/>
              <a:gd name="connsiteY163" fmla="*/ 1651 h 4939827"/>
              <a:gd name="connsiteX164" fmla="*/ 7025905 w 12192000"/>
              <a:gd name="connsiteY164"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877301 w 12192000"/>
              <a:gd name="connsiteY15" fmla="*/ 186153 h 4939827"/>
              <a:gd name="connsiteX16" fmla="*/ 7952584 w 12192000"/>
              <a:gd name="connsiteY16" fmla="*/ 170181 h 4939827"/>
              <a:gd name="connsiteX17" fmla="*/ 8009534 w 12192000"/>
              <a:gd name="connsiteY17" fmla="*/ 176441 h 4939827"/>
              <a:gd name="connsiteX18" fmla="*/ 8058681 w 12192000"/>
              <a:gd name="connsiteY18" fmla="*/ 219431 h 4939827"/>
              <a:gd name="connsiteX19" fmla="*/ 8126175 w 12192000"/>
              <a:gd name="connsiteY19" fmla="*/ 240005 h 4939827"/>
              <a:gd name="connsiteX20" fmla="*/ 8166439 w 12192000"/>
              <a:gd name="connsiteY20" fmla="*/ 252699 h 4939827"/>
              <a:gd name="connsiteX21" fmla="*/ 8281371 w 12192000"/>
              <a:gd name="connsiteY21" fmla="*/ 256875 h 4939827"/>
              <a:gd name="connsiteX22" fmla="*/ 8381609 w 12192000"/>
              <a:gd name="connsiteY22" fmla="*/ 240618 h 4939827"/>
              <a:gd name="connsiteX23" fmla="*/ 8406759 w 12192000"/>
              <a:gd name="connsiteY23" fmla="*/ 232517 h 4939827"/>
              <a:gd name="connsiteX24" fmla="*/ 8426506 w 12192000"/>
              <a:gd name="connsiteY24" fmla="*/ 241842 h 4939827"/>
              <a:gd name="connsiteX25" fmla="*/ 8427949 w 12192000"/>
              <a:gd name="connsiteY25" fmla="*/ 240981 h 4939827"/>
              <a:gd name="connsiteX26" fmla="*/ 8441468 w 12192000"/>
              <a:gd name="connsiteY26" fmla="*/ 241157 h 4939827"/>
              <a:gd name="connsiteX27" fmla="*/ 8565757 w 12192000"/>
              <a:gd name="connsiteY27" fmla="*/ 255317 h 4939827"/>
              <a:gd name="connsiteX28" fmla="*/ 8573171 w 12192000"/>
              <a:gd name="connsiteY28" fmla="*/ 258426 h 4939827"/>
              <a:gd name="connsiteX29" fmla="*/ 8573548 w 12192000"/>
              <a:gd name="connsiteY29" fmla="*/ 258241 h 4939827"/>
              <a:gd name="connsiteX30" fmla="*/ 8581827 w 12192000"/>
              <a:gd name="connsiteY30" fmla="*/ 261028 h 4939827"/>
              <a:gd name="connsiteX31" fmla="*/ 8586687 w 12192000"/>
              <a:gd name="connsiteY31" fmla="*/ 264089 h 4939827"/>
              <a:gd name="connsiteX32" fmla="*/ 8601067 w 12192000"/>
              <a:gd name="connsiteY32" fmla="*/ 270114 h 4939827"/>
              <a:gd name="connsiteX33" fmla="*/ 8672650 w 12192000"/>
              <a:gd name="connsiteY33" fmla="*/ 254821 h 4939827"/>
              <a:gd name="connsiteX34" fmla="*/ 8785543 w 12192000"/>
              <a:gd name="connsiteY34" fmla="*/ 263406 h 4939827"/>
              <a:gd name="connsiteX35" fmla="*/ 8830588 w 12192000"/>
              <a:gd name="connsiteY35" fmla="*/ 265483 h 4939827"/>
              <a:gd name="connsiteX36" fmla="*/ 8905142 w 12192000"/>
              <a:gd name="connsiteY36" fmla="*/ 264958 h 4939827"/>
              <a:gd name="connsiteX37" fmla="*/ 8968582 w 12192000"/>
              <a:gd name="connsiteY37" fmla="*/ 262728 h 4939827"/>
              <a:gd name="connsiteX38" fmla="*/ 8972994 w 12192000"/>
              <a:gd name="connsiteY38" fmla="*/ 263284 h 4939827"/>
              <a:gd name="connsiteX39" fmla="*/ 9004605 w 12192000"/>
              <a:gd name="connsiteY39" fmla="*/ 258041 h 4939827"/>
              <a:gd name="connsiteX40" fmla="*/ 9016165 w 12192000"/>
              <a:gd name="connsiteY40" fmla="*/ 261258 h 4939827"/>
              <a:gd name="connsiteX41" fmla="*/ 9043297 w 12192000"/>
              <a:gd name="connsiteY41" fmla="*/ 281547 h 4939827"/>
              <a:gd name="connsiteX42" fmla="*/ 9048315 w 12192000"/>
              <a:gd name="connsiteY42" fmla="*/ 279264 h 4939827"/>
              <a:gd name="connsiteX43" fmla="*/ 9054706 w 12192000"/>
              <a:gd name="connsiteY43" fmla="*/ 278538 h 4939827"/>
              <a:gd name="connsiteX44" fmla="*/ 9070919 w 12192000"/>
              <a:gd name="connsiteY44" fmla="*/ 281810 h 4939827"/>
              <a:gd name="connsiteX45" fmla="*/ 9076813 w 12192000"/>
              <a:gd name="connsiteY45" fmla="*/ 283909 h 4939827"/>
              <a:gd name="connsiteX46" fmla="*/ 9085871 w 12192000"/>
              <a:gd name="connsiteY46" fmla="*/ 285133 h 4939827"/>
              <a:gd name="connsiteX47" fmla="*/ 9086159 w 12192000"/>
              <a:gd name="connsiteY47" fmla="*/ 284887 h 4939827"/>
              <a:gd name="connsiteX48" fmla="*/ 9134606 w 12192000"/>
              <a:gd name="connsiteY48" fmla="*/ 288168 h 4939827"/>
              <a:gd name="connsiteX49" fmla="*/ 9195590 w 12192000"/>
              <a:gd name="connsiteY49" fmla="*/ 279568 h 4939827"/>
              <a:gd name="connsiteX50" fmla="*/ 9219336 w 12192000"/>
              <a:gd name="connsiteY50" fmla="*/ 278133 h 4939827"/>
              <a:gd name="connsiteX51" fmla="*/ 9232362 w 12192000"/>
              <a:gd name="connsiteY51" fmla="*/ 275894 h 4939827"/>
              <a:gd name="connsiteX52" fmla="*/ 9233396 w 12192000"/>
              <a:gd name="connsiteY52" fmla="*/ 274803 h 4939827"/>
              <a:gd name="connsiteX53" fmla="*/ 9256213 w 12192000"/>
              <a:gd name="connsiteY53" fmla="*/ 281576 h 4939827"/>
              <a:gd name="connsiteX54" fmla="*/ 9371484 w 12192000"/>
              <a:gd name="connsiteY54" fmla="*/ 329634 h 4939827"/>
              <a:gd name="connsiteX55" fmla="*/ 9404829 w 12192000"/>
              <a:gd name="connsiteY55" fmla="*/ 339038 h 4939827"/>
              <a:gd name="connsiteX56" fmla="*/ 9427021 w 12192000"/>
              <a:gd name="connsiteY56" fmla="*/ 358784 h 4939827"/>
              <a:gd name="connsiteX57" fmla="*/ 9670844 w 12192000"/>
              <a:gd name="connsiteY57" fmla="*/ 405128 h 4939827"/>
              <a:gd name="connsiteX58" fmla="*/ 9816083 w 12192000"/>
              <a:gd name="connsiteY58" fmla="*/ 416573 h 4939827"/>
              <a:gd name="connsiteX59" fmla="*/ 9936741 w 12192000"/>
              <a:gd name="connsiteY59" fmla="*/ 437044 h 4939827"/>
              <a:gd name="connsiteX60" fmla="*/ 10050093 w 12192000"/>
              <a:gd name="connsiteY60" fmla="*/ 443783 h 4939827"/>
              <a:gd name="connsiteX61" fmla="*/ 10130090 w 12192000"/>
              <a:gd name="connsiteY61" fmla="*/ 459520 h 4939827"/>
              <a:gd name="connsiteX62" fmla="*/ 10173456 w 12192000"/>
              <a:gd name="connsiteY62" fmla="*/ 457749 h 4939827"/>
              <a:gd name="connsiteX63" fmla="*/ 10218232 w 12192000"/>
              <a:gd name="connsiteY63" fmla="*/ 459820 h 4939827"/>
              <a:gd name="connsiteX64" fmla="*/ 10354176 w 12192000"/>
              <a:gd name="connsiteY64" fmla="*/ 471377 h 4939827"/>
              <a:gd name="connsiteX65" fmla="*/ 10430681 w 12192000"/>
              <a:gd name="connsiteY65" fmla="*/ 481226 h 4939827"/>
              <a:gd name="connsiteX66" fmla="*/ 10478169 w 12192000"/>
              <a:gd name="connsiteY66" fmla="*/ 481774 h 4939827"/>
              <a:gd name="connsiteX67" fmla="*/ 10540907 w 12192000"/>
              <a:gd name="connsiteY67" fmla="*/ 485607 h 4939827"/>
              <a:gd name="connsiteX68" fmla="*/ 10614941 w 12192000"/>
              <a:gd name="connsiteY68" fmla="*/ 487592 h 4939827"/>
              <a:gd name="connsiteX69" fmla="*/ 10674098 w 12192000"/>
              <a:gd name="connsiteY69" fmla="*/ 521656 h 4939827"/>
              <a:gd name="connsiteX70" fmla="*/ 10874834 w 12192000"/>
              <a:gd name="connsiteY70" fmla="*/ 574867 h 4939827"/>
              <a:gd name="connsiteX71" fmla="*/ 10944981 w 12192000"/>
              <a:gd name="connsiteY71" fmla="*/ 615042 h 4939827"/>
              <a:gd name="connsiteX72" fmla="*/ 11006376 w 12192000"/>
              <a:gd name="connsiteY72" fmla="*/ 645957 h 4939827"/>
              <a:gd name="connsiteX73" fmla="*/ 11076308 w 12192000"/>
              <a:gd name="connsiteY73" fmla="*/ 675698 h 4939827"/>
              <a:gd name="connsiteX74" fmla="*/ 11148789 w 12192000"/>
              <a:gd name="connsiteY74" fmla="*/ 685041 h 4939827"/>
              <a:gd name="connsiteX75" fmla="*/ 11249129 w 12192000"/>
              <a:gd name="connsiteY75" fmla="*/ 684218 h 4939827"/>
              <a:gd name="connsiteX76" fmla="*/ 11299915 w 12192000"/>
              <a:gd name="connsiteY76" fmla="*/ 692177 h 4939827"/>
              <a:gd name="connsiteX77" fmla="*/ 11386973 w 12192000"/>
              <a:gd name="connsiteY77" fmla="*/ 708209 h 4939827"/>
              <a:gd name="connsiteX78" fmla="*/ 11500105 w 12192000"/>
              <a:gd name="connsiteY78" fmla="*/ 735014 h 4939827"/>
              <a:gd name="connsiteX79" fmla="*/ 11621735 w 12192000"/>
              <a:gd name="connsiteY79" fmla="*/ 789584 h 4939827"/>
              <a:gd name="connsiteX80" fmla="*/ 11691200 w 12192000"/>
              <a:gd name="connsiteY80" fmla="*/ 867902 h 4939827"/>
              <a:gd name="connsiteX81" fmla="*/ 11819427 w 12192000"/>
              <a:gd name="connsiteY81" fmla="*/ 911634 h 4939827"/>
              <a:gd name="connsiteX82" fmla="*/ 11969720 w 12192000"/>
              <a:gd name="connsiteY82" fmla="*/ 964737 h 4939827"/>
              <a:gd name="connsiteX83" fmla="*/ 12055766 w 12192000"/>
              <a:gd name="connsiteY83" fmla="*/ 991268 h 4939827"/>
              <a:gd name="connsiteX84" fmla="*/ 12171539 w 12192000"/>
              <a:gd name="connsiteY84" fmla="*/ 995427 h 4939827"/>
              <a:gd name="connsiteX85" fmla="*/ 12187831 w 12192000"/>
              <a:gd name="connsiteY85" fmla="*/ 996580 h 4939827"/>
              <a:gd name="connsiteX86" fmla="*/ 12192000 w 12192000"/>
              <a:gd name="connsiteY86" fmla="*/ 996726 h 4939827"/>
              <a:gd name="connsiteX87" fmla="*/ 12192000 w 12192000"/>
              <a:gd name="connsiteY87" fmla="*/ 4939827 h 4939827"/>
              <a:gd name="connsiteX88" fmla="*/ 0 w 12192000"/>
              <a:gd name="connsiteY88" fmla="*/ 4939827 h 4939827"/>
              <a:gd name="connsiteX89" fmla="*/ 0 w 12192000"/>
              <a:gd name="connsiteY89" fmla="*/ 512043 h 4939827"/>
              <a:gd name="connsiteX90" fmla="*/ 7381 w 12192000"/>
              <a:gd name="connsiteY90" fmla="*/ 512580 h 4939827"/>
              <a:gd name="connsiteX91" fmla="*/ 100029 w 12192000"/>
              <a:gd name="connsiteY91" fmla="*/ 504758 h 4939827"/>
              <a:gd name="connsiteX92" fmla="*/ 155244 w 12192000"/>
              <a:gd name="connsiteY92" fmla="*/ 525130 h 4939827"/>
              <a:gd name="connsiteX93" fmla="*/ 254366 w 12192000"/>
              <a:gd name="connsiteY93" fmla="*/ 534449 h 4939827"/>
              <a:gd name="connsiteX94" fmla="*/ 447292 w 12192000"/>
              <a:gd name="connsiteY94" fmla="*/ 542725 h 4939827"/>
              <a:gd name="connsiteX95" fmla="*/ 628105 w 12192000"/>
              <a:gd name="connsiteY95" fmla="*/ 547853 h 4939827"/>
              <a:gd name="connsiteX96" fmla="*/ 783146 w 12192000"/>
              <a:gd name="connsiteY96" fmla="*/ 591799 h 4939827"/>
              <a:gd name="connsiteX97" fmla="*/ 1043676 w 12192000"/>
              <a:gd name="connsiteY97" fmla="*/ 591887 h 4939827"/>
              <a:gd name="connsiteX98" fmla="*/ 1281816 w 12192000"/>
              <a:gd name="connsiteY98" fmla="*/ 520946 h 4939827"/>
              <a:gd name="connsiteX99" fmla="*/ 1486347 w 12192000"/>
              <a:gd name="connsiteY99" fmla="*/ 487310 h 4939827"/>
              <a:gd name="connsiteX100" fmla="*/ 1568079 w 12192000"/>
              <a:gd name="connsiteY100" fmla="*/ 462531 h 4939827"/>
              <a:gd name="connsiteX101" fmla="*/ 1622516 w 12192000"/>
              <a:gd name="connsiteY101" fmla="*/ 466058 h 4939827"/>
              <a:gd name="connsiteX102" fmla="*/ 1655457 w 12192000"/>
              <a:gd name="connsiteY102" fmla="*/ 465359 h 4939827"/>
              <a:gd name="connsiteX103" fmla="*/ 1717454 w 12192000"/>
              <a:gd name="connsiteY103" fmla="*/ 417203 h 4939827"/>
              <a:gd name="connsiteX104" fmla="*/ 1913794 w 12192000"/>
              <a:gd name="connsiteY104" fmla="*/ 365255 h 4939827"/>
              <a:gd name="connsiteX105" fmla="*/ 2129762 w 12192000"/>
              <a:gd name="connsiteY105" fmla="*/ 367832 h 4939827"/>
              <a:gd name="connsiteX106" fmla="*/ 2376970 w 12192000"/>
              <a:gd name="connsiteY106" fmla="*/ 350129 h 4939827"/>
              <a:gd name="connsiteX107" fmla="*/ 2480155 w 12192000"/>
              <a:gd name="connsiteY107" fmla="*/ 359227 h 4939827"/>
              <a:gd name="connsiteX108" fmla="*/ 2586782 w 12192000"/>
              <a:gd name="connsiteY108" fmla="*/ 339352 h 4939827"/>
              <a:gd name="connsiteX109" fmla="*/ 2679617 w 12192000"/>
              <a:gd name="connsiteY109" fmla="*/ 305383 h 4939827"/>
              <a:gd name="connsiteX110" fmla="*/ 2788947 w 12192000"/>
              <a:gd name="connsiteY110" fmla="*/ 250375 h 4939827"/>
              <a:gd name="connsiteX111" fmla="*/ 2965530 w 12192000"/>
              <a:gd name="connsiteY111" fmla="*/ 245958 h 4939827"/>
              <a:gd name="connsiteX112" fmla="*/ 3103677 w 12192000"/>
              <a:gd name="connsiteY112" fmla="*/ 209527 h 4939827"/>
              <a:gd name="connsiteX113" fmla="*/ 3126759 w 12192000"/>
              <a:gd name="connsiteY113" fmla="*/ 211226 h 4939827"/>
              <a:gd name="connsiteX114" fmla="*/ 3164020 w 12192000"/>
              <a:gd name="connsiteY114" fmla="*/ 212779 h 4939827"/>
              <a:gd name="connsiteX115" fmla="*/ 3285019 w 12192000"/>
              <a:gd name="connsiteY115" fmla="*/ 220535 h 4939827"/>
              <a:gd name="connsiteX116" fmla="*/ 3365154 w 12192000"/>
              <a:gd name="connsiteY116" fmla="*/ 226416 h 4939827"/>
              <a:gd name="connsiteX117" fmla="*/ 3367507 w 12192000"/>
              <a:gd name="connsiteY117" fmla="*/ 225416 h 4939827"/>
              <a:gd name="connsiteX118" fmla="*/ 3387567 w 12192000"/>
              <a:gd name="connsiteY118" fmla="*/ 227103 h 4939827"/>
              <a:gd name="connsiteX119" fmla="*/ 3498001 w 12192000"/>
              <a:gd name="connsiteY119" fmla="*/ 231941 h 4939827"/>
              <a:gd name="connsiteX120" fmla="*/ 3561557 w 12192000"/>
              <a:gd name="connsiteY120" fmla="*/ 228095 h 4939827"/>
              <a:gd name="connsiteX121" fmla="*/ 3611920 w 12192000"/>
              <a:gd name="connsiteY121" fmla="*/ 218094 h 4939827"/>
              <a:gd name="connsiteX122" fmla="*/ 3620528 w 12192000"/>
              <a:gd name="connsiteY122" fmla="*/ 218788 h 4939827"/>
              <a:gd name="connsiteX123" fmla="*/ 3620766 w 12192000"/>
              <a:gd name="connsiteY123" fmla="*/ 218511 h 4939827"/>
              <a:gd name="connsiteX124" fmla="*/ 3629977 w 12192000"/>
              <a:gd name="connsiteY124" fmla="*/ 218664 h 4939827"/>
              <a:gd name="connsiteX125" fmla="*/ 3636217 w 12192000"/>
              <a:gd name="connsiteY125" fmla="*/ 220048 h 4939827"/>
              <a:gd name="connsiteX126" fmla="*/ 3709484 w 12192000"/>
              <a:gd name="connsiteY126" fmla="*/ 186927 h 4939827"/>
              <a:gd name="connsiteX127" fmla="*/ 3761342 w 12192000"/>
              <a:gd name="connsiteY127" fmla="*/ 177474 h 4939827"/>
              <a:gd name="connsiteX128" fmla="*/ 3799748 w 12192000"/>
              <a:gd name="connsiteY128" fmla="*/ 167154 h 4939827"/>
              <a:gd name="connsiteX129" fmla="*/ 3922756 w 12192000"/>
              <a:gd name="connsiteY129" fmla="*/ 194044 h 4939827"/>
              <a:gd name="connsiteX130" fmla="*/ 4028476 w 12192000"/>
              <a:gd name="connsiteY130" fmla="*/ 223679 h 4939827"/>
              <a:gd name="connsiteX131" fmla="*/ 4191582 w 12192000"/>
              <a:gd name="connsiteY131" fmla="*/ 238952 h 4939827"/>
              <a:gd name="connsiteX132" fmla="*/ 4251024 w 12192000"/>
              <a:gd name="connsiteY132" fmla="*/ 240874 h 4939827"/>
              <a:gd name="connsiteX133" fmla="*/ 4355275 w 12192000"/>
              <a:gd name="connsiteY133" fmla="*/ 260205 h 4939827"/>
              <a:gd name="connsiteX134" fmla="*/ 4423807 w 12192000"/>
              <a:gd name="connsiteY134" fmla="*/ 270366 h 4939827"/>
              <a:gd name="connsiteX135" fmla="*/ 4558432 w 12192000"/>
              <a:gd name="connsiteY135" fmla="*/ 269194 h 4939827"/>
              <a:gd name="connsiteX136" fmla="*/ 4635061 w 12192000"/>
              <a:gd name="connsiteY136" fmla="*/ 280682 h 4939827"/>
              <a:gd name="connsiteX137" fmla="*/ 4807427 w 12192000"/>
              <a:gd name="connsiteY137" fmla="*/ 276835 h 4939827"/>
              <a:gd name="connsiteX138" fmla="*/ 5028933 w 12192000"/>
              <a:gd name="connsiteY138" fmla="*/ 183887 h 4939827"/>
              <a:gd name="connsiteX139" fmla="*/ 5093642 w 12192000"/>
              <a:gd name="connsiteY139" fmla="*/ 177214 h 4939827"/>
              <a:gd name="connsiteX140" fmla="*/ 5102642 w 12192000"/>
              <a:gd name="connsiteY140" fmla="*/ 186816 h 4939827"/>
              <a:gd name="connsiteX141" fmla="*/ 5193590 w 12192000"/>
              <a:gd name="connsiteY141" fmla="*/ 156458 h 4939827"/>
              <a:gd name="connsiteX142" fmla="*/ 5323922 w 12192000"/>
              <a:gd name="connsiteY142" fmla="*/ 146332 h 4939827"/>
              <a:gd name="connsiteX143" fmla="*/ 5421860 w 12192000"/>
              <a:gd name="connsiteY143" fmla="*/ 167298 h 4939827"/>
              <a:gd name="connsiteX144" fmla="*/ 5476948 w 12192000"/>
              <a:gd name="connsiteY144" fmla="*/ 173249 h 4939827"/>
              <a:gd name="connsiteX145" fmla="*/ 5516842 w 12192000"/>
              <a:gd name="connsiteY145" fmla="*/ 184018 h 4939827"/>
              <a:gd name="connsiteX146" fmla="*/ 5619415 w 12192000"/>
              <a:gd name="connsiteY146" fmla="*/ 176781 h 4939827"/>
              <a:gd name="connsiteX147" fmla="*/ 5789867 w 12192000"/>
              <a:gd name="connsiteY147" fmla="*/ 150304 h 4939827"/>
              <a:gd name="connsiteX148" fmla="*/ 5825953 w 12192000"/>
              <a:gd name="connsiteY148" fmla="*/ 147907 h 4939827"/>
              <a:gd name="connsiteX149" fmla="*/ 5856168 w 12192000"/>
              <a:gd name="connsiteY149" fmla="*/ 158719 h 4939827"/>
              <a:gd name="connsiteX150" fmla="*/ 5862476 w 12192000"/>
              <a:gd name="connsiteY150" fmla="*/ 172447 h 4939827"/>
              <a:gd name="connsiteX151" fmla="*/ 5882195 w 12192000"/>
              <a:gd name="connsiteY151" fmla="*/ 173195 h 4939827"/>
              <a:gd name="connsiteX152" fmla="*/ 5887271 w 12192000"/>
              <a:gd name="connsiteY152" fmla="*/ 176084 h 4939827"/>
              <a:gd name="connsiteX153" fmla="*/ 5921577 w 12192000"/>
              <a:gd name="connsiteY153" fmla="*/ 169858 h 4939827"/>
              <a:gd name="connsiteX154" fmla="*/ 5983240 w 12192000"/>
              <a:gd name="connsiteY154" fmla="*/ 152755 h 4939827"/>
              <a:gd name="connsiteX155" fmla="*/ 6152287 w 12192000"/>
              <a:gd name="connsiteY155" fmla="*/ 116736 h 4939827"/>
              <a:gd name="connsiteX156" fmla="*/ 6415830 w 12192000"/>
              <a:gd name="connsiteY156" fmla="*/ 136006 h 4939827"/>
              <a:gd name="connsiteX157" fmla="*/ 6756965 w 12192000"/>
              <a:gd name="connsiteY157" fmla="*/ 57636 h 4939827"/>
              <a:gd name="connsiteX158" fmla="*/ 6819400 w 12192000"/>
              <a:gd name="connsiteY158" fmla="*/ 30742 h 4939827"/>
              <a:gd name="connsiteX159" fmla="*/ 6986370 w 12192000"/>
              <a:gd name="connsiteY159" fmla="*/ 12659 h 4939827"/>
              <a:gd name="connsiteX160" fmla="*/ 6989536 w 12192000"/>
              <a:gd name="connsiteY160" fmla="*/ 14528 h 4939827"/>
              <a:gd name="connsiteX161" fmla="*/ 7015933 w 12192000"/>
              <a:gd name="connsiteY161" fmla="*/ 9653 h 4939827"/>
              <a:gd name="connsiteX162" fmla="*/ 7020592 w 12192000"/>
              <a:gd name="connsiteY162" fmla="*/ 1651 h 4939827"/>
              <a:gd name="connsiteX163" fmla="*/ 7025905 w 12192000"/>
              <a:gd name="connsiteY163"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5983240 w 12192000"/>
              <a:gd name="connsiteY153" fmla="*/ 152755 h 4939827"/>
              <a:gd name="connsiteX154" fmla="*/ 6152287 w 12192000"/>
              <a:gd name="connsiteY154" fmla="*/ 116736 h 4939827"/>
              <a:gd name="connsiteX155" fmla="*/ 6415830 w 12192000"/>
              <a:gd name="connsiteY155" fmla="*/ 136006 h 4939827"/>
              <a:gd name="connsiteX156" fmla="*/ 6756965 w 12192000"/>
              <a:gd name="connsiteY156" fmla="*/ 57636 h 4939827"/>
              <a:gd name="connsiteX157" fmla="*/ 6819400 w 12192000"/>
              <a:gd name="connsiteY157" fmla="*/ 30742 h 4939827"/>
              <a:gd name="connsiteX158" fmla="*/ 6986370 w 12192000"/>
              <a:gd name="connsiteY158" fmla="*/ 12659 h 4939827"/>
              <a:gd name="connsiteX159" fmla="*/ 6989536 w 12192000"/>
              <a:gd name="connsiteY159" fmla="*/ 14528 h 4939827"/>
              <a:gd name="connsiteX160" fmla="*/ 7015933 w 12192000"/>
              <a:gd name="connsiteY160" fmla="*/ 9653 h 4939827"/>
              <a:gd name="connsiteX161" fmla="*/ 7020592 w 12192000"/>
              <a:gd name="connsiteY161" fmla="*/ 1651 h 4939827"/>
              <a:gd name="connsiteX162" fmla="*/ 7025905 w 12192000"/>
              <a:gd name="connsiteY162"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5983240 w 12192000"/>
              <a:gd name="connsiteY153" fmla="*/ 152755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952585 w 12192000"/>
              <a:gd name="connsiteY151" fmla="*/ 161012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952585 w 12192000"/>
              <a:gd name="connsiteY151" fmla="*/ 161012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33396 w 12192000"/>
              <a:gd name="connsiteY50" fmla="*/ 274803 h 4939827"/>
              <a:gd name="connsiteX51" fmla="*/ 9256213 w 12192000"/>
              <a:gd name="connsiteY51" fmla="*/ 281576 h 4939827"/>
              <a:gd name="connsiteX52" fmla="*/ 9371484 w 12192000"/>
              <a:gd name="connsiteY52" fmla="*/ 329634 h 4939827"/>
              <a:gd name="connsiteX53" fmla="*/ 9404829 w 12192000"/>
              <a:gd name="connsiteY53" fmla="*/ 339038 h 4939827"/>
              <a:gd name="connsiteX54" fmla="*/ 9427021 w 12192000"/>
              <a:gd name="connsiteY54" fmla="*/ 358784 h 4939827"/>
              <a:gd name="connsiteX55" fmla="*/ 9670844 w 12192000"/>
              <a:gd name="connsiteY55" fmla="*/ 405128 h 4939827"/>
              <a:gd name="connsiteX56" fmla="*/ 9816083 w 12192000"/>
              <a:gd name="connsiteY56" fmla="*/ 416573 h 4939827"/>
              <a:gd name="connsiteX57" fmla="*/ 9936741 w 12192000"/>
              <a:gd name="connsiteY57" fmla="*/ 437044 h 4939827"/>
              <a:gd name="connsiteX58" fmla="*/ 10050093 w 12192000"/>
              <a:gd name="connsiteY58" fmla="*/ 443783 h 4939827"/>
              <a:gd name="connsiteX59" fmla="*/ 10130090 w 12192000"/>
              <a:gd name="connsiteY59" fmla="*/ 459520 h 4939827"/>
              <a:gd name="connsiteX60" fmla="*/ 10173456 w 12192000"/>
              <a:gd name="connsiteY60" fmla="*/ 457749 h 4939827"/>
              <a:gd name="connsiteX61" fmla="*/ 10218232 w 12192000"/>
              <a:gd name="connsiteY61" fmla="*/ 459820 h 4939827"/>
              <a:gd name="connsiteX62" fmla="*/ 10354176 w 12192000"/>
              <a:gd name="connsiteY62" fmla="*/ 471377 h 4939827"/>
              <a:gd name="connsiteX63" fmla="*/ 10430681 w 12192000"/>
              <a:gd name="connsiteY63" fmla="*/ 481226 h 4939827"/>
              <a:gd name="connsiteX64" fmla="*/ 10478169 w 12192000"/>
              <a:gd name="connsiteY64" fmla="*/ 481774 h 4939827"/>
              <a:gd name="connsiteX65" fmla="*/ 10540907 w 12192000"/>
              <a:gd name="connsiteY65" fmla="*/ 485607 h 4939827"/>
              <a:gd name="connsiteX66" fmla="*/ 10614941 w 12192000"/>
              <a:gd name="connsiteY66" fmla="*/ 487592 h 4939827"/>
              <a:gd name="connsiteX67" fmla="*/ 10674098 w 12192000"/>
              <a:gd name="connsiteY67" fmla="*/ 521656 h 4939827"/>
              <a:gd name="connsiteX68" fmla="*/ 10874834 w 12192000"/>
              <a:gd name="connsiteY68" fmla="*/ 574867 h 4939827"/>
              <a:gd name="connsiteX69" fmla="*/ 10944981 w 12192000"/>
              <a:gd name="connsiteY69" fmla="*/ 615042 h 4939827"/>
              <a:gd name="connsiteX70" fmla="*/ 11006376 w 12192000"/>
              <a:gd name="connsiteY70" fmla="*/ 645957 h 4939827"/>
              <a:gd name="connsiteX71" fmla="*/ 11076308 w 12192000"/>
              <a:gd name="connsiteY71" fmla="*/ 675698 h 4939827"/>
              <a:gd name="connsiteX72" fmla="*/ 11148789 w 12192000"/>
              <a:gd name="connsiteY72" fmla="*/ 685041 h 4939827"/>
              <a:gd name="connsiteX73" fmla="*/ 11249129 w 12192000"/>
              <a:gd name="connsiteY73" fmla="*/ 684218 h 4939827"/>
              <a:gd name="connsiteX74" fmla="*/ 11299915 w 12192000"/>
              <a:gd name="connsiteY74" fmla="*/ 692177 h 4939827"/>
              <a:gd name="connsiteX75" fmla="*/ 11386973 w 12192000"/>
              <a:gd name="connsiteY75" fmla="*/ 708209 h 4939827"/>
              <a:gd name="connsiteX76" fmla="*/ 11500105 w 12192000"/>
              <a:gd name="connsiteY76" fmla="*/ 735014 h 4939827"/>
              <a:gd name="connsiteX77" fmla="*/ 11621735 w 12192000"/>
              <a:gd name="connsiteY77" fmla="*/ 789584 h 4939827"/>
              <a:gd name="connsiteX78" fmla="*/ 11691200 w 12192000"/>
              <a:gd name="connsiteY78" fmla="*/ 867902 h 4939827"/>
              <a:gd name="connsiteX79" fmla="*/ 11819427 w 12192000"/>
              <a:gd name="connsiteY79" fmla="*/ 911634 h 4939827"/>
              <a:gd name="connsiteX80" fmla="*/ 11969720 w 12192000"/>
              <a:gd name="connsiteY80" fmla="*/ 964737 h 4939827"/>
              <a:gd name="connsiteX81" fmla="*/ 12055766 w 12192000"/>
              <a:gd name="connsiteY81" fmla="*/ 991268 h 4939827"/>
              <a:gd name="connsiteX82" fmla="*/ 12171539 w 12192000"/>
              <a:gd name="connsiteY82" fmla="*/ 995427 h 4939827"/>
              <a:gd name="connsiteX83" fmla="*/ 12187831 w 12192000"/>
              <a:gd name="connsiteY83" fmla="*/ 996580 h 4939827"/>
              <a:gd name="connsiteX84" fmla="*/ 12192000 w 12192000"/>
              <a:gd name="connsiteY84" fmla="*/ 996726 h 4939827"/>
              <a:gd name="connsiteX85" fmla="*/ 12192000 w 12192000"/>
              <a:gd name="connsiteY85" fmla="*/ 4939827 h 4939827"/>
              <a:gd name="connsiteX86" fmla="*/ 0 w 12192000"/>
              <a:gd name="connsiteY86" fmla="*/ 4939827 h 4939827"/>
              <a:gd name="connsiteX87" fmla="*/ 0 w 12192000"/>
              <a:gd name="connsiteY87" fmla="*/ 512043 h 4939827"/>
              <a:gd name="connsiteX88" fmla="*/ 7381 w 12192000"/>
              <a:gd name="connsiteY88" fmla="*/ 512580 h 4939827"/>
              <a:gd name="connsiteX89" fmla="*/ 100029 w 12192000"/>
              <a:gd name="connsiteY89" fmla="*/ 504758 h 4939827"/>
              <a:gd name="connsiteX90" fmla="*/ 155244 w 12192000"/>
              <a:gd name="connsiteY90" fmla="*/ 525130 h 4939827"/>
              <a:gd name="connsiteX91" fmla="*/ 254366 w 12192000"/>
              <a:gd name="connsiteY91" fmla="*/ 534449 h 4939827"/>
              <a:gd name="connsiteX92" fmla="*/ 447292 w 12192000"/>
              <a:gd name="connsiteY92" fmla="*/ 542725 h 4939827"/>
              <a:gd name="connsiteX93" fmla="*/ 628105 w 12192000"/>
              <a:gd name="connsiteY93" fmla="*/ 547853 h 4939827"/>
              <a:gd name="connsiteX94" fmla="*/ 783146 w 12192000"/>
              <a:gd name="connsiteY94" fmla="*/ 591799 h 4939827"/>
              <a:gd name="connsiteX95" fmla="*/ 1043676 w 12192000"/>
              <a:gd name="connsiteY95" fmla="*/ 591887 h 4939827"/>
              <a:gd name="connsiteX96" fmla="*/ 1281816 w 12192000"/>
              <a:gd name="connsiteY96" fmla="*/ 520946 h 4939827"/>
              <a:gd name="connsiteX97" fmla="*/ 1486347 w 12192000"/>
              <a:gd name="connsiteY97" fmla="*/ 487310 h 4939827"/>
              <a:gd name="connsiteX98" fmla="*/ 1568079 w 12192000"/>
              <a:gd name="connsiteY98" fmla="*/ 462531 h 4939827"/>
              <a:gd name="connsiteX99" fmla="*/ 1622516 w 12192000"/>
              <a:gd name="connsiteY99" fmla="*/ 466058 h 4939827"/>
              <a:gd name="connsiteX100" fmla="*/ 1655457 w 12192000"/>
              <a:gd name="connsiteY100" fmla="*/ 465359 h 4939827"/>
              <a:gd name="connsiteX101" fmla="*/ 1717454 w 12192000"/>
              <a:gd name="connsiteY101" fmla="*/ 417203 h 4939827"/>
              <a:gd name="connsiteX102" fmla="*/ 1913794 w 12192000"/>
              <a:gd name="connsiteY102" fmla="*/ 365255 h 4939827"/>
              <a:gd name="connsiteX103" fmla="*/ 2129762 w 12192000"/>
              <a:gd name="connsiteY103" fmla="*/ 367832 h 4939827"/>
              <a:gd name="connsiteX104" fmla="*/ 2376970 w 12192000"/>
              <a:gd name="connsiteY104" fmla="*/ 350129 h 4939827"/>
              <a:gd name="connsiteX105" fmla="*/ 2480155 w 12192000"/>
              <a:gd name="connsiteY105" fmla="*/ 359227 h 4939827"/>
              <a:gd name="connsiteX106" fmla="*/ 2586782 w 12192000"/>
              <a:gd name="connsiteY106" fmla="*/ 339352 h 4939827"/>
              <a:gd name="connsiteX107" fmla="*/ 2679617 w 12192000"/>
              <a:gd name="connsiteY107" fmla="*/ 305383 h 4939827"/>
              <a:gd name="connsiteX108" fmla="*/ 2788947 w 12192000"/>
              <a:gd name="connsiteY108" fmla="*/ 250375 h 4939827"/>
              <a:gd name="connsiteX109" fmla="*/ 2965530 w 12192000"/>
              <a:gd name="connsiteY109" fmla="*/ 245958 h 4939827"/>
              <a:gd name="connsiteX110" fmla="*/ 3103677 w 12192000"/>
              <a:gd name="connsiteY110" fmla="*/ 209527 h 4939827"/>
              <a:gd name="connsiteX111" fmla="*/ 3126759 w 12192000"/>
              <a:gd name="connsiteY111" fmla="*/ 211226 h 4939827"/>
              <a:gd name="connsiteX112" fmla="*/ 3164020 w 12192000"/>
              <a:gd name="connsiteY112" fmla="*/ 212779 h 4939827"/>
              <a:gd name="connsiteX113" fmla="*/ 3285019 w 12192000"/>
              <a:gd name="connsiteY113" fmla="*/ 220535 h 4939827"/>
              <a:gd name="connsiteX114" fmla="*/ 3365154 w 12192000"/>
              <a:gd name="connsiteY114" fmla="*/ 226416 h 4939827"/>
              <a:gd name="connsiteX115" fmla="*/ 3367507 w 12192000"/>
              <a:gd name="connsiteY115" fmla="*/ 225416 h 4939827"/>
              <a:gd name="connsiteX116" fmla="*/ 3387567 w 12192000"/>
              <a:gd name="connsiteY116" fmla="*/ 227103 h 4939827"/>
              <a:gd name="connsiteX117" fmla="*/ 3498001 w 12192000"/>
              <a:gd name="connsiteY117" fmla="*/ 231941 h 4939827"/>
              <a:gd name="connsiteX118" fmla="*/ 3561557 w 12192000"/>
              <a:gd name="connsiteY118" fmla="*/ 228095 h 4939827"/>
              <a:gd name="connsiteX119" fmla="*/ 3611920 w 12192000"/>
              <a:gd name="connsiteY119" fmla="*/ 218094 h 4939827"/>
              <a:gd name="connsiteX120" fmla="*/ 3620528 w 12192000"/>
              <a:gd name="connsiteY120" fmla="*/ 218788 h 4939827"/>
              <a:gd name="connsiteX121" fmla="*/ 3620766 w 12192000"/>
              <a:gd name="connsiteY121" fmla="*/ 218511 h 4939827"/>
              <a:gd name="connsiteX122" fmla="*/ 3629977 w 12192000"/>
              <a:gd name="connsiteY122" fmla="*/ 218664 h 4939827"/>
              <a:gd name="connsiteX123" fmla="*/ 3636217 w 12192000"/>
              <a:gd name="connsiteY123" fmla="*/ 220048 h 4939827"/>
              <a:gd name="connsiteX124" fmla="*/ 3709484 w 12192000"/>
              <a:gd name="connsiteY124" fmla="*/ 186927 h 4939827"/>
              <a:gd name="connsiteX125" fmla="*/ 3761342 w 12192000"/>
              <a:gd name="connsiteY125" fmla="*/ 177474 h 4939827"/>
              <a:gd name="connsiteX126" fmla="*/ 3799748 w 12192000"/>
              <a:gd name="connsiteY126" fmla="*/ 167154 h 4939827"/>
              <a:gd name="connsiteX127" fmla="*/ 3922756 w 12192000"/>
              <a:gd name="connsiteY127" fmla="*/ 194044 h 4939827"/>
              <a:gd name="connsiteX128" fmla="*/ 4028476 w 12192000"/>
              <a:gd name="connsiteY128" fmla="*/ 223679 h 4939827"/>
              <a:gd name="connsiteX129" fmla="*/ 4191582 w 12192000"/>
              <a:gd name="connsiteY129" fmla="*/ 238952 h 4939827"/>
              <a:gd name="connsiteX130" fmla="*/ 4251024 w 12192000"/>
              <a:gd name="connsiteY130" fmla="*/ 240874 h 4939827"/>
              <a:gd name="connsiteX131" fmla="*/ 4355275 w 12192000"/>
              <a:gd name="connsiteY131" fmla="*/ 260205 h 4939827"/>
              <a:gd name="connsiteX132" fmla="*/ 4423807 w 12192000"/>
              <a:gd name="connsiteY132" fmla="*/ 270366 h 4939827"/>
              <a:gd name="connsiteX133" fmla="*/ 4558432 w 12192000"/>
              <a:gd name="connsiteY133" fmla="*/ 269194 h 4939827"/>
              <a:gd name="connsiteX134" fmla="*/ 4635061 w 12192000"/>
              <a:gd name="connsiteY134" fmla="*/ 280682 h 4939827"/>
              <a:gd name="connsiteX135" fmla="*/ 4807427 w 12192000"/>
              <a:gd name="connsiteY135" fmla="*/ 276835 h 4939827"/>
              <a:gd name="connsiteX136" fmla="*/ 5028933 w 12192000"/>
              <a:gd name="connsiteY136" fmla="*/ 183887 h 4939827"/>
              <a:gd name="connsiteX137" fmla="*/ 5093642 w 12192000"/>
              <a:gd name="connsiteY137" fmla="*/ 177214 h 4939827"/>
              <a:gd name="connsiteX138" fmla="*/ 5102642 w 12192000"/>
              <a:gd name="connsiteY138" fmla="*/ 186816 h 4939827"/>
              <a:gd name="connsiteX139" fmla="*/ 5193590 w 12192000"/>
              <a:gd name="connsiteY139" fmla="*/ 156458 h 4939827"/>
              <a:gd name="connsiteX140" fmla="*/ 5323922 w 12192000"/>
              <a:gd name="connsiteY140" fmla="*/ 146332 h 4939827"/>
              <a:gd name="connsiteX141" fmla="*/ 5421860 w 12192000"/>
              <a:gd name="connsiteY141" fmla="*/ 167298 h 4939827"/>
              <a:gd name="connsiteX142" fmla="*/ 5476948 w 12192000"/>
              <a:gd name="connsiteY142" fmla="*/ 173249 h 4939827"/>
              <a:gd name="connsiteX143" fmla="*/ 5516842 w 12192000"/>
              <a:gd name="connsiteY143" fmla="*/ 184018 h 4939827"/>
              <a:gd name="connsiteX144" fmla="*/ 5619415 w 12192000"/>
              <a:gd name="connsiteY144" fmla="*/ 176781 h 4939827"/>
              <a:gd name="connsiteX145" fmla="*/ 5789867 w 12192000"/>
              <a:gd name="connsiteY145" fmla="*/ 150304 h 4939827"/>
              <a:gd name="connsiteX146" fmla="*/ 5825953 w 12192000"/>
              <a:gd name="connsiteY146" fmla="*/ 147907 h 4939827"/>
              <a:gd name="connsiteX147" fmla="*/ 5856168 w 12192000"/>
              <a:gd name="connsiteY147" fmla="*/ 158719 h 4939827"/>
              <a:gd name="connsiteX148" fmla="*/ 5862476 w 12192000"/>
              <a:gd name="connsiteY148" fmla="*/ 172447 h 4939827"/>
              <a:gd name="connsiteX149" fmla="*/ 5882195 w 12192000"/>
              <a:gd name="connsiteY149" fmla="*/ 173195 h 4939827"/>
              <a:gd name="connsiteX150" fmla="*/ 5952585 w 12192000"/>
              <a:gd name="connsiteY150" fmla="*/ 161012 h 4939827"/>
              <a:gd name="connsiteX151" fmla="*/ 6001964 w 12192000"/>
              <a:gd name="connsiteY151" fmla="*/ 154786 h 4939827"/>
              <a:gd name="connsiteX152" fmla="*/ 6184207 w 12192000"/>
              <a:gd name="connsiteY152" fmla="*/ 132658 h 4939827"/>
              <a:gd name="connsiteX153" fmla="*/ 6415830 w 12192000"/>
              <a:gd name="connsiteY153" fmla="*/ 136006 h 4939827"/>
              <a:gd name="connsiteX154" fmla="*/ 6756965 w 12192000"/>
              <a:gd name="connsiteY154" fmla="*/ 57636 h 4939827"/>
              <a:gd name="connsiteX155" fmla="*/ 6819400 w 12192000"/>
              <a:gd name="connsiteY155" fmla="*/ 30742 h 4939827"/>
              <a:gd name="connsiteX156" fmla="*/ 6986370 w 12192000"/>
              <a:gd name="connsiteY156" fmla="*/ 12659 h 4939827"/>
              <a:gd name="connsiteX157" fmla="*/ 6989536 w 12192000"/>
              <a:gd name="connsiteY157" fmla="*/ 14528 h 4939827"/>
              <a:gd name="connsiteX158" fmla="*/ 7015933 w 12192000"/>
              <a:gd name="connsiteY158" fmla="*/ 9653 h 4939827"/>
              <a:gd name="connsiteX159" fmla="*/ 7020592 w 12192000"/>
              <a:gd name="connsiteY159" fmla="*/ 1651 h 4939827"/>
              <a:gd name="connsiteX160" fmla="*/ 7025905 w 12192000"/>
              <a:gd name="connsiteY16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33396 w 12192000"/>
              <a:gd name="connsiteY50" fmla="*/ 274803 h 4939827"/>
              <a:gd name="connsiteX51" fmla="*/ 9371484 w 12192000"/>
              <a:gd name="connsiteY51" fmla="*/ 329634 h 4939827"/>
              <a:gd name="connsiteX52" fmla="*/ 9404829 w 12192000"/>
              <a:gd name="connsiteY52" fmla="*/ 339038 h 4939827"/>
              <a:gd name="connsiteX53" fmla="*/ 9427021 w 12192000"/>
              <a:gd name="connsiteY53" fmla="*/ 358784 h 4939827"/>
              <a:gd name="connsiteX54" fmla="*/ 9670844 w 12192000"/>
              <a:gd name="connsiteY54" fmla="*/ 405128 h 4939827"/>
              <a:gd name="connsiteX55" fmla="*/ 9816083 w 12192000"/>
              <a:gd name="connsiteY55" fmla="*/ 416573 h 4939827"/>
              <a:gd name="connsiteX56" fmla="*/ 9936741 w 12192000"/>
              <a:gd name="connsiteY56" fmla="*/ 437044 h 4939827"/>
              <a:gd name="connsiteX57" fmla="*/ 10050093 w 12192000"/>
              <a:gd name="connsiteY57" fmla="*/ 443783 h 4939827"/>
              <a:gd name="connsiteX58" fmla="*/ 10130090 w 12192000"/>
              <a:gd name="connsiteY58" fmla="*/ 459520 h 4939827"/>
              <a:gd name="connsiteX59" fmla="*/ 10173456 w 12192000"/>
              <a:gd name="connsiteY59" fmla="*/ 457749 h 4939827"/>
              <a:gd name="connsiteX60" fmla="*/ 10218232 w 12192000"/>
              <a:gd name="connsiteY60" fmla="*/ 459820 h 4939827"/>
              <a:gd name="connsiteX61" fmla="*/ 10354176 w 12192000"/>
              <a:gd name="connsiteY61" fmla="*/ 471377 h 4939827"/>
              <a:gd name="connsiteX62" fmla="*/ 10430681 w 12192000"/>
              <a:gd name="connsiteY62" fmla="*/ 481226 h 4939827"/>
              <a:gd name="connsiteX63" fmla="*/ 10478169 w 12192000"/>
              <a:gd name="connsiteY63" fmla="*/ 481774 h 4939827"/>
              <a:gd name="connsiteX64" fmla="*/ 10540907 w 12192000"/>
              <a:gd name="connsiteY64" fmla="*/ 485607 h 4939827"/>
              <a:gd name="connsiteX65" fmla="*/ 10614941 w 12192000"/>
              <a:gd name="connsiteY65" fmla="*/ 487592 h 4939827"/>
              <a:gd name="connsiteX66" fmla="*/ 10674098 w 12192000"/>
              <a:gd name="connsiteY66" fmla="*/ 521656 h 4939827"/>
              <a:gd name="connsiteX67" fmla="*/ 10874834 w 12192000"/>
              <a:gd name="connsiteY67" fmla="*/ 574867 h 4939827"/>
              <a:gd name="connsiteX68" fmla="*/ 10944981 w 12192000"/>
              <a:gd name="connsiteY68" fmla="*/ 615042 h 4939827"/>
              <a:gd name="connsiteX69" fmla="*/ 11006376 w 12192000"/>
              <a:gd name="connsiteY69" fmla="*/ 645957 h 4939827"/>
              <a:gd name="connsiteX70" fmla="*/ 11076308 w 12192000"/>
              <a:gd name="connsiteY70" fmla="*/ 675698 h 4939827"/>
              <a:gd name="connsiteX71" fmla="*/ 11148789 w 12192000"/>
              <a:gd name="connsiteY71" fmla="*/ 685041 h 4939827"/>
              <a:gd name="connsiteX72" fmla="*/ 11249129 w 12192000"/>
              <a:gd name="connsiteY72" fmla="*/ 684218 h 4939827"/>
              <a:gd name="connsiteX73" fmla="*/ 11299915 w 12192000"/>
              <a:gd name="connsiteY73" fmla="*/ 692177 h 4939827"/>
              <a:gd name="connsiteX74" fmla="*/ 11386973 w 12192000"/>
              <a:gd name="connsiteY74" fmla="*/ 708209 h 4939827"/>
              <a:gd name="connsiteX75" fmla="*/ 11500105 w 12192000"/>
              <a:gd name="connsiteY75" fmla="*/ 735014 h 4939827"/>
              <a:gd name="connsiteX76" fmla="*/ 11621735 w 12192000"/>
              <a:gd name="connsiteY76" fmla="*/ 789584 h 4939827"/>
              <a:gd name="connsiteX77" fmla="*/ 11691200 w 12192000"/>
              <a:gd name="connsiteY77" fmla="*/ 867902 h 4939827"/>
              <a:gd name="connsiteX78" fmla="*/ 11819427 w 12192000"/>
              <a:gd name="connsiteY78" fmla="*/ 911634 h 4939827"/>
              <a:gd name="connsiteX79" fmla="*/ 11969720 w 12192000"/>
              <a:gd name="connsiteY79" fmla="*/ 964737 h 4939827"/>
              <a:gd name="connsiteX80" fmla="*/ 12055766 w 12192000"/>
              <a:gd name="connsiteY80" fmla="*/ 991268 h 4939827"/>
              <a:gd name="connsiteX81" fmla="*/ 12171539 w 12192000"/>
              <a:gd name="connsiteY81" fmla="*/ 995427 h 4939827"/>
              <a:gd name="connsiteX82" fmla="*/ 12187831 w 12192000"/>
              <a:gd name="connsiteY82" fmla="*/ 996580 h 4939827"/>
              <a:gd name="connsiteX83" fmla="*/ 12192000 w 12192000"/>
              <a:gd name="connsiteY83" fmla="*/ 996726 h 4939827"/>
              <a:gd name="connsiteX84" fmla="*/ 12192000 w 12192000"/>
              <a:gd name="connsiteY84" fmla="*/ 4939827 h 4939827"/>
              <a:gd name="connsiteX85" fmla="*/ 0 w 12192000"/>
              <a:gd name="connsiteY85" fmla="*/ 4939827 h 4939827"/>
              <a:gd name="connsiteX86" fmla="*/ 0 w 12192000"/>
              <a:gd name="connsiteY86" fmla="*/ 512043 h 4939827"/>
              <a:gd name="connsiteX87" fmla="*/ 7381 w 12192000"/>
              <a:gd name="connsiteY87" fmla="*/ 512580 h 4939827"/>
              <a:gd name="connsiteX88" fmla="*/ 100029 w 12192000"/>
              <a:gd name="connsiteY88" fmla="*/ 504758 h 4939827"/>
              <a:gd name="connsiteX89" fmla="*/ 155244 w 12192000"/>
              <a:gd name="connsiteY89" fmla="*/ 525130 h 4939827"/>
              <a:gd name="connsiteX90" fmla="*/ 254366 w 12192000"/>
              <a:gd name="connsiteY90" fmla="*/ 534449 h 4939827"/>
              <a:gd name="connsiteX91" fmla="*/ 447292 w 12192000"/>
              <a:gd name="connsiteY91" fmla="*/ 542725 h 4939827"/>
              <a:gd name="connsiteX92" fmla="*/ 628105 w 12192000"/>
              <a:gd name="connsiteY92" fmla="*/ 547853 h 4939827"/>
              <a:gd name="connsiteX93" fmla="*/ 783146 w 12192000"/>
              <a:gd name="connsiteY93" fmla="*/ 591799 h 4939827"/>
              <a:gd name="connsiteX94" fmla="*/ 1043676 w 12192000"/>
              <a:gd name="connsiteY94" fmla="*/ 591887 h 4939827"/>
              <a:gd name="connsiteX95" fmla="*/ 1281816 w 12192000"/>
              <a:gd name="connsiteY95" fmla="*/ 520946 h 4939827"/>
              <a:gd name="connsiteX96" fmla="*/ 1486347 w 12192000"/>
              <a:gd name="connsiteY96" fmla="*/ 487310 h 4939827"/>
              <a:gd name="connsiteX97" fmla="*/ 1568079 w 12192000"/>
              <a:gd name="connsiteY97" fmla="*/ 462531 h 4939827"/>
              <a:gd name="connsiteX98" fmla="*/ 1622516 w 12192000"/>
              <a:gd name="connsiteY98" fmla="*/ 466058 h 4939827"/>
              <a:gd name="connsiteX99" fmla="*/ 1655457 w 12192000"/>
              <a:gd name="connsiteY99" fmla="*/ 465359 h 4939827"/>
              <a:gd name="connsiteX100" fmla="*/ 1717454 w 12192000"/>
              <a:gd name="connsiteY100" fmla="*/ 417203 h 4939827"/>
              <a:gd name="connsiteX101" fmla="*/ 1913794 w 12192000"/>
              <a:gd name="connsiteY101" fmla="*/ 365255 h 4939827"/>
              <a:gd name="connsiteX102" fmla="*/ 2129762 w 12192000"/>
              <a:gd name="connsiteY102" fmla="*/ 367832 h 4939827"/>
              <a:gd name="connsiteX103" fmla="*/ 2376970 w 12192000"/>
              <a:gd name="connsiteY103" fmla="*/ 350129 h 4939827"/>
              <a:gd name="connsiteX104" fmla="*/ 2480155 w 12192000"/>
              <a:gd name="connsiteY104" fmla="*/ 359227 h 4939827"/>
              <a:gd name="connsiteX105" fmla="*/ 2586782 w 12192000"/>
              <a:gd name="connsiteY105" fmla="*/ 339352 h 4939827"/>
              <a:gd name="connsiteX106" fmla="*/ 2679617 w 12192000"/>
              <a:gd name="connsiteY106" fmla="*/ 305383 h 4939827"/>
              <a:gd name="connsiteX107" fmla="*/ 2788947 w 12192000"/>
              <a:gd name="connsiteY107" fmla="*/ 250375 h 4939827"/>
              <a:gd name="connsiteX108" fmla="*/ 2965530 w 12192000"/>
              <a:gd name="connsiteY108" fmla="*/ 245958 h 4939827"/>
              <a:gd name="connsiteX109" fmla="*/ 3103677 w 12192000"/>
              <a:gd name="connsiteY109" fmla="*/ 209527 h 4939827"/>
              <a:gd name="connsiteX110" fmla="*/ 3126759 w 12192000"/>
              <a:gd name="connsiteY110" fmla="*/ 211226 h 4939827"/>
              <a:gd name="connsiteX111" fmla="*/ 3164020 w 12192000"/>
              <a:gd name="connsiteY111" fmla="*/ 212779 h 4939827"/>
              <a:gd name="connsiteX112" fmla="*/ 3285019 w 12192000"/>
              <a:gd name="connsiteY112" fmla="*/ 220535 h 4939827"/>
              <a:gd name="connsiteX113" fmla="*/ 3365154 w 12192000"/>
              <a:gd name="connsiteY113" fmla="*/ 226416 h 4939827"/>
              <a:gd name="connsiteX114" fmla="*/ 3367507 w 12192000"/>
              <a:gd name="connsiteY114" fmla="*/ 225416 h 4939827"/>
              <a:gd name="connsiteX115" fmla="*/ 3387567 w 12192000"/>
              <a:gd name="connsiteY115" fmla="*/ 227103 h 4939827"/>
              <a:gd name="connsiteX116" fmla="*/ 3498001 w 12192000"/>
              <a:gd name="connsiteY116" fmla="*/ 231941 h 4939827"/>
              <a:gd name="connsiteX117" fmla="*/ 3561557 w 12192000"/>
              <a:gd name="connsiteY117" fmla="*/ 228095 h 4939827"/>
              <a:gd name="connsiteX118" fmla="*/ 3611920 w 12192000"/>
              <a:gd name="connsiteY118" fmla="*/ 218094 h 4939827"/>
              <a:gd name="connsiteX119" fmla="*/ 3620528 w 12192000"/>
              <a:gd name="connsiteY119" fmla="*/ 218788 h 4939827"/>
              <a:gd name="connsiteX120" fmla="*/ 3620766 w 12192000"/>
              <a:gd name="connsiteY120" fmla="*/ 218511 h 4939827"/>
              <a:gd name="connsiteX121" fmla="*/ 3629977 w 12192000"/>
              <a:gd name="connsiteY121" fmla="*/ 218664 h 4939827"/>
              <a:gd name="connsiteX122" fmla="*/ 3636217 w 12192000"/>
              <a:gd name="connsiteY122" fmla="*/ 220048 h 4939827"/>
              <a:gd name="connsiteX123" fmla="*/ 3709484 w 12192000"/>
              <a:gd name="connsiteY123" fmla="*/ 186927 h 4939827"/>
              <a:gd name="connsiteX124" fmla="*/ 3761342 w 12192000"/>
              <a:gd name="connsiteY124" fmla="*/ 177474 h 4939827"/>
              <a:gd name="connsiteX125" fmla="*/ 3799748 w 12192000"/>
              <a:gd name="connsiteY125" fmla="*/ 167154 h 4939827"/>
              <a:gd name="connsiteX126" fmla="*/ 3922756 w 12192000"/>
              <a:gd name="connsiteY126" fmla="*/ 194044 h 4939827"/>
              <a:gd name="connsiteX127" fmla="*/ 4028476 w 12192000"/>
              <a:gd name="connsiteY127" fmla="*/ 223679 h 4939827"/>
              <a:gd name="connsiteX128" fmla="*/ 4191582 w 12192000"/>
              <a:gd name="connsiteY128" fmla="*/ 238952 h 4939827"/>
              <a:gd name="connsiteX129" fmla="*/ 4251024 w 12192000"/>
              <a:gd name="connsiteY129" fmla="*/ 240874 h 4939827"/>
              <a:gd name="connsiteX130" fmla="*/ 4355275 w 12192000"/>
              <a:gd name="connsiteY130" fmla="*/ 260205 h 4939827"/>
              <a:gd name="connsiteX131" fmla="*/ 4423807 w 12192000"/>
              <a:gd name="connsiteY131" fmla="*/ 270366 h 4939827"/>
              <a:gd name="connsiteX132" fmla="*/ 4558432 w 12192000"/>
              <a:gd name="connsiteY132" fmla="*/ 269194 h 4939827"/>
              <a:gd name="connsiteX133" fmla="*/ 4635061 w 12192000"/>
              <a:gd name="connsiteY133" fmla="*/ 280682 h 4939827"/>
              <a:gd name="connsiteX134" fmla="*/ 4807427 w 12192000"/>
              <a:gd name="connsiteY134" fmla="*/ 276835 h 4939827"/>
              <a:gd name="connsiteX135" fmla="*/ 5028933 w 12192000"/>
              <a:gd name="connsiteY135" fmla="*/ 183887 h 4939827"/>
              <a:gd name="connsiteX136" fmla="*/ 5093642 w 12192000"/>
              <a:gd name="connsiteY136" fmla="*/ 177214 h 4939827"/>
              <a:gd name="connsiteX137" fmla="*/ 5102642 w 12192000"/>
              <a:gd name="connsiteY137" fmla="*/ 186816 h 4939827"/>
              <a:gd name="connsiteX138" fmla="*/ 5193590 w 12192000"/>
              <a:gd name="connsiteY138" fmla="*/ 156458 h 4939827"/>
              <a:gd name="connsiteX139" fmla="*/ 5323922 w 12192000"/>
              <a:gd name="connsiteY139" fmla="*/ 146332 h 4939827"/>
              <a:gd name="connsiteX140" fmla="*/ 5421860 w 12192000"/>
              <a:gd name="connsiteY140" fmla="*/ 167298 h 4939827"/>
              <a:gd name="connsiteX141" fmla="*/ 5476948 w 12192000"/>
              <a:gd name="connsiteY141" fmla="*/ 173249 h 4939827"/>
              <a:gd name="connsiteX142" fmla="*/ 5516842 w 12192000"/>
              <a:gd name="connsiteY142" fmla="*/ 184018 h 4939827"/>
              <a:gd name="connsiteX143" fmla="*/ 5619415 w 12192000"/>
              <a:gd name="connsiteY143" fmla="*/ 176781 h 4939827"/>
              <a:gd name="connsiteX144" fmla="*/ 5789867 w 12192000"/>
              <a:gd name="connsiteY144" fmla="*/ 150304 h 4939827"/>
              <a:gd name="connsiteX145" fmla="*/ 5825953 w 12192000"/>
              <a:gd name="connsiteY145" fmla="*/ 147907 h 4939827"/>
              <a:gd name="connsiteX146" fmla="*/ 5856168 w 12192000"/>
              <a:gd name="connsiteY146" fmla="*/ 158719 h 4939827"/>
              <a:gd name="connsiteX147" fmla="*/ 5862476 w 12192000"/>
              <a:gd name="connsiteY147" fmla="*/ 172447 h 4939827"/>
              <a:gd name="connsiteX148" fmla="*/ 5882195 w 12192000"/>
              <a:gd name="connsiteY148" fmla="*/ 173195 h 4939827"/>
              <a:gd name="connsiteX149" fmla="*/ 5952585 w 12192000"/>
              <a:gd name="connsiteY149" fmla="*/ 161012 h 4939827"/>
              <a:gd name="connsiteX150" fmla="*/ 6001964 w 12192000"/>
              <a:gd name="connsiteY150" fmla="*/ 154786 h 4939827"/>
              <a:gd name="connsiteX151" fmla="*/ 6184207 w 12192000"/>
              <a:gd name="connsiteY151" fmla="*/ 132658 h 4939827"/>
              <a:gd name="connsiteX152" fmla="*/ 6415830 w 12192000"/>
              <a:gd name="connsiteY152" fmla="*/ 136006 h 4939827"/>
              <a:gd name="connsiteX153" fmla="*/ 6756965 w 12192000"/>
              <a:gd name="connsiteY153" fmla="*/ 57636 h 4939827"/>
              <a:gd name="connsiteX154" fmla="*/ 6819400 w 12192000"/>
              <a:gd name="connsiteY154" fmla="*/ 30742 h 4939827"/>
              <a:gd name="connsiteX155" fmla="*/ 6986370 w 12192000"/>
              <a:gd name="connsiteY155" fmla="*/ 12659 h 4939827"/>
              <a:gd name="connsiteX156" fmla="*/ 6989536 w 12192000"/>
              <a:gd name="connsiteY156" fmla="*/ 14528 h 4939827"/>
              <a:gd name="connsiteX157" fmla="*/ 7015933 w 12192000"/>
              <a:gd name="connsiteY157" fmla="*/ 9653 h 4939827"/>
              <a:gd name="connsiteX158" fmla="*/ 7020592 w 12192000"/>
              <a:gd name="connsiteY158" fmla="*/ 1651 h 4939827"/>
              <a:gd name="connsiteX159" fmla="*/ 7025905 w 12192000"/>
              <a:gd name="connsiteY15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83638 w 12192000"/>
              <a:gd name="connsiteY50" fmla="*/ 299924 h 4939827"/>
              <a:gd name="connsiteX51" fmla="*/ 9371484 w 12192000"/>
              <a:gd name="connsiteY51" fmla="*/ 329634 h 4939827"/>
              <a:gd name="connsiteX52" fmla="*/ 9404829 w 12192000"/>
              <a:gd name="connsiteY52" fmla="*/ 339038 h 4939827"/>
              <a:gd name="connsiteX53" fmla="*/ 9427021 w 12192000"/>
              <a:gd name="connsiteY53" fmla="*/ 358784 h 4939827"/>
              <a:gd name="connsiteX54" fmla="*/ 9670844 w 12192000"/>
              <a:gd name="connsiteY54" fmla="*/ 405128 h 4939827"/>
              <a:gd name="connsiteX55" fmla="*/ 9816083 w 12192000"/>
              <a:gd name="connsiteY55" fmla="*/ 416573 h 4939827"/>
              <a:gd name="connsiteX56" fmla="*/ 9936741 w 12192000"/>
              <a:gd name="connsiteY56" fmla="*/ 437044 h 4939827"/>
              <a:gd name="connsiteX57" fmla="*/ 10050093 w 12192000"/>
              <a:gd name="connsiteY57" fmla="*/ 443783 h 4939827"/>
              <a:gd name="connsiteX58" fmla="*/ 10130090 w 12192000"/>
              <a:gd name="connsiteY58" fmla="*/ 459520 h 4939827"/>
              <a:gd name="connsiteX59" fmla="*/ 10173456 w 12192000"/>
              <a:gd name="connsiteY59" fmla="*/ 457749 h 4939827"/>
              <a:gd name="connsiteX60" fmla="*/ 10218232 w 12192000"/>
              <a:gd name="connsiteY60" fmla="*/ 459820 h 4939827"/>
              <a:gd name="connsiteX61" fmla="*/ 10354176 w 12192000"/>
              <a:gd name="connsiteY61" fmla="*/ 471377 h 4939827"/>
              <a:gd name="connsiteX62" fmla="*/ 10430681 w 12192000"/>
              <a:gd name="connsiteY62" fmla="*/ 481226 h 4939827"/>
              <a:gd name="connsiteX63" fmla="*/ 10478169 w 12192000"/>
              <a:gd name="connsiteY63" fmla="*/ 481774 h 4939827"/>
              <a:gd name="connsiteX64" fmla="*/ 10540907 w 12192000"/>
              <a:gd name="connsiteY64" fmla="*/ 485607 h 4939827"/>
              <a:gd name="connsiteX65" fmla="*/ 10614941 w 12192000"/>
              <a:gd name="connsiteY65" fmla="*/ 487592 h 4939827"/>
              <a:gd name="connsiteX66" fmla="*/ 10674098 w 12192000"/>
              <a:gd name="connsiteY66" fmla="*/ 521656 h 4939827"/>
              <a:gd name="connsiteX67" fmla="*/ 10874834 w 12192000"/>
              <a:gd name="connsiteY67" fmla="*/ 574867 h 4939827"/>
              <a:gd name="connsiteX68" fmla="*/ 10944981 w 12192000"/>
              <a:gd name="connsiteY68" fmla="*/ 615042 h 4939827"/>
              <a:gd name="connsiteX69" fmla="*/ 11006376 w 12192000"/>
              <a:gd name="connsiteY69" fmla="*/ 645957 h 4939827"/>
              <a:gd name="connsiteX70" fmla="*/ 11076308 w 12192000"/>
              <a:gd name="connsiteY70" fmla="*/ 675698 h 4939827"/>
              <a:gd name="connsiteX71" fmla="*/ 11148789 w 12192000"/>
              <a:gd name="connsiteY71" fmla="*/ 685041 h 4939827"/>
              <a:gd name="connsiteX72" fmla="*/ 11249129 w 12192000"/>
              <a:gd name="connsiteY72" fmla="*/ 684218 h 4939827"/>
              <a:gd name="connsiteX73" fmla="*/ 11299915 w 12192000"/>
              <a:gd name="connsiteY73" fmla="*/ 692177 h 4939827"/>
              <a:gd name="connsiteX74" fmla="*/ 11386973 w 12192000"/>
              <a:gd name="connsiteY74" fmla="*/ 708209 h 4939827"/>
              <a:gd name="connsiteX75" fmla="*/ 11500105 w 12192000"/>
              <a:gd name="connsiteY75" fmla="*/ 735014 h 4939827"/>
              <a:gd name="connsiteX76" fmla="*/ 11621735 w 12192000"/>
              <a:gd name="connsiteY76" fmla="*/ 789584 h 4939827"/>
              <a:gd name="connsiteX77" fmla="*/ 11691200 w 12192000"/>
              <a:gd name="connsiteY77" fmla="*/ 867902 h 4939827"/>
              <a:gd name="connsiteX78" fmla="*/ 11819427 w 12192000"/>
              <a:gd name="connsiteY78" fmla="*/ 911634 h 4939827"/>
              <a:gd name="connsiteX79" fmla="*/ 11969720 w 12192000"/>
              <a:gd name="connsiteY79" fmla="*/ 964737 h 4939827"/>
              <a:gd name="connsiteX80" fmla="*/ 12055766 w 12192000"/>
              <a:gd name="connsiteY80" fmla="*/ 991268 h 4939827"/>
              <a:gd name="connsiteX81" fmla="*/ 12171539 w 12192000"/>
              <a:gd name="connsiteY81" fmla="*/ 995427 h 4939827"/>
              <a:gd name="connsiteX82" fmla="*/ 12187831 w 12192000"/>
              <a:gd name="connsiteY82" fmla="*/ 996580 h 4939827"/>
              <a:gd name="connsiteX83" fmla="*/ 12192000 w 12192000"/>
              <a:gd name="connsiteY83" fmla="*/ 996726 h 4939827"/>
              <a:gd name="connsiteX84" fmla="*/ 12192000 w 12192000"/>
              <a:gd name="connsiteY84" fmla="*/ 4939827 h 4939827"/>
              <a:gd name="connsiteX85" fmla="*/ 0 w 12192000"/>
              <a:gd name="connsiteY85" fmla="*/ 4939827 h 4939827"/>
              <a:gd name="connsiteX86" fmla="*/ 0 w 12192000"/>
              <a:gd name="connsiteY86" fmla="*/ 512043 h 4939827"/>
              <a:gd name="connsiteX87" fmla="*/ 7381 w 12192000"/>
              <a:gd name="connsiteY87" fmla="*/ 512580 h 4939827"/>
              <a:gd name="connsiteX88" fmla="*/ 100029 w 12192000"/>
              <a:gd name="connsiteY88" fmla="*/ 504758 h 4939827"/>
              <a:gd name="connsiteX89" fmla="*/ 155244 w 12192000"/>
              <a:gd name="connsiteY89" fmla="*/ 525130 h 4939827"/>
              <a:gd name="connsiteX90" fmla="*/ 254366 w 12192000"/>
              <a:gd name="connsiteY90" fmla="*/ 534449 h 4939827"/>
              <a:gd name="connsiteX91" fmla="*/ 447292 w 12192000"/>
              <a:gd name="connsiteY91" fmla="*/ 542725 h 4939827"/>
              <a:gd name="connsiteX92" fmla="*/ 628105 w 12192000"/>
              <a:gd name="connsiteY92" fmla="*/ 547853 h 4939827"/>
              <a:gd name="connsiteX93" fmla="*/ 783146 w 12192000"/>
              <a:gd name="connsiteY93" fmla="*/ 591799 h 4939827"/>
              <a:gd name="connsiteX94" fmla="*/ 1043676 w 12192000"/>
              <a:gd name="connsiteY94" fmla="*/ 591887 h 4939827"/>
              <a:gd name="connsiteX95" fmla="*/ 1281816 w 12192000"/>
              <a:gd name="connsiteY95" fmla="*/ 520946 h 4939827"/>
              <a:gd name="connsiteX96" fmla="*/ 1486347 w 12192000"/>
              <a:gd name="connsiteY96" fmla="*/ 487310 h 4939827"/>
              <a:gd name="connsiteX97" fmla="*/ 1568079 w 12192000"/>
              <a:gd name="connsiteY97" fmla="*/ 462531 h 4939827"/>
              <a:gd name="connsiteX98" fmla="*/ 1622516 w 12192000"/>
              <a:gd name="connsiteY98" fmla="*/ 466058 h 4939827"/>
              <a:gd name="connsiteX99" fmla="*/ 1655457 w 12192000"/>
              <a:gd name="connsiteY99" fmla="*/ 465359 h 4939827"/>
              <a:gd name="connsiteX100" fmla="*/ 1717454 w 12192000"/>
              <a:gd name="connsiteY100" fmla="*/ 417203 h 4939827"/>
              <a:gd name="connsiteX101" fmla="*/ 1913794 w 12192000"/>
              <a:gd name="connsiteY101" fmla="*/ 365255 h 4939827"/>
              <a:gd name="connsiteX102" fmla="*/ 2129762 w 12192000"/>
              <a:gd name="connsiteY102" fmla="*/ 367832 h 4939827"/>
              <a:gd name="connsiteX103" fmla="*/ 2376970 w 12192000"/>
              <a:gd name="connsiteY103" fmla="*/ 350129 h 4939827"/>
              <a:gd name="connsiteX104" fmla="*/ 2480155 w 12192000"/>
              <a:gd name="connsiteY104" fmla="*/ 359227 h 4939827"/>
              <a:gd name="connsiteX105" fmla="*/ 2586782 w 12192000"/>
              <a:gd name="connsiteY105" fmla="*/ 339352 h 4939827"/>
              <a:gd name="connsiteX106" fmla="*/ 2679617 w 12192000"/>
              <a:gd name="connsiteY106" fmla="*/ 305383 h 4939827"/>
              <a:gd name="connsiteX107" fmla="*/ 2788947 w 12192000"/>
              <a:gd name="connsiteY107" fmla="*/ 250375 h 4939827"/>
              <a:gd name="connsiteX108" fmla="*/ 2965530 w 12192000"/>
              <a:gd name="connsiteY108" fmla="*/ 245958 h 4939827"/>
              <a:gd name="connsiteX109" fmla="*/ 3103677 w 12192000"/>
              <a:gd name="connsiteY109" fmla="*/ 209527 h 4939827"/>
              <a:gd name="connsiteX110" fmla="*/ 3126759 w 12192000"/>
              <a:gd name="connsiteY110" fmla="*/ 211226 h 4939827"/>
              <a:gd name="connsiteX111" fmla="*/ 3164020 w 12192000"/>
              <a:gd name="connsiteY111" fmla="*/ 212779 h 4939827"/>
              <a:gd name="connsiteX112" fmla="*/ 3285019 w 12192000"/>
              <a:gd name="connsiteY112" fmla="*/ 220535 h 4939827"/>
              <a:gd name="connsiteX113" fmla="*/ 3365154 w 12192000"/>
              <a:gd name="connsiteY113" fmla="*/ 226416 h 4939827"/>
              <a:gd name="connsiteX114" fmla="*/ 3367507 w 12192000"/>
              <a:gd name="connsiteY114" fmla="*/ 225416 h 4939827"/>
              <a:gd name="connsiteX115" fmla="*/ 3387567 w 12192000"/>
              <a:gd name="connsiteY115" fmla="*/ 227103 h 4939827"/>
              <a:gd name="connsiteX116" fmla="*/ 3498001 w 12192000"/>
              <a:gd name="connsiteY116" fmla="*/ 231941 h 4939827"/>
              <a:gd name="connsiteX117" fmla="*/ 3561557 w 12192000"/>
              <a:gd name="connsiteY117" fmla="*/ 228095 h 4939827"/>
              <a:gd name="connsiteX118" fmla="*/ 3611920 w 12192000"/>
              <a:gd name="connsiteY118" fmla="*/ 218094 h 4939827"/>
              <a:gd name="connsiteX119" fmla="*/ 3620528 w 12192000"/>
              <a:gd name="connsiteY119" fmla="*/ 218788 h 4939827"/>
              <a:gd name="connsiteX120" fmla="*/ 3620766 w 12192000"/>
              <a:gd name="connsiteY120" fmla="*/ 218511 h 4939827"/>
              <a:gd name="connsiteX121" fmla="*/ 3629977 w 12192000"/>
              <a:gd name="connsiteY121" fmla="*/ 218664 h 4939827"/>
              <a:gd name="connsiteX122" fmla="*/ 3636217 w 12192000"/>
              <a:gd name="connsiteY122" fmla="*/ 220048 h 4939827"/>
              <a:gd name="connsiteX123" fmla="*/ 3709484 w 12192000"/>
              <a:gd name="connsiteY123" fmla="*/ 186927 h 4939827"/>
              <a:gd name="connsiteX124" fmla="*/ 3761342 w 12192000"/>
              <a:gd name="connsiteY124" fmla="*/ 177474 h 4939827"/>
              <a:gd name="connsiteX125" fmla="*/ 3799748 w 12192000"/>
              <a:gd name="connsiteY125" fmla="*/ 167154 h 4939827"/>
              <a:gd name="connsiteX126" fmla="*/ 3922756 w 12192000"/>
              <a:gd name="connsiteY126" fmla="*/ 194044 h 4939827"/>
              <a:gd name="connsiteX127" fmla="*/ 4028476 w 12192000"/>
              <a:gd name="connsiteY127" fmla="*/ 223679 h 4939827"/>
              <a:gd name="connsiteX128" fmla="*/ 4191582 w 12192000"/>
              <a:gd name="connsiteY128" fmla="*/ 238952 h 4939827"/>
              <a:gd name="connsiteX129" fmla="*/ 4251024 w 12192000"/>
              <a:gd name="connsiteY129" fmla="*/ 240874 h 4939827"/>
              <a:gd name="connsiteX130" fmla="*/ 4355275 w 12192000"/>
              <a:gd name="connsiteY130" fmla="*/ 260205 h 4939827"/>
              <a:gd name="connsiteX131" fmla="*/ 4423807 w 12192000"/>
              <a:gd name="connsiteY131" fmla="*/ 270366 h 4939827"/>
              <a:gd name="connsiteX132" fmla="*/ 4558432 w 12192000"/>
              <a:gd name="connsiteY132" fmla="*/ 269194 h 4939827"/>
              <a:gd name="connsiteX133" fmla="*/ 4635061 w 12192000"/>
              <a:gd name="connsiteY133" fmla="*/ 280682 h 4939827"/>
              <a:gd name="connsiteX134" fmla="*/ 4807427 w 12192000"/>
              <a:gd name="connsiteY134" fmla="*/ 276835 h 4939827"/>
              <a:gd name="connsiteX135" fmla="*/ 5028933 w 12192000"/>
              <a:gd name="connsiteY135" fmla="*/ 183887 h 4939827"/>
              <a:gd name="connsiteX136" fmla="*/ 5093642 w 12192000"/>
              <a:gd name="connsiteY136" fmla="*/ 177214 h 4939827"/>
              <a:gd name="connsiteX137" fmla="*/ 5102642 w 12192000"/>
              <a:gd name="connsiteY137" fmla="*/ 186816 h 4939827"/>
              <a:gd name="connsiteX138" fmla="*/ 5193590 w 12192000"/>
              <a:gd name="connsiteY138" fmla="*/ 156458 h 4939827"/>
              <a:gd name="connsiteX139" fmla="*/ 5323922 w 12192000"/>
              <a:gd name="connsiteY139" fmla="*/ 146332 h 4939827"/>
              <a:gd name="connsiteX140" fmla="*/ 5421860 w 12192000"/>
              <a:gd name="connsiteY140" fmla="*/ 167298 h 4939827"/>
              <a:gd name="connsiteX141" fmla="*/ 5476948 w 12192000"/>
              <a:gd name="connsiteY141" fmla="*/ 173249 h 4939827"/>
              <a:gd name="connsiteX142" fmla="*/ 5516842 w 12192000"/>
              <a:gd name="connsiteY142" fmla="*/ 184018 h 4939827"/>
              <a:gd name="connsiteX143" fmla="*/ 5619415 w 12192000"/>
              <a:gd name="connsiteY143" fmla="*/ 176781 h 4939827"/>
              <a:gd name="connsiteX144" fmla="*/ 5789867 w 12192000"/>
              <a:gd name="connsiteY144" fmla="*/ 150304 h 4939827"/>
              <a:gd name="connsiteX145" fmla="*/ 5825953 w 12192000"/>
              <a:gd name="connsiteY145" fmla="*/ 147907 h 4939827"/>
              <a:gd name="connsiteX146" fmla="*/ 5856168 w 12192000"/>
              <a:gd name="connsiteY146" fmla="*/ 158719 h 4939827"/>
              <a:gd name="connsiteX147" fmla="*/ 5862476 w 12192000"/>
              <a:gd name="connsiteY147" fmla="*/ 172447 h 4939827"/>
              <a:gd name="connsiteX148" fmla="*/ 5882195 w 12192000"/>
              <a:gd name="connsiteY148" fmla="*/ 173195 h 4939827"/>
              <a:gd name="connsiteX149" fmla="*/ 5952585 w 12192000"/>
              <a:gd name="connsiteY149" fmla="*/ 161012 h 4939827"/>
              <a:gd name="connsiteX150" fmla="*/ 6001964 w 12192000"/>
              <a:gd name="connsiteY150" fmla="*/ 154786 h 4939827"/>
              <a:gd name="connsiteX151" fmla="*/ 6184207 w 12192000"/>
              <a:gd name="connsiteY151" fmla="*/ 132658 h 4939827"/>
              <a:gd name="connsiteX152" fmla="*/ 6415830 w 12192000"/>
              <a:gd name="connsiteY152" fmla="*/ 136006 h 4939827"/>
              <a:gd name="connsiteX153" fmla="*/ 6756965 w 12192000"/>
              <a:gd name="connsiteY153" fmla="*/ 57636 h 4939827"/>
              <a:gd name="connsiteX154" fmla="*/ 6819400 w 12192000"/>
              <a:gd name="connsiteY154" fmla="*/ 30742 h 4939827"/>
              <a:gd name="connsiteX155" fmla="*/ 6986370 w 12192000"/>
              <a:gd name="connsiteY155" fmla="*/ 12659 h 4939827"/>
              <a:gd name="connsiteX156" fmla="*/ 6989536 w 12192000"/>
              <a:gd name="connsiteY156" fmla="*/ 14528 h 4939827"/>
              <a:gd name="connsiteX157" fmla="*/ 7015933 w 12192000"/>
              <a:gd name="connsiteY157" fmla="*/ 9653 h 4939827"/>
              <a:gd name="connsiteX158" fmla="*/ 7020592 w 12192000"/>
              <a:gd name="connsiteY158" fmla="*/ 1651 h 4939827"/>
              <a:gd name="connsiteX159" fmla="*/ 7025905 w 12192000"/>
              <a:gd name="connsiteY15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672650 w 12192000"/>
              <a:gd name="connsiteY30" fmla="*/ 254821 h 4939827"/>
              <a:gd name="connsiteX31" fmla="*/ 8785543 w 12192000"/>
              <a:gd name="connsiteY31" fmla="*/ 263406 h 4939827"/>
              <a:gd name="connsiteX32" fmla="*/ 8830588 w 12192000"/>
              <a:gd name="connsiteY32" fmla="*/ 265483 h 4939827"/>
              <a:gd name="connsiteX33" fmla="*/ 8905142 w 12192000"/>
              <a:gd name="connsiteY33" fmla="*/ 264958 h 4939827"/>
              <a:gd name="connsiteX34" fmla="*/ 8968582 w 12192000"/>
              <a:gd name="connsiteY34" fmla="*/ 262728 h 4939827"/>
              <a:gd name="connsiteX35" fmla="*/ 8972994 w 12192000"/>
              <a:gd name="connsiteY35" fmla="*/ 263284 h 4939827"/>
              <a:gd name="connsiteX36" fmla="*/ 9004605 w 12192000"/>
              <a:gd name="connsiteY36" fmla="*/ 258041 h 4939827"/>
              <a:gd name="connsiteX37" fmla="*/ 9016165 w 12192000"/>
              <a:gd name="connsiteY37" fmla="*/ 261258 h 4939827"/>
              <a:gd name="connsiteX38" fmla="*/ 9043297 w 12192000"/>
              <a:gd name="connsiteY38" fmla="*/ 281547 h 4939827"/>
              <a:gd name="connsiteX39" fmla="*/ 9048315 w 12192000"/>
              <a:gd name="connsiteY39" fmla="*/ 279264 h 4939827"/>
              <a:gd name="connsiteX40" fmla="*/ 9054706 w 12192000"/>
              <a:gd name="connsiteY40" fmla="*/ 278538 h 4939827"/>
              <a:gd name="connsiteX41" fmla="*/ 9070919 w 12192000"/>
              <a:gd name="connsiteY41" fmla="*/ 281810 h 4939827"/>
              <a:gd name="connsiteX42" fmla="*/ 9076813 w 12192000"/>
              <a:gd name="connsiteY42" fmla="*/ 283909 h 4939827"/>
              <a:gd name="connsiteX43" fmla="*/ 9085871 w 12192000"/>
              <a:gd name="connsiteY43" fmla="*/ 285133 h 4939827"/>
              <a:gd name="connsiteX44" fmla="*/ 9086159 w 12192000"/>
              <a:gd name="connsiteY44" fmla="*/ 284887 h 4939827"/>
              <a:gd name="connsiteX45" fmla="*/ 9134606 w 12192000"/>
              <a:gd name="connsiteY45" fmla="*/ 288168 h 4939827"/>
              <a:gd name="connsiteX46" fmla="*/ 9195590 w 12192000"/>
              <a:gd name="connsiteY46" fmla="*/ 279568 h 4939827"/>
              <a:gd name="connsiteX47" fmla="*/ 9219336 w 12192000"/>
              <a:gd name="connsiteY47" fmla="*/ 278133 h 4939827"/>
              <a:gd name="connsiteX48" fmla="*/ 9232362 w 12192000"/>
              <a:gd name="connsiteY48" fmla="*/ 275894 h 4939827"/>
              <a:gd name="connsiteX49" fmla="*/ 9283638 w 12192000"/>
              <a:gd name="connsiteY49" fmla="*/ 299924 h 4939827"/>
              <a:gd name="connsiteX50" fmla="*/ 9371484 w 12192000"/>
              <a:gd name="connsiteY50" fmla="*/ 329634 h 4939827"/>
              <a:gd name="connsiteX51" fmla="*/ 9404829 w 12192000"/>
              <a:gd name="connsiteY51" fmla="*/ 339038 h 4939827"/>
              <a:gd name="connsiteX52" fmla="*/ 9427021 w 12192000"/>
              <a:gd name="connsiteY52" fmla="*/ 358784 h 4939827"/>
              <a:gd name="connsiteX53" fmla="*/ 9670844 w 12192000"/>
              <a:gd name="connsiteY53" fmla="*/ 405128 h 4939827"/>
              <a:gd name="connsiteX54" fmla="*/ 9816083 w 12192000"/>
              <a:gd name="connsiteY54" fmla="*/ 416573 h 4939827"/>
              <a:gd name="connsiteX55" fmla="*/ 9936741 w 12192000"/>
              <a:gd name="connsiteY55" fmla="*/ 437044 h 4939827"/>
              <a:gd name="connsiteX56" fmla="*/ 10050093 w 12192000"/>
              <a:gd name="connsiteY56" fmla="*/ 443783 h 4939827"/>
              <a:gd name="connsiteX57" fmla="*/ 10130090 w 12192000"/>
              <a:gd name="connsiteY57" fmla="*/ 459520 h 4939827"/>
              <a:gd name="connsiteX58" fmla="*/ 10173456 w 12192000"/>
              <a:gd name="connsiteY58" fmla="*/ 457749 h 4939827"/>
              <a:gd name="connsiteX59" fmla="*/ 10218232 w 12192000"/>
              <a:gd name="connsiteY59" fmla="*/ 459820 h 4939827"/>
              <a:gd name="connsiteX60" fmla="*/ 10354176 w 12192000"/>
              <a:gd name="connsiteY60" fmla="*/ 471377 h 4939827"/>
              <a:gd name="connsiteX61" fmla="*/ 10430681 w 12192000"/>
              <a:gd name="connsiteY61" fmla="*/ 481226 h 4939827"/>
              <a:gd name="connsiteX62" fmla="*/ 10478169 w 12192000"/>
              <a:gd name="connsiteY62" fmla="*/ 481774 h 4939827"/>
              <a:gd name="connsiteX63" fmla="*/ 10540907 w 12192000"/>
              <a:gd name="connsiteY63" fmla="*/ 485607 h 4939827"/>
              <a:gd name="connsiteX64" fmla="*/ 10614941 w 12192000"/>
              <a:gd name="connsiteY64" fmla="*/ 487592 h 4939827"/>
              <a:gd name="connsiteX65" fmla="*/ 10674098 w 12192000"/>
              <a:gd name="connsiteY65" fmla="*/ 521656 h 4939827"/>
              <a:gd name="connsiteX66" fmla="*/ 10874834 w 12192000"/>
              <a:gd name="connsiteY66" fmla="*/ 574867 h 4939827"/>
              <a:gd name="connsiteX67" fmla="*/ 10944981 w 12192000"/>
              <a:gd name="connsiteY67" fmla="*/ 615042 h 4939827"/>
              <a:gd name="connsiteX68" fmla="*/ 11006376 w 12192000"/>
              <a:gd name="connsiteY68" fmla="*/ 645957 h 4939827"/>
              <a:gd name="connsiteX69" fmla="*/ 11076308 w 12192000"/>
              <a:gd name="connsiteY69" fmla="*/ 675698 h 4939827"/>
              <a:gd name="connsiteX70" fmla="*/ 11148789 w 12192000"/>
              <a:gd name="connsiteY70" fmla="*/ 685041 h 4939827"/>
              <a:gd name="connsiteX71" fmla="*/ 11249129 w 12192000"/>
              <a:gd name="connsiteY71" fmla="*/ 684218 h 4939827"/>
              <a:gd name="connsiteX72" fmla="*/ 11299915 w 12192000"/>
              <a:gd name="connsiteY72" fmla="*/ 692177 h 4939827"/>
              <a:gd name="connsiteX73" fmla="*/ 11386973 w 12192000"/>
              <a:gd name="connsiteY73" fmla="*/ 708209 h 4939827"/>
              <a:gd name="connsiteX74" fmla="*/ 11500105 w 12192000"/>
              <a:gd name="connsiteY74" fmla="*/ 735014 h 4939827"/>
              <a:gd name="connsiteX75" fmla="*/ 11621735 w 12192000"/>
              <a:gd name="connsiteY75" fmla="*/ 789584 h 4939827"/>
              <a:gd name="connsiteX76" fmla="*/ 11691200 w 12192000"/>
              <a:gd name="connsiteY76" fmla="*/ 867902 h 4939827"/>
              <a:gd name="connsiteX77" fmla="*/ 11819427 w 12192000"/>
              <a:gd name="connsiteY77" fmla="*/ 911634 h 4939827"/>
              <a:gd name="connsiteX78" fmla="*/ 11969720 w 12192000"/>
              <a:gd name="connsiteY78" fmla="*/ 964737 h 4939827"/>
              <a:gd name="connsiteX79" fmla="*/ 12055766 w 12192000"/>
              <a:gd name="connsiteY79" fmla="*/ 991268 h 4939827"/>
              <a:gd name="connsiteX80" fmla="*/ 12171539 w 12192000"/>
              <a:gd name="connsiteY80" fmla="*/ 995427 h 4939827"/>
              <a:gd name="connsiteX81" fmla="*/ 12187831 w 12192000"/>
              <a:gd name="connsiteY81" fmla="*/ 996580 h 4939827"/>
              <a:gd name="connsiteX82" fmla="*/ 12192000 w 12192000"/>
              <a:gd name="connsiteY82" fmla="*/ 996726 h 4939827"/>
              <a:gd name="connsiteX83" fmla="*/ 12192000 w 12192000"/>
              <a:gd name="connsiteY83" fmla="*/ 4939827 h 4939827"/>
              <a:gd name="connsiteX84" fmla="*/ 0 w 12192000"/>
              <a:gd name="connsiteY84" fmla="*/ 4939827 h 4939827"/>
              <a:gd name="connsiteX85" fmla="*/ 0 w 12192000"/>
              <a:gd name="connsiteY85" fmla="*/ 512043 h 4939827"/>
              <a:gd name="connsiteX86" fmla="*/ 7381 w 12192000"/>
              <a:gd name="connsiteY86" fmla="*/ 512580 h 4939827"/>
              <a:gd name="connsiteX87" fmla="*/ 100029 w 12192000"/>
              <a:gd name="connsiteY87" fmla="*/ 504758 h 4939827"/>
              <a:gd name="connsiteX88" fmla="*/ 155244 w 12192000"/>
              <a:gd name="connsiteY88" fmla="*/ 525130 h 4939827"/>
              <a:gd name="connsiteX89" fmla="*/ 254366 w 12192000"/>
              <a:gd name="connsiteY89" fmla="*/ 534449 h 4939827"/>
              <a:gd name="connsiteX90" fmla="*/ 447292 w 12192000"/>
              <a:gd name="connsiteY90" fmla="*/ 542725 h 4939827"/>
              <a:gd name="connsiteX91" fmla="*/ 628105 w 12192000"/>
              <a:gd name="connsiteY91" fmla="*/ 547853 h 4939827"/>
              <a:gd name="connsiteX92" fmla="*/ 783146 w 12192000"/>
              <a:gd name="connsiteY92" fmla="*/ 591799 h 4939827"/>
              <a:gd name="connsiteX93" fmla="*/ 1043676 w 12192000"/>
              <a:gd name="connsiteY93" fmla="*/ 591887 h 4939827"/>
              <a:gd name="connsiteX94" fmla="*/ 1281816 w 12192000"/>
              <a:gd name="connsiteY94" fmla="*/ 520946 h 4939827"/>
              <a:gd name="connsiteX95" fmla="*/ 1486347 w 12192000"/>
              <a:gd name="connsiteY95" fmla="*/ 487310 h 4939827"/>
              <a:gd name="connsiteX96" fmla="*/ 1568079 w 12192000"/>
              <a:gd name="connsiteY96" fmla="*/ 462531 h 4939827"/>
              <a:gd name="connsiteX97" fmla="*/ 1622516 w 12192000"/>
              <a:gd name="connsiteY97" fmla="*/ 466058 h 4939827"/>
              <a:gd name="connsiteX98" fmla="*/ 1655457 w 12192000"/>
              <a:gd name="connsiteY98" fmla="*/ 465359 h 4939827"/>
              <a:gd name="connsiteX99" fmla="*/ 1717454 w 12192000"/>
              <a:gd name="connsiteY99" fmla="*/ 417203 h 4939827"/>
              <a:gd name="connsiteX100" fmla="*/ 1913794 w 12192000"/>
              <a:gd name="connsiteY100" fmla="*/ 365255 h 4939827"/>
              <a:gd name="connsiteX101" fmla="*/ 2129762 w 12192000"/>
              <a:gd name="connsiteY101" fmla="*/ 367832 h 4939827"/>
              <a:gd name="connsiteX102" fmla="*/ 2376970 w 12192000"/>
              <a:gd name="connsiteY102" fmla="*/ 350129 h 4939827"/>
              <a:gd name="connsiteX103" fmla="*/ 2480155 w 12192000"/>
              <a:gd name="connsiteY103" fmla="*/ 359227 h 4939827"/>
              <a:gd name="connsiteX104" fmla="*/ 2586782 w 12192000"/>
              <a:gd name="connsiteY104" fmla="*/ 339352 h 4939827"/>
              <a:gd name="connsiteX105" fmla="*/ 2679617 w 12192000"/>
              <a:gd name="connsiteY105" fmla="*/ 305383 h 4939827"/>
              <a:gd name="connsiteX106" fmla="*/ 2788947 w 12192000"/>
              <a:gd name="connsiteY106" fmla="*/ 250375 h 4939827"/>
              <a:gd name="connsiteX107" fmla="*/ 2965530 w 12192000"/>
              <a:gd name="connsiteY107" fmla="*/ 245958 h 4939827"/>
              <a:gd name="connsiteX108" fmla="*/ 3103677 w 12192000"/>
              <a:gd name="connsiteY108" fmla="*/ 209527 h 4939827"/>
              <a:gd name="connsiteX109" fmla="*/ 3126759 w 12192000"/>
              <a:gd name="connsiteY109" fmla="*/ 211226 h 4939827"/>
              <a:gd name="connsiteX110" fmla="*/ 3164020 w 12192000"/>
              <a:gd name="connsiteY110" fmla="*/ 212779 h 4939827"/>
              <a:gd name="connsiteX111" fmla="*/ 3285019 w 12192000"/>
              <a:gd name="connsiteY111" fmla="*/ 220535 h 4939827"/>
              <a:gd name="connsiteX112" fmla="*/ 3365154 w 12192000"/>
              <a:gd name="connsiteY112" fmla="*/ 226416 h 4939827"/>
              <a:gd name="connsiteX113" fmla="*/ 3367507 w 12192000"/>
              <a:gd name="connsiteY113" fmla="*/ 225416 h 4939827"/>
              <a:gd name="connsiteX114" fmla="*/ 3387567 w 12192000"/>
              <a:gd name="connsiteY114" fmla="*/ 227103 h 4939827"/>
              <a:gd name="connsiteX115" fmla="*/ 3498001 w 12192000"/>
              <a:gd name="connsiteY115" fmla="*/ 231941 h 4939827"/>
              <a:gd name="connsiteX116" fmla="*/ 3561557 w 12192000"/>
              <a:gd name="connsiteY116" fmla="*/ 228095 h 4939827"/>
              <a:gd name="connsiteX117" fmla="*/ 3611920 w 12192000"/>
              <a:gd name="connsiteY117" fmla="*/ 218094 h 4939827"/>
              <a:gd name="connsiteX118" fmla="*/ 3620528 w 12192000"/>
              <a:gd name="connsiteY118" fmla="*/ 218788 h 4939827"/>
              <a:gd name="connsiteX119" fmla="*/ 3620766 w 12192000"/>
              <a:gd name="connsiteY119" fmla="*/ 218511 h 4939827"/>
              <a:gd name="connsiteX120" fmla="*/ 3629977 w 12192000"/>
              <a:gd name="connsiteY120" fmla="*/ 218664 h 4939827"/>
              <a:gd name="connsiteX121" fmla="*/ 3636217 w 12192000"/>
              <a:gd name="connsiteY121" fmla="*/ 220048 h 4939827"/>
              <a:gd name="connsiteX122" fmla="*/ 3709484 w 12192000"/>
              <a:gd name="connsiteY122" fmla="*/ 186927 h 4939827"/>
              <a:gd name="connsiteX123" fmla="*/ 3761342 w 12192000"/>
              <a:gd name="connsiteY123" fmla="*/ 177474 h 4939827"/>
              <a:gd name="connsiteX124" fmla="*/ 3799748 w 12192000"/>
              <a:gd name="connsiteY124" fmla="*/ 167154 h 4939827"/>
              <a:gd name="connsiteX125" fmla="*/ 3922756 w 12192000"/>
              <a:gd name="connsiteY125" fmla="*/ 194044 h 4939827"/>
              <a:gd name="connsiteX126" fmla="*/ 4028476 w 12192000"/>
              <a:gd name="connsiteY126" fmla="*/ 223679 h 4939827"/>
              <a:gd name="connsiteX127" fmla="*/ 4191582 w 12192000"/>
              <a:gd name="connsiteY127" fmla="*/ 238952 h 4939827"/>
              <a:gd name="connsiteX128" fmla="*/ 4251024 w 12192000"/>
              <a:gd name="connsiteY128" fmla="*/ 240874 h 4939827"/>
              <a:gd name="connsiteX129" fmla="*/ 4355275 w 12192000"/>
              <a:gd name="connsiteY129" fmla="*/ 260205 h 4939827"/>
              <a:gd name="connsiteX130" fmla="*/ 4423807 w 12192000"/>
              <a:gd name="connsiteY130" fmla="*/ 270366 h 4939827"/>
              <a:gd name="connsiteX131" fmla="*/ 4558432 w 12192000"/>
              <a:gd name="connsiteY131" fmla="*/ 269194 h 4939827"/>
              <a:gd name="connsiteX132" fmla="*/ 4635061 w 12192000"/>
              <a:gd name="connsiteY132" fmla="*/ 280682 h 4939827"/>
              <a:gd name="connsiteX133" fmla="*/ 4807427 w 12192000"/>
              <a:gd name="connsiteY133" fmla="*/ 276835 h 4939827"/>
              <a:gd name="connsiteX134" fmla="*/ 5028933 w 12192000"/>
              <a:gd name="connsiteY134" fmla="*/ 183887 h 4939827"/>
              <a:gd name="connsiteX135" fmla="*/ 5093642 w 12192000"/>
              <a:gd name="connsiteY135" fmla="*/ 177214 h 4939827"/>
              <a:gd name="connsiteX136" fmla="*/ 5102642 w 12192000"/>
              <a:gd name="connsiteY136" fmla="*/ 186816 h 4939827"/>
              <a:gd name="connsiteX137" fmla="*/ 5193590 w 12192000"/>
              <a:gd name="connsiteY137" fmla="*/ 156458 h 4939827"/>
              <a:gd name="connsiteX138" fmla="*/ 5323922 w 12192000"/>
              <a:gd name="connsiteY138" fmla="*/ 146332 h 4939827"/>
              <a:gd name="connsiteX139" fmla="*/ 5421860 w 12192000"/>
              <a:gd name="connsiteY139" fmla="*/ 167298 h 4939827"/>
              <a:gd name="connsiteX140" fmla="*/ 5476948 w 12192000"/>
              <a:gd name="connsiteY140" fmla="*/ 173249 h 4939827"/>
              <a:gd name="connsiteX141" fmla="*/ 5516842 w 12192000"/>
              <a:gd name="connsiteY141" fmla="*/ 184018 h 4939827"/>
              <a:gd name="connsiteX142" fmla="*/ 5619415 w 12192000"/>
              <a:gd name="connsiteY142" fmla="*/ 176781 h 4939827"/>
              <a:gd name="connsiteX143" fmla="*/ 5789867 w 12192000"/>
              <a:gd name="connsiteY143" fmla="*/ 150304 h 4939827"/>
              <a:gd name="connsiteX144" fmla="*/ 5825953 w 12192000"/>
              <a:gd name="connsiteY144" fmla="*/ 147907 h 4939827"/>
              <a:gd name="connsiteX145" fmla="*/ 5856168 w 12192000"/>
              <a:gd name="connsiteY145" fmla="*/ 158719 h 4939827"/>
              <a:gd name="connsiteX146" fmla="*/ 5862476 w 12192000"/>
              <a:gd name="connsiteY146" fmla="*/ 172447 h 4939827"/>
              <a:gd name="connsiteX147" fmla="*/ 5882195 w 12192000"/>
              <a:gd name="connsiteY147" fmla="*/ 173195 h 4939827"/>
              <a:gd name="connsiteX148" fmla="*/ 5952585 w 12192000"/>
              <a:gd name="connsiteY148" fmla="*/ 161012 h 4939827"/>
              <a:gd name="connsiteX149" fmla="*/ 6001964 w 12192000"/>
              <a:gd name="connsiteY149" fmla="*/ 154786 h 4939827"/>
              <a:gd name="connsiteX150" fmla="*/ 6184207 w 12192000"/>
              <a:gd name="connsiteY150" fmla="*/ 132658 h 4939827"/>
              <a:gd name="connsiteX151" fmla="*/ 6415830 w 12192000"/>
              <a:gd name="connsiteY151" fmla="*/ 136006 h 4939827"/>
              <a:gd name="connsiteX152" fmla="*/ 6756965 w 12192000"/>
              <a:gd name="connsiteY152" fmla="*/ 57636 h 4939827"/>
              <a:gd name="connsiteX153" fmla="*/ 6819400 w 12192000"/>
              <a:gd name="connsiteY153" fmla="*/ 30742 h 4939827"/>
              <a:gd name="connsiteX154" fmla="*/ 6986370 w 12192000"/>
              <a:gd name="connsiteY154" fmla="*/ 12659 h 4939827"/>
              <a:gd name="connsiteX155" fmla="*/ 6989536 w 12192000"/>
              <a:gd name="connsiteY155" fmla="*/ 14528 h 4939827"/>
              <a:gd name="connsiteX156" fmla="*/ 7015933 w 12192000"/>
              <a:gd name="connsiteY156" fmla="*/ 9653 h 4939827"/>
              <a:gd name="connsiteX157" fmla="*/ 7020592 w 12192000"/>
              <a:gd name="connsiteY157" fmla="*/ 1651 h 4939827"/>
              <a:gd name="connsiteX158" fmla="*/ 7025905 w 12192000"/>
              <a:gd name="connsiteY15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622021 w 12192000"/>
              <a:gd name="connsiteY29" fmla="*/ 261028 h 4939827"/>
              <a:gd name="connsiteX30" fmla="*/ 8672650 w 12192000"/>
              <a:gd name="connsiteY30" fmla="*/ 254821 h 4939827"/>
              <a:gd name="connsiteX31" fmla="*/ 8785543 w 12192000"/>
              <a:gd name="connsiteY31" fmla="*/ 263406 h 4939827"/>
              <a:gd name="connsiteX32" fmla="*/ 8830588 w 12192000"/>
              <a:gd name="connsiteY32" fmla="*/ 265483 h 4939827"/>
              <a:gd name="connsiteX33" fmla="*/ 8905142 w 12192000"/>
              <a:gd name="connsiteY33" fmla="*/ 264958 h 4939827"/>
              <a:gd name="connsiteX34" fmla="*/ 8968582 w 12192000"/>
              <a:gd name="connsiteY34" fmla="*/ 262728 h 4939827"/>
              <a:gd name="connsiteX35" fmla="*/ 8972994 w 12192000"/>
              <a:gd name="connsiteY35" fmla="*/ 263284 h 4939827"/>
              <a:gd name="connsiteX36" fmla="*/ 9004605 w 12192000"/>
              <a:gd name="connsiteY36" fmla="*/ 258041 h 4939827"/>
              <a:gd name="connsiteX37" fmla="*/ 9016165 w 12192000"/>
              <a:gd name="connsiteY37" fmla="*/ 261258 h 4939827"/>
              <a:gd name="connsiteX38" fmla="*/ 9043297 w 12192000"/>
              <a:gd name="connsiteY38" fmla="*/ 281547 h 4939827"/>
              <a:gd name="connsiteX39" fmla="*/ 9048315 w 12192000"/>
              <a:gd name="connsiteY39" fmla="*/ 279264 h 4939827"/>
              <a:gd name="connsiteX40" fmla="*/ 9054706 w 12192000"/>
              <a:gd name="connsiteY40" fmla="*/ 278538 h 4939827"/>
              <a:gd name="connsiteX41" fmla="*/ 9070919 w 12192000"/>
              <a:gd name="connsiteY41" fmla="*/ 281810 h 4939827"/>
              <a:gd name="connsiteX42" fmla="*/ 9076813 w 12192000"/>
              <a:gd name="connsiteY42" fmla="*/ 283909 h 4939827"/>
              <a:gd name="connsiteX43" fmla="*/ 9085871 w 12192000"/>
              <a:gd name="connsiteY43" fmla="*/ 285133 h 4939827"/>
              <a:gd name="connsiteX44" fmla="*/ 9086159 w 12192000"/>
              <a:gd name="connsiteY44" fmla="*/ 284887 h 4939827"/>
              <a:gd name="connsiteX45" fmla="*/ 9134606 w 12192000"/>
              <a:gd name="connsiteY45" fmla="*/ 288168 h 4939827"/>
              <a:gd name="connsiteX46" fmla="*/ 9195590 w 12192000"/>
              <a:gd name="connsiteY46" fmla="*/ 279568 h 4939827"/>
              <a:gd name="connsiteX47" fmla="*/ 9219336 w 12192000"/>
              <a:gd name="connsiteY47" fmla="*/ 278133 h 4939827"/>
              <a:gd name="connsiteX48" fmla="*/ 9232362 w 12192000"/>
              <a:gd name="connsiteY48" fmla="*/ 275894 h 4939827"/>
              <a:gd name="connsiteX49" fmla="*/ 9283638 w 12192000"/>
              <a:gd name="connsiteY49" fmla="*/ 299924 h 4939827"/>
              <a:gd name="connsiteX50" fmla="*/ 9371484 w 12192000"/>
              <a:gd name="connsiteY50" fmla="*/ 329634 h 4939827"/>
              <a:gd name="connsiteX51" fmla="*/ 9404829 w 12192000"/>
              <a:gd name="connsiteY51" fmla="*/ 339038 h 4939827"/>
              <a:gd name="connsiteX52" fmla="*/ 9427021 w 12192000"/>
              <a:gd name="connsiteY52" fmla="*/ 358784 h 4939827"/>
              <a:gd name="connsiteX53" fmla="*/ 9670844 w 12192000"/>
              <a:gd name="connsiteY53" fmla="*/ 405128 h 4939827"/>
              <a:gd name="connsiteX54" fmla="*/ 9816083 w 12192000"/>
              <a:gd name="connsiteY54" fmla="*/ 416573 h 4939827"/>
              <a:gd name="connsiteX55" fmla="*/ 9936741 w 12192000"/>
              <a:gd name="connsiteY55" fmla="*/ 437044 h 4939827"/>
              <a:gd name="connsiteX56" fmla="*/ 10050093 w 12192000"/>
              <a:gd name="connsiteY56" fmla="*/ 443783 h 4939827"/>
              <a:gd name="connsiteX57" fmla="*/ 10130090 w 12192000"/>
              <a:gd name="connsiteY57" fmla="*/ 459520 h 4939827"/>
              <a:gd name="connsiteX58" fmla="*/ 10173456 w 12192000"/>
              <a:gd name="connsiteY58" fmla="*/ 457749 h 4939827"/>
              <a:gd name="connsiteX59" fmla="*/ 10218232 w 12192000"/>
              <a:gd name="connsiteY59" fmla="*/ 459820 h 4939827"/>
              <a:gd name="connsiteX60" fmla="*/ 10354176 w 12192000"/>
              <a:gd name="connsiteY60" fmla="*/ 471377 h 4939827"/>
              <a:gd name="connsiteX61" fmla="*/ 10430681 w 12192000"/>
              <a:gd name="connsiteY61" fmla="*/ 481226 h 4939827"/>
              <a:gd name="connsiteX62" fmla="*/ 10478169 w 12192000"/>
              <a:gd name="connsiteY62" fmla="*/ 481774 h 4939827"/>
              <a:gd name="connsiteX63" fmla="*/ 10540907 w 12192000"/>
              <a:gd name="connsiteY63" fmla="*/ 485607 h 4939827"/>
              <a:gd name="connsiteX64" fmla="*/ 10614941 w 12192000"/>
              <a:gd name="connsiteY64" fmla="*/ 487592 h 4939827"/>
              <a:gd name="connsiteX65" fmla="*/ 10674098 w 12192000"/>
              <a:gd name="connsiteY65" fmla="*/ 521656 h 4939827"/>
              <a:gd name="connsiteX66" fmla="*/ 10874834 w 12192000"/>
              <a:gd name="connsiteY66" fmla="*/ 574867 h 4939827"/>
              <a:gd name="connsiteX67" fmla="*/ 10944981 w 12192000"/>
              <a:gd name="connsiteY67" fmla="*/ 615042 h 4939827"/>
              <a:gd name="connsiteX68" fmla="*/ 11006376 w 12192000"/>
              <a:gd name="connsiteY68" fmla="*/ 645957 h 4939827"/>
              <a:gd name="connsiteX69" fmla="*/ 11076308 w 12192000"/>
              <a:gd name="connsiteY69" fmla="*/ 675698 h 4939827"/>
              <a:gd name="connsiteX70" fmla="*/ 11148789 w 12192000"/>
              <a:gd name="connsiteY70" fmla="*/ 685041 h 4939827"/>
              <a:gd name="connsiteX71" fmla="*/ 11249129 w 12192000"/>
              <a:gd name="connsiteY71" fmla="*/ 684218 h 4939827"/>
              <a:gd name="connsiteX72" fmla="*/ 11299915 w 12192000"/>
              <a:gd name="connsiteY72" fmla="*/ 692177 h 4939827"/>
              <a:gd name="connsiteX73" fmla="*/ 11386973 w 12192000"/>
              <a:gd name="connsiteY73" fmla="*/ 708209 h 4939827"/>
              <a:gd name="connsiteX74" fmla="*/ 11500105 w 12192000"/>
              <a:gd name="connsiteY74" fmla="*/ 735014 h 4939827"/>
              <a:gd name="connsiteX75" fmla="*/ 11621735 w 12192000"/>
              <a:gd name="connsiteY75" fmla="*/ 789584 h 4939827"/>
              <a:gd name="connsiteX76" fmla="*/ 11691200 w 12192000"/>
              <a:gd name="connsiteY76" fmla="*/ 867902 h 4939827"/>
              <a:gd name="connsiteX77" fmla="*/ 11819427 w 12192000"/>
              <a:gd name="connsiteY77" fmla="*/ 911634 h 4939827"/>
              <a:gd name="connsiteX78" fmla="*/ 11969720 w 12192000"/>
              <a:gd name="connsiteY78" fmla="*/ 964737 h 4939827"/>
              <a:gd name="connsiteX79" fmla="*/ 12055766 w 12192000"/>
              <a:gd name="connsiteY79" fmla="*/ 991268 h 4939827"/>
              <a:gd name="connsiteX80" fmla="*/ 12171539 w 12192000"/>
              <a:gd name="connsiteY80" fmla="*/ 995427 h 4939827"/>
              <a:gd name="connsiteX81" fmla="*/ 12187831 w 12192000"/>
              <a:gd name="connsiteY81" fmla="*/ 996580 h 4939827"/>
              <a:gd name="connsiteX82" fmla="*/ 12192000 w 12192000"/>
              <a:gd name="connsiteY82" fmla="*/ 996726 h 4939827"/>
              <a:gd name="connsiteX83" fmla="*/ 12192000 w 12192000"/>
              <a:gd name="connsiteY83" fmla="*/ 4939827 h 4939827"/>
              <a:gd name="connsiteX84" fmla="*/ 0 w 12192000"/>
              <a:gd name="connsiteY84" fmla="*/ 4939827 h 4939827"/>
              <a:gd name="connsiteX85" fmla="*/ 0 w 12192000"/>
              <a:gd name="connsiteY85" fmla="*/ 512043 h 4939827"/>
              <a:gd name="connsiteX86" fmla="*/ 7381 w 12192000"/>
              <a:gd name="connsiteY86" fmla="*/ 512580 h 4939827"/>
              <a:gd name="connsiteX87" fmla="*/ 100029 w 12192000"/>
              <a:gd name="connsiteY87" fmla="*/ 504758 h 4939827"/>
              <a:gd name="connsiteX88" fmla="*/ 155244 w 12192000"/>
              <a:gd name="connsiteY88" fmla="*/ 525130 h 4939827"/>
              <a:gd name="connsiteX89" fmla="*/ 254366 w 12192000"/>
              <a:gd name="connsiteY89" fmla="*/ 534449 h 4939827"/>
              <a:gd name="connsiteX90" fmla="*/ 447292 w 12192000"/>
              <a:gd name="connsiteY90" fmla="*/ 542725 h 4939827"/>
              <a:gd name="connsiteX91" fmla="*/ 628105 w 12192000"/>
              <a:gd name="connsiteY91" fmla="*/ 547853 h 4939827"/>
              <a:gd name="connsiteX92" fmla="*/ 783146 w 12192000"/>
              <a:gd name="connsiteY92" fmla="*/ 591799 h 4939827"/>
              <a:gd name="connsiteX93" fmla="*/ 1043676 w 12192000"/>
              <a:gd name="connsiteY93" fmla="*/ 591887 h 4939827"/>
              <a:gd name="connsiteX94" fmla="*/ 1281816 w 12192000"/>
              <a:gd name="connsiteY94" fmla="*/ 520946 h 4939827"/>
              <a:gd name="connsiteX95" fmla="*/ 1486347 w 12192000"/>
              <a:gd name="connsiteY95" fmla="*/ 487310 h 4939827"/>
              <a:gd name="connsiteX96" fmla="*/ 1568079 w 12192000"/>
              <a:gd name="connsiteY96" fmla="*/ 462531 h 4939827"/>
              <a:gd name="connsiteX97" fmla="*/ 1622516 w 12192000"/>
              <a:gd name="connsiteY97" fmla="*/ 466058 h 4939827"/>
              <a:gd name="connsiteX98" fmla="*/ 1655457 w 12192000"/>
              <a:gd name="connsiteY98" fmla="*/ 465359 h 4939827"/>
              <a:gd name="connsiteX99" fmla="*/ 1717454 w 12192000"/>
              <a:gd name="connsiteY99" fmla="*/ 417203 h 4939827"/>
              <a:gd name="connsiteX100" fmla="*/ 1913794 w 12192000"/>
              <a:gd name="connsiteY100" fmla="*/ 365255 h 4939827"/>
              <a:gd name="connsiteX101" fmla="*/ 2129762 w 12192000"/>
              <a:gd name="connsiteY101" fmla="*/ 367832 h 4939827"/>
              <a:gd name="connsiteX102" fmla="*/ 2376970 w 12192000"/>
              <a:gd name="connsiteY102" fmla="*/ 350129 h 4939827"/>
              <a:gd name="connsiteX103" fmla="*/ 2480155 w 12192000"/>
              <a:gd name="connsiteY103" fmla="*/ 359227 h 4939827"/>
              <a:gd name="connsiteX104" fmla="*/ 2586782 w 12192000"/>
              <a:gd name="connsiteY104" fmla="*/ 339352 h 4939827"/>
              <a:gd name="connsiteX105" fmla="*/ 2679617 w 12192000"/>
              <a:gd name="connsiteY105" fmla="*/ 305383 h 4939827"/>
              <a:gd name="connsiteX106" fmla="*/ 2788947 w 12192000"/>
              <a:gd name="connsiteY106" fmla="*/ 250375 h 4939827"/>
              <a:gd name="connsiteX107" fmla="*/ 2965530 w 12192000"/>
              <a:gd name="connsiteY107" fmla="*/ 245958 h 4939827"/>
              <a:gd name="connsiteX108" fmla="*/ 3103677 w 12192000"/>
              <a:gd name="connsiteY108" fmla="*/ 209527 h 4939827"/>
              <a:gd name="connsiteX109" fmla="*/ 3126759 w 12192000"/>
              <a:gd name="connsiteY109" fmla="*/ 211226 h 4939827"/>
              <a:gd name="connsiteX110" fmla="*/ 3164020 w 12192000"/>
              <a:gd name="connsiteY110" fmla="*/ 212779 h 4939827"/>
              <a:gd name="connsiteX111" fmla="*/ 3285019 w 12192000"/>
              <a:gd name="connsiteY111" fmla="*/ 220535 h 4939827"/>
              <a:gd name="connsiteX112" fmla="*/ 3365154 w 12192000"/>
              <a:gd name="connsiteY112" fmla="*/ 226416 h 4939827"/>
              <a:gd name="connsiteX113" fmla="*/ 3367507 w 12192000"/>
              <a:gd name="connsiteY113" fmla="*/ 225416 h 4939827"/>
              <a:gd name="connsiteX114" fmla="*/ 3387567 w 12192000"/>
              <a:gd name="connsiteY114" fmla="*/ 227103 h 4939827"/>
              <a:gd name="connsiteX115" fmla="*/ 3498001 w 12192000"/>
              <a:gd name="connsiteY115" fmla="*/ 231941 h 4939827"/>
              <a:gd name="connsiteX116" fmla="*/ 3561557 w 12192000"/>
              <a:gd name="connsiteY116" fmla="*/ 228095 h 4939827"/>
              <a:gd name="connsiteX117" fmla="*/ 3611920 w 12192000"/>
              <a:gd name="connsiteY117" fmla="*/ 218094 h 4939827"/>
              <a:gd name="connsiteX118" fmla="*/ 3620528 w 12192000"/>
              <a:gd name="connsiteY118" fmla="*/ 218788 h 4939827"/>
              <a:gd name="connsiteX119" fmla="*/ 3620766 w 12192000"/>
              <a:gd name="connsiteY119" fmla="*/ 218511 h 4939827"/>
              <a:gd name="connsiteX120" fmla="*/ 3629977 w 12192000"/>
              <a:gd name="connsiteY120" fmla="*/ 218664 h 4939827"/>
              <a:gd name="connsiteX121" fmla="*/ 3636217 w 12192000"/>
              <a:gd name="connsiteY121" fmla="*/ 220048 h 4939827"/>
              <a:gd name="connsiteX122" fmla="*/ 3709484 w 12192000"/>
              <a:gd name="connsiteY122" fmla="*/ 186927 h 4939827"/>
              <a:gd name="connsiteX123" fmla="*/ 3761342 w 12192000"/>
              <a:gd name="connsiteY123" fmla="*/ 177474 h 4939827"/>
              <a:gd name="connsiteX124" fmla="*/ 3799748 w 12192000"/>
              <a:gd name="connsiteY124" fmla="*/ 167154 h 4939827"/>
              <a:gd name="connsiteX125" fmla="*/ 3922756 w 12192000"/>
              <a:gd name="connsiteY125" fmla="*/ 194044 h 4939827"/>
              <a:gd name="connsiteX126" fmla="*/ 4028476 w 12192000"/>
              <a:gd name="connsiteY126" fmla="*/ 223679 h 4939827"/>
              <a:gd name="connsiteX127" fmla="*/ 4191582 w 12192000"/>
              <a:gd name="connsiteY127" fmla="*/ 238952 h 4939827"/>
              <a:gd name="connsiteX128" fmla="*/ 4251024 w 12192000"/>
              <a:gd name="connsiteY128" fmla="*/ 240874 h 4939827"/>
              <a:gd name="connsiteX129" fmla="*/ 4355275 w 12192000"/>
              <a:gd name="connsiteY129" fmla="*/ 260205 h 4939827"/>
              <a:gd name="connsiteX130" fmla="*/ 4423807 w 12192000"/>
              <a:gd name="connsiteY130" fmla="*/ 270366 h 4939827"/>
              <a:gd name="connsiteX131" fmla="*/ 4558432 w 12192000"/>
              <a:gd name="connsiteY131" fmla="*/ 269194 h 4939827"/>
              <a:gd name="connsiteX132" fmla="*/ 4635061 w 12192000"/>
              <a:gd name="connsiteY132" fmla="*/ 280682 h 4939827"/>
              <a:gd name="connsiteX133" fmla="*/ 4807427 w 12192000"/>
              <a:gd name="connsiteY133" fmla="*/ 276835 h 4939827"/>
              <a:gd name="connsiteX134" fmla="*/ 5028933 w 12192000"/>
              <a:gd name="connsiteY134" fmla="*/ 183887 h 4939827"/>
              <a:gd name="connsiteX135" fmla="*/ 5093642 w 12192000"/>
              <a:gd name="connsiteY135" fmla="*/ 177214 h 4939827"/>
              <a:gd name="connsiteX136" fmla="*/ 5102642 w 12192000"/>
              <a:gd name="connsiteY136" fmla="*/ 186816 h 4939827"/>
              <a:gd name="connsiteX137" fmla="*/ 5193590 w 12192000"/>
              <a:gd name="connsiteY137" fmla="*/ 156458 h 4939827"/>
              <a:gd name="connsiteX138" fmla="*/ 5323922 w 12192000"/>
              <a:gd name="connsiteY138" fmla="*/ 146332 h 4939827"/>
              <a:gd name="connsiteX139" fmla="*/ 5421860 w 12192000"/>
              <a:gd name="connsiteY139" fmla="*/ 167298 h 4939827"/>
              <a:gd name="connsiteX140" fmla="*/ 5476948 w 12192000"/>
              <a:gd name="connsiteY140" fmla="*/ 173249 h 4939827"/>
              <a:gd name="connsiteX141" fmla="*/ 5516842 w 12192000"/>
              <a:gd name="connsiteY141" fmla="*/ 184018 h 4939827"/>
              <a:gd name="connsiteX142" fmla="*/ 5619415 w 12192000"/>
              <a:gd name="connsiteY142" fmla="*/ 176781 h 4939827"/>
              <a:gd name="connsiteX143" fmla="*/ 5789867 w 12192000"/>
              <a:gd name="connsiteY143" fmla="*/ 150304 h 4939827"/>
              <a:gd name="connsiteX144" fmla="*/ 5825953 w 12192000"/>
              <a:gd name="connsiteY144" fmla="*/ 147907 h 4939827"/>
              <a:gd name="connsiteX145" fmla="*/ 5856168 w 12192000"/>
              <a:gd name="connsiteY145" fmla="*/ 158719 h 4939827"/>
              <a:gd name="connsiteX146" fmla="*/ 5862476 w 12192000"/>
              <a:gd name="connsiteY146" fmla="*/ 172447 h 4939827"/>
              <a:gd name="connsiteX147" fmla="*/ 5882195 w 12192000"/>
              <a:gd name="connsiteY147" fmla="*/ 173195 h 4939827"/>
              <a:gd name="connsiteX148" fmla="*/ 5952585 w 12192000"/>
              <a:gd name="connsiteY148" fmla="*/ 161012 h 4939827"/>
              <a:gd name="connsiteX149" fmla="*/ 6001964 w 12192000"/>
              <a:gd name="connsiteY149" fmla="*/ 154786 h 4939827"/>
              <a:gd name="connsiteX150" fmla="*/ 6184207 w 12192000"/>
              <a:gd name="connsiteY150" fmla="*/ 132658 h 4939827"/>
              <a:gd name="connsiteX151" fmla="*/ 6415830 w 12192000"/>
              <a:gd name="connsiteY151" fmla="*/ 136006 h 4939827"/>
              <a:gd name="connsiteX152" fmla="*/ 6756965 w 12192000"/>
              <a:gd name="connsiteY152" fmla="*/ 57636 h 4939827"/>
              <a:gd name="connsiteX153" fmla="*/ 6819400 w 12192000"/>
              <a:gd name="connsiteY153" fmla="*/ 30742 h 4939827"/>
              <a:gd name="connsiteX154" fmla="*/ 6986370 w 12192000"/>
              <a:gd name="connsiteY154" fmla="*/ 12659 h 4939827"/>
              <a:gd name="connsiteX155" fmla="*/ 6989536 w 12192000"/>
              <a:gd name="connsiteY155" fmla="*/ 14528 h 4939827"/>
              <a:gd name="connsiteX156" fmla="*/ 7015933 w 12192000"/>
              <a:gd name="connsiteY156" fmla="*/ 9653 h 4939827"/>
              <a:gd name="connsiteX157" fmla="*/ 7020592 w 12192000"/>
              <a:gd name="connsiteY157" fmla="*/ 1651 h 4939827"/>
              <a:gd name="connsiteX158" fmla="*/ 7025905 w 12192000"/>
              <a:gd name="connsiteY15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281371 w 12192000"/>
              <a:gd name="connsiteY19" fmla="*/ 256875 h 4939827"/>
              <a:gd name="connsiteX20" fmla="*/ 8381609 w 12192000"/>
              <a:gd name="connsiteY20" fmla="*/ 240618 h 4939827"/>
              <a:gd name="connsiteX21" fmla="*/ 8406759 w 12192000"/>
              <a:gd name="connsiteY21" fmla="*/ 232517 h 4939827"/>
              <a:gd name="connsiteX22" fmla="*/ 8426506 w 12192000"/>
              <a:gd name="connsiteY22" fmla="*/ 241842 h 4939827"/>
              <a:gd name="connsiteX23" fmla="*/ 8427949 w 12192000"/>
              <a:gd name="connsiteY23" fmla="*/ 240981 h 4939827"/>
              <a:gd name="connsiteX24" fmla="*/ 8441468 w 12192000"/>
              <a:gd name="connsiteY24" fmla="*/ 241157 h 4939827"/>
              <a:gd name="connsiteX25" fmla="*/ 8565757 w 12192000"/>
              <a:gd name="connsiteY25" fmla="*/ 255317 h 4939827"/>
              <a:gd name="connsiteX26" fmla="*/ 8573171 w 12192000"/>
              <a:gd name="connsiteY26" fmla="*/ 258426 h 4939827"/>
              <a:gd name="connsiteX27" fmla="*/ 8573548 w 12192000"/>
              <a:gd name="connsiteY27" fmla="*/ 258241 h 4939827"/>
              <a:gd name="connsiteX28" fmla="*/ 8622021 w 12192000"/>
              <a:gd name="connsiteY28" fmla="*/ 261028 h 4939827"/>
              <a:gd name="connsiteX29" fmla="*/ 8672650 w 12192000"/>
              <a:gd name="connsiteY29" fmla="*/ 254821 h 4939827"/>
              <a:gd name="connsiteX30" fmla="*/ 8785543 w 12192000"/>
              <a:gd name="connsiteY30" fmla="*/ 263406 h 4939827"/>
              <a:gd name="connsiteX31" fmla="*/ 8830588 w 12192000"/>
              <a:gd name="connsiteY31" fmla="*/ 265483 h 4939827"/>
              <a:gd name="connsiteX32" fmla="*/ 8905142 w 12192000"/>
              <a:gd name="connsiteY32" fmla="*/ 264958 h 4939827"/>
              <a:gd name="connsiteX33" fmla="*/ 8968582 w 12192000"/>
              <a:gd name="connsiteY33" fmla="*/ 262728 h 4939827"/>
              <a:gd name="connsiteX34" fmla="*/ 8972994 w 12192000"/>
              <a:gd name="connsiteY34" fmla="*/ 263284 h 4939827"/>
              <a:gd name="connsiteX35" fmla="*/ 9004605 w 12192000"/>
              <a:gd name="connsiteY35" fmla="*/ 258041 h 4939827"/>
              <a:gd name="connsiteX36" fmla="*/ 9016165 w 12192000"/>
              <a:gd name="connsiteY36" fmla="*/ 261258 h 4939827"/>
              <a:gd name="connsiteX37" fmla="*/ 9043297 w 12192000"/>
              <a:gd name="connsiteY37" fmla="*/ 281547 h 4939827"/>
              <a:gd name="connsiteX38" fmla="*/ 9048315 w 12192000"/>
              <a:gd name="connsiteY38" fmla="*/ 279264 h 4939827"/>
              <a:gd name="connsiteX39" fmla="*/ 9054706 w 12192000"/>
              <a:gd name="connsiteY39" fmla="*/ 278538 h 4939827"/>
              <a:gd name="connsiteX40" fmla="*/ 9070919 w 12192000"/>
              <a:gd name="connsiteY40" fmla="*/ 281810 h 4939827"/>
              <a:gd name="connsiteX41" fmla="*/ 9076813 w 12192000"/>
              <a:gd name="connsiteY41" fmla="*/ 283909 h 4939827"/>
              <a:gd name="connsiteX42" fmla="*/ 9085871 w 12192000"/>
              <a:gd name="connsiteY42" fmla="*/ 285133 h 4939827"/>
              <a:gd name="connsiteX43" fmla="*/ 9086159 w 12192000"/>
              <a:gd name="connsiteY43" fmla="*/ 284887 h 4939827"/>
              <a:gd name="connsiteX44" fmla="*/ 9134606 w 12192000"/>
              <a:gd name="connsiteY44" fmla="*/ 288168 h 4939827"/>
              <a:gd name="connsiteX45" fmla="*/ 9195590 w 12192000"/>
              <a:gd name="connsiteY45" fmla="*/ 279568 h 4939827"/>
              <a:gd name="connsiteX46" fmla="*/ 9219336 w 12192000"/>
              <a:gd name="connsiteY46" fmla="*/ 278133 h 4939827"/>
              <a:gd name="connsiteX47" fmla="*/ 9232362 w 12192000"/>
              <a:gd name="connsiteY47" fmla="*/ 275894 h 4939827"/>
              <a:gd name="connsiteX48" fmla="*/ 9283638 w 12192000"/>
              <a:gd name="connsiteY48" fmla="*/ 299924 h 4939827"/>
              <a:gd name="connsiteX49" fmla="*/ 9371484 w 12192000"/>
              <a:gd name="connsiteY49" fmla="*/ 329634 h 4939827"/>
              <a:gd name="connsiteX50" fmla="*/ 9404829 w 12192000"/>
              <a:gd name="connsiteY50" fmla="*/ 339038 h 4939827"/>
              <a:gd name="connsiteX51" fmla="*/ 9427021 w 12192000"/>
              <a:gd name="connsiteY51" fmla="*/ 358784 h 4939827"/>
              <a:gd name="connsiteX52" fmla="*/ 9670844 w 12192000"/>
              <a:gd name="connsiteY52" fmla="*/ 405128 h 4939827"/>
              <a:gd name="connsiteX53" fmla="*/ 9816083 w 12192000"/>
              <a:gd name="connsiteY53" fmla="*/ 416573 h 4939827"/>
              <a:gd name="connsiteX54" fmla="*/ 9936741 w 12192000"/>
              <a:gd name="connsiteY54" fmla="*/ 437044 h 4939827"/>
              <a:gd name="connsiteX55" fmla="*/ 10050093 w 12192000"/>
              <a:gd name="connsiteY55" fmla="*/ 443783 h 4939827"/>
              <a:gd name="connsiteX56" fmla="*/ 10130090 w 12192000"/>
              <a:gd name="connsiteY56" fmla="*/ 459520 h 4939827"/>
              <a:gd name="connsiteX57" fmla="*/ 10173456 w 12192000"/>
              <a:gd name="connsiteY57" fmla="*/ 457749 h 4939827"/>
              <a:gd name="connsiteX58" fmla="*/ 10218232 w 12192000"/>
              <a:gd name="connsiteY58" fmla="*/ 459820 h 4939827"/>
              <a:gd name="connsiteX59" fmla="*/ 10354176 w 12192000"/>
              <a:gd name="connsiteY59" fmla="*/ 471377 h 4939827"/>
              <a:gd name="connsiteX60" fmla="*/ 10430681 w 12192000"/>
              <a:gd name="connsiteY60" fmla="*/ 481226 h 4939827"/>
              <a:gd name="connsiteX61" fmla="*/ 10478169 w 12192000"/>
              <a:gd name="connsiteY61" fmla="*/ 481774 h 4939827"/>
              <a:gd name="connsiteX62" fmla="*/ 10540907 w 12192000"/>
              <a:gd name="connsiteY62" fmla="*/ 485607 h 4939827"/>
              <a:gd name="connsiteX63" fmla="*/ 10614941 w 12192000"/>
              <a:gd name="connsiteY63" fmla="*/ 487592 h 4939827"/>
              <a:gd name="connsiteX64" fmla="*/ 10674098 w 12192000"/>
              <a:gd name="connsiteY64" fmla="*/ 521656 h 4939827"/>
              <a:gd name="connsiteX65" fmla="*/ 10874834 w 12192000"/>
              <a:gd name="connsiteY65" fmla="*/ 574867 h 4939827"/>
              <a:gd name="connsiteX66" fmla="*/ 10944981 w 12192000"/>
              <a:gd name="connsiteY66" fmla="*/ 615042 h 4939827"/>
              <a:gd name="connsiteX67" fmla="*/ 11006376 w 12192000"/>
              <a:gd name="connsiteY67" fmla="*/ 645957 h 4939827"/>
              <a:gd name="connsiteX68" fmla="*/ 11076308 w 12192000"/>
              <a:gd name="connsiteY68" fmla="*/ 675698 h 4939827"/>
              <a:gd name="connsiteX69" fmla="*/ 11148789 w 12192000"/>
              <a:gd name="connsiteY69" fmla="*/ 685041 h 4939827"/>
              <a:gd name="connsiteX70" fmla="*/ 11249129 w 12192000"/>
              <a:gd name="connsiteY70" fmla="*/ 684218 h 4939827"/>
              <a:gd name="connsiteX71" fmla="*/ 11299915 w 12192000"/>
              <a:gd name="connsiteY71" fmla="*/ 692177 h 4939827"/>
              <a:gd name="connsiteX72" fmla="*/ 11386973 w 12192000"/>
              <a:gd name="connsiteY72" fmla="*/ 708209 h 4939827"/>
              <a:gd name="connsiteX73" fmla="*/ 11500105 w 12192000"/>
              <a:gd name="connsiteY73" fmla="*/ 735014 h 4939827"/>
              <a:gd name="connsiteX74" fmla="*/ 11621735 w 12192000"/>
              <a:gd name="connsiteY74" fmla="*/ 789584 h 4939827"/>
              <a:gd name="connsiteX75" fmla="*/ 11691200 w 12192000"/>
              <a:gd name="connsiteY75" fmla="*/ 867902 h 4939827"/>
              <a:gd name="connsiteX76" fmla="*/ 11819427 w 12192000"/>
              <a:gd name="connsiteY76" fmla="*/ 911634 h 4939827"/>
              <a:gd name="connsiteX77" fmla="*/ 11969720 w 12192000"/>
              <a:gd name="connsiteY77" fmla="*/ 964737 h 4939827"/>
              <a:gd name="connsiteX78" fmla="*/ 12055766 w 12192000"/>
              <a:gd name="connsiteY78" fmla="*/ 991268 h 4939827"/>
              <a:gd name="connsiteX79" fmla="*/ 12171539 w 12192000"/>
              <a:gd name="connsiteY79" fmla="*/ 995427 h 4939827"/>
              <a:gd name="connsiteX80" fmla="*/ 12187831 w 12192000"/>
              <a:gd name="connsiteY80" fmla="*/ 996580 h 4939827"/>
              <a:gd name="connsiteX81" fmla="*/ 12192000 w 12192000"/>
              <a:gd name="connsiteY81" fmla="*/ 996726 h 4939827"/>
              <a:gd name="connsiteX82" fmla="*/ 12192000 w 12192000"/>
              <a:gd name="connsiteY82" fmla="*/ 4939827 h 4939827"/>
              <a:gd name="connsiteX83" fmla="*/ 0 w 12192000"/>
              <a:gd name="connsiteY83" fmla="*/ 4939827 h 4939827"/>
              <a:gd name="connsiteX84" fmla="*/ 0 w 12192000"/>
              <a:gd name="connsiteY84" fmla="*/ 512043 h 4939827"/>
              <a:gd name="connsiteX85" fmla="*/ 7381 w 12192000"/>
              <a:gd name="connsiteY85" fmla="*/ 512580 h 4939827"/>
              <a:gd name="connsiteX86" fmla="*/ 100029 w 12192000"/>
              <a:gd name="connsiteY86" fmla="*/ 504758 h 4939827"/>
              <a:gd name="connsiteX87" fmla="*/ 155244 w 12192000"/>
              <a:gd name="connsiteY87" fmla="*/ 525130 h 4939827"/>
              <a:gd name="connsiteX88" fmla="*/ 254366 w 12192000"/>
              <a:gd name="connsiteY88" fmla="*/ 534449 h 4939827"/>
              <a:gd name="connsiteX89" fmla="*/ 447292 w 12192000"/>
              <a:gd name="connsiteY89" fmla="*/ 542725 h 4939827"/>
              <a:gd name="connsiteX90" fmla="*/ 628105 w 12192000"/>
              <a:gd name="connsiteY90" fmla="*/ 547853 h 4939827"/>
              <a:gd name="connsiteX91" fmla="*/ 783146 w 12192000"/>
              <a:gd name="connsiteY91" fmla="*/ 591799 h 4939827"/>
              <a:gd name="connsiteX92" fmla="*/ 1043676 w 12192000"/>
              <a:gd name="connsiteY92" fmla="*/ 591887 h 4939827"/>
              <a:gd name="connsiteX93" fmla="*/ 1281816 w 12192000"/>
              <a:gd name="connsiteY93" fmla="*/ 520946 h 4939827"/>
              <a:gd name="connsiteX94" fmla="*/ 1486347 w 12192000"/>
              <a:gd name="connsiteY94" fmla="*/ 487310 h 4939827"/>
              <a:gd name="connsiteX95" fmla="*/ 1568079 w 12192000"/>
              <a:gd name="connsiteY95" fmla="*/ 462531 h 4939827"/>
              <a:gd name="connsiteX96" fmla="*/ 1622516 w 12192000"/>
              <a:gd name="connsiteY96" fmla="*/ 466058 h 4939827"/>
              <a:gd name="connsiteX97" fmla="*/ 1655457 w 12192000"/>
              <a:gd name="connsiteY97" fmla="*/ 465359 h 4939827"/>
              <a:gd name="connsiteX98" fmla="*/ 1717454 w 12192000"/>
              <a:gd name="connsiteY98" fmla="*/ 417203 h 4939827"/>
              <a:gd name="connsiteX99" fmla="*/ 1913794 w 12192000"/>
              <a:gd name="connsiteY99" fmla="*/ 365255 h 4939827"/>
              <a:gd name="connsiteX100" fmla="*/ 2129762 w 12192000"/>
              <a:gd name="connsiteY100" fmla="*/ 367832 h 4939827"/>
              <a:gd name="connsiteX101" fmla="*/ 2376970 w 12192000"/>
              <a:gd name="connsiteY101" fmla="*/ 350129 h 4939827"/>
              <a:gd name="connsiteX102" fmla="*/ 2480155 w 12192000"/>
              <a:gd name="connsiteY102" fmla="*/ 359227 h 4939827"/>
              <a:gd name="connsiteX103" fmla="*/ 2586782 w 12192000"/>
              <a:gd name="connsiteY103" fmla="*/ 339352 h 4939827"/>
              <a:gd name="connsiteX104" fmla="*/ 2679617 w 12192000"/>
              <a:gd name="connsiteY104" fmla="*/ 305383 h 4939827"/>
              <a:gd name="connsiteX105" fmla="*/ 2788947 w 12192000"/>
              <a:gd name="connsiteY105" fmla="*/ 250375 h 4939827"/>
              <a:gd name="connsiteX106" fmla="*/ 2965530 w 12192000"/>
              <a:gd name="connsiteY106" fmla="*/ 245958 h 4939827"/>
              <a:gd name="connsiteX107" fmla="*/ 3103677 w 12192000"/>
              <a:gd name="connsiteY107" fmla="*/ 209527 h 4939827"/>
              <a:gd name="connsiteX108" fmla="*/ 3126759 w 12192000"/>
              <a:gd name="connsiteY108" fmla="*/ 211226 h 4939827"/>
              <a:gd name="connsiteX109" fmla="*/ 3164020 w 12192000"/>
              <a:gd name="connsiteY109" fmla="*/ 212779 h 4939827"/>
              <a:gd name="connsiteX110" fmla="*/ 3285019 w 12192000"/>
              <a:gd name="connsiteY110" fmla="*/ 220535 h 4939827"/>
              <a:gd name="connsiteX111" fmla="*/ 3365154 w 12192000"/>
              <a:gd name="connsiteY111" fmla="*/ 226416 h 4939827"/>
              <a:gd name="connsiteX112" fmla="*/ 3367507 w 12192000"/>
              <a:gd name="connsiteY112" fmla="*/ 225416 h 4939827"/>
              <a:gd name="connsiteX113" fmla="*/ 3387567 w 12192000"/>
              <a:gd name="connsiteY113" fmla="*/ 227103 h 4939827"/>
              <a:gd name="connsiteX114" fmla="*/ 3498001 w 12192000"/>
              <a:gd name="connsiteY114" fmla="*/ 231941 h 4939827"/>
              <a:gd name="connsiteX115" fmla="*/ 3561557 w 12192000"/>
              <a:gd name="connsiteY115" fmla="*/ 228095 h 4939827"/>
              <a:gd name="connsiteX116" fmla="*/ 3611920 w 12192000"/>
              <a:gd name="connsiteY116" fmla="*/ 218094 h 4939827"/>
              <a:gd name="connsiteX117" fmla="*/ 3620528 w 12192000"/>
              <a:gd name="connsiteY117" fmla="*/ 218788 h 4939827"/>
              <a:gd name="connsiteX118" fmla="*/ 3620766 w 12192000"/>
              <a:gd name="connsiteY118" fmla="*/ 218511 h 4939827"/>
              <a:gd name="connsiteX119" fmla="*/ 3629977 w 12192000"/>
              <a:gd name="connsiteY119" fmla="*/ 218664 h 4939827"/>
              <a:gd name="connsiteX120" fmla="*/ 3636217 w 12192000"/>
              <a:gd name="connsiteY120" fmla="*/ 220048 h 4939827"/>
              <a:gd name="connsiteX121" fmla="*/ 3709484 w 12192000"/>
              <a:gd name="connsiteY121" fmla="*/ 186927 h 4939827"/>
              <a:gd name="connsiteX122" fmla="*/ 3761342 w 12192000"/>
              <a:gd name="connsiteY122" fmla="*/ 177474 h 4939827"/>
              <a:gd name="connsiteX123" fmla="*/ 3799748 w 12192000"/>
              <a:gd name="connsiteY123" fmla="*/ 167154 h 4939827"/>
              <a:gd name="connsiteX124" fmla="*/ 3922756 w 12192000"/>
              <a:gd name="connsiteY124" fmla="*/ 194044 h 4939827"/>
              <a:gd name="connsiteX125" fmla="*/ 4028476 w 12192000"/>
              <a:gd name="connsiteY125" fmla="*/ 223679 h 4939827"/>
              <a:gd name="connsiteX126" fmla="*/ 4191582 w 12192000"/>
              <a:gd name="connsiteY126" fmla="*/ 238952 h 4939827"/>
              <a:gd name="connsiteX127" fmla="*/ 4251024 w 12192000"/>
              <a:gd name="connsiteY127" fmla="*/ 240874 h 4939827"/>
              <a:gd name="connsiteX128" fmla="*/ 4355275 w 12192000"/>
              <a:gd name="connsiteY128" fmla="*/ 260205 h 4939827"/>
              <a:gd name="connsiteX129" fmla="*/ 4423807 w 12192000"/>
              <a:gd name="connsiteY129" fmla="*/ 270366 h 4939827"/>
              <a:gd name="connsiteX130" fmla="*/ 4558432 w 12192000"/>
              <a:gd name="connsiteY130" fmla="*/ 269194 h 4939827"/>
              <a:gd name="connsiteX131" fmla="*/ 4635061 w 12192000"/>
              <a:gd name="connsiteY131" fmla="*/ 280682 h 4939827"/>
              <a:gd name="connsiteX132" fmla="*/ 4807427 w 12192000"/>
              <a:gd name="connsiteY132" fmla="*/ 276835 h 4939827"/>
              <a:gd name="connsiteX133" fmla="*/ 5028933 w 12192000"/>
              <a:gd name="connsiteY133" fmla="*/ 183887 h 4939827"/>
              <a:gd name="connsiteX134" fmla="*/ 5093642 w 12192000"/>
              <a:gd name="connsiteY134" fmla="*/ 177214 h 4939827"/>
              <a:gd name="connsiteX135" fmla="*/ 5102642 w 12192000"/>
              <a:gd name="connsiteY135" fmla="*/ 186816 h 4939827"/>
              <a:gd name="connsiteX136" fmla="*/ 5193590 w 12192000"/>
              <a:gd name="connsiteY136" fmla="*/ 156458 h 4939827"/>
              <a:gd name="connsiteX137" fmla="*/ 5323922 w 12192000"/>
              <a:gd name="connsiteY137" fmla="*/ 146332 h 4939827"/>
              <a:gd name="connsiteX138" fmla="*/ 5421860 w 12192000"/>
              <a:gd name="connsiteY138" fmla="*/ 167298 h 4939827"/>
              <a:gd name="connsiteX139" fmla="*/ 5476948 w 12192000"/>
              <a:gd name="connsiteY139" fmla="*/ 173249 h 4939827"/>
              <a:gd name="connsiteX140" fmla="*/ 5516842 w 12192000"/>
              <a:gd name="connsiteY140" fmla="*/ 184018 h 4939827"/>
              <a:gd name="connsiteX141" fmla="*/ 5619415 w 12192000"/>
              <a:gd name="connsiteY141" fmla="*/ 176781 h 4939827"/>
              <a:gd name="connsiteX142" fmla="*/ 5789867 w 12192000"/>
              <a:gd name="connsiteY142" fmla="*/ 150304 h 4939827"/>
              <a:gd name="connsiteX143" fmla="*/ 5825953 w 12192000"/>
              <a:gd name="connsiteY143" fmla="*/ 147907 h 4939827"/>
              <a:gd name="connsiteX144" fmla="*/ 5856168 w 12192000"/>
              <a:gd name="connsiteY144" fmla="*/ 158719 h 4939827"/>
              <a:gd name="connsiteX145" fmla="*/ 5862476 w 12192000"/>
              <a:gd name="connsiteY145" fmla="*/ 172447 h 4939827"/>
              <a:gd name="connsiteX146" fmla="*/ 5882195 w 12192000"/>
              <a:gd name="connsiteY146" fmla="*/ 173195 h 4939827"/>
              <a:gd name="connsiteX147" fmla="*/ 5952585 w 12192000"/>
              <a:gd name="connsiteY147" fmla="*/ 161012 h 4939827"/>
              <a:gd name="connsiteX148" fmla="*/ 6001964 w 12192000"/>
              <a:gd name="connsiteY148" fmla="*/ 154786 h 4939827"/>
              <a:gd name="connsiteX149" fmla="*/ 6184207 w 12192000"/>
              <a:gd name="connsiteY149" fmla="*/ 132658 h 4939827"/>
              <a:gd name="connsiteX150" fmla="*/ 6415830 w 12192000"/>
              <a:gd name="connsiteY150" fmla="*/ 136006 h 4939827"/>
              <a:gd name="connsiteX151" fmla="*/ 6756965 w 12192000"/>
              <a:gd name="connsiteY151" fmla="*/ 57636 h 4939827"/>
              <a:gd name="connsiteX152" fmla="*/ 6819400 w 12192000"/>
              <a:gd name="connsiteY152" fmla="*/ 30742 h 4939827"/>
              <a:gd name="connsiteX153" fmla="*/ 6986370 w 12192000"/>
              <a:gd name="connsiteY153" fmla="*/ 12659 h 4939827"/>
              <a:gd name="connsiteX154" fmla="*/ 6989536 w 12192000"/>
              <a:gd name="connsiteY154" fmla="*/ 14528 h 4939827"/>
              <a:gd name="connsiteX155" fmla="*/ 7015933 w 12192000"/>
              <a:gd name="connsiteY155" fmla="*/ 9653 h 4939827"/>
              <a:gd name="connsiteX156" fmla="*/ 7020592 w 12192000"/>
              <a:gd name="connsiteY156" fmla="*/ 1651 h 4939827"/>
              <a:gd name="connsiteX157" fmla="*/ 7025905 w 12192000"/>
              <a:gd name="connsiteY15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58681 w 12192000"/>
              <a:gd name="connsiteY16" fmla="*/ 219431 h 4939827"/>
              <a:gd name="connsiteX17" fmla="*/ 8126175 w 12192000"/>
              <a:gd name="connsiteY17" fmla="*/ 240005 h 4939827"/>
              <a:gd name="connsiteX18" fmla="*/ 8281371 w 12192000"/>
              <a:gd name="connsiteY18" fmla="*/ 256875 h 4939827"/>
              <a:gd name="connsiteX19" fmla="*/ 8381609 w 12192000"/>
              <a:gd name="connsiteY19" fmla="*/ 240618 h 4939827"/>
              <a:gd name="connsiteX20" fmla="*/ 8406759 w 12192000"/>
              <a:gd name="connsiteY20" fmla="*/ 232517 h 4939827"/>
              <a:gd name="connsiteX21" fmla="*/ 8426506 w 12192000"/>
              <a:gd name="connsiteY21" fmla="*/ 241842 h 4939827"/>
              <a:gd name="connsiteX22" fmla="*/ 8427949 w 12192000"/>
              <a:gd name="connsiteY22" fmla="*/ 240981 h 4939827"/>
              <a:gd name="connsiteX23" fmla="*/ 8441468 w 12192000"/>
              <a:gd name="connsiteY23" fmla="*/ 241157 h 4939827"/>
              <a:gd name="connsiteX24" fmla="*/ 8565757 w 12192000"/>
              <a:gd name="connsiteY24" fmla="*/ 255317 h 4939827"/>
              <a:gd name="connsiteX25" fmla="*/ 8573171 w 12192000"/>
              <a:gd name="connsiteY25" fmla="*/ 258426 h 4939827"/>
              <a:gd name="connsiteX26" fmla="*/ 8573548 w 12192000"/>
              <a:gd name="connsiteY26" fmla="*/ 258241 h 4939827"/>
              <a:gd name="connsiteX27" fmla="*/ 8622021 w 12192000"/>
              <a:gd name="connsiteY27" fmla="*/ 261028 h 4939827"/>
              <a:gd name="connsiteX28" fmla="*/ 8672650 w 12192000"/>
              <a:gd name="connsiteY28" fmla="*/ 254821 h 4939827"/>
              <a:gd name="connsiteX29" fmla="*/ 8785543 w 12192000"/>
              <a:gd name="connsiteY29" fmla="*/ 263406 h 4939827"/>
              <a:gd name="connsiteX30" fmla="*/ 8830588 w 12192000"/>
              <a:gd name="connsiteY30" fmla="*/ 265483 h 4939827"/>
              <a:gd name="connsiteX31" fmla="*/ 8905142 w 12192000"/>
              <a:gd name="connsiteY31" fmla="*/ 264958 h 4939827"/>
              <a:gd name="connsiteX32" fmla="*/ 8968582 w 12192000"/>
              <a:gd name="connsiteY32" fmla="*/ 262728 h 4939827"/>
              <a:gd name="connsiteX33" fmla="*/ 8972994 w 12192000"/>
              <a:gd name="connsiteY33" fmla="*/ 263284 h 4939827"/>
              <a:gd name="connsiteX34" fmla="*/ 9004605 w 12192000"/>
              <a:gd name="connsiteY34" fmla="*/ 258041 h 4939827"/>
              <a:gd name="connsiteX35" fmla="*/ 9016165 w 12192000"/>
              <a:gd name="connsiteY35" fmla="*/ 261258 h 4939827"/>
              <a:gd name="connsiteX36" fmla="*/ 9043297 w 12192000"/>
              <a:gd name="connsiteY36" fmla="*/ 281547 h 4939827"/>
              <a:gd name="connsiteX37" fmla="*/ 9048315 w 12192000"/>
              <a:gd name="connsiteY37" fmla="*/ 279264 h 4939827"/>
              <a:gd name="connsiteX38" fmla="*/ 9054706 w 12192000"/>
              <a:gd name="connsiteY38" fmla="*/ 278538 h 4939827"/>
              <a:gd name="connsiteX39" fmla="*/ 9070919 w 12192000"/>
              <a:gd name="connsiteY39" fmla="*/ 281810 h 4939827"/>
              <a:gd name="connsiteX40" fmla="*/ 9076813 w 12192000"/>
              <a:gd name="connsiteY40" fmla="*/ 283909 h 4939827"/>
              <a:gd name="connsiteX41" fmla="*/ 9085871 w 12192000"/>
              <a:gd name="connsiteY41" fmla="*/ 285133 h 4939827"/>
              <a:gd name="connsiteX42" fmla="*/ 9086159 w 12192000"/>
              <a:gd name="connsiteY42" fmla="*/ 284887 h 4939827"/>
              <a:gd name="connsiteX43" fmla="*/ 9134606 w 12192000"/>
              <a:gd name="connsiteY43" fmla="*/ 288168 h 4939827"/>
              <a:gd name="connsiteX44" fmla="*/ 9195590 w 12192000"/>
              <a:gd name="connsiteY44" fmla="*/ 279568 h 4939827"/>
              <a:gd name="connsiteX45" fmla="*/ 9219336 w 12192000"/>
              <a:gd name="connsiteY45" fmla="*/ 278133 h 4939827"/>
              <a:gd name="connsiteX46" fmla="*/ 9232362 w 12192000"/>
              <a:gd name="connsiteY46" fmla="*/ 275894 h 4939827"/>
              <a:gd name="connsiteX47" fmla="*/ 9283638 w 12192000"/>
              <a:gd name="connsiteY47" fmla="*/ 299924 h 4939827"/>
              <a:gd name="connsiteX48" fmla="*/ 9371484 w 12192000"/>
              <a:gd name="connsiteY48" fmla="*/ 329634 h 4939827"/>
              <a:gd name="connsiteX49" fmla="*/ 9404829 w 12192000"/>
              <a:gd name="connsiteY49" fmla="*/ 339038 h 4939827"/>
              <a:gd name="connsiteX50" fmla="*/ 9427021 w 12192000"/>
              <a:gd name="connsiteY50" fmla="*/ 358784 h 4939827"/>
              <a:gd name="connsiteX51" fmla="*/ 9670844 w 12192000"/>
              <a:gd name="connsiteY51" fmla="*/ 405128 h 4939827"/>
              <a:gd name="connsiteX52" fmla="*/ 9816083 w 12192000"/>
              <a:gd name="connsiteY52" fmla="*/ 416573 h 4939827"/>
              <a:gd name="connsiteX53" fmla="*/ 9936741 w 12192000"/>
              <a:gd name="connsiteY53" fmla="*/ 437044 h 4939827"/>
              <a:gd name="connsiteX54" fmla="*/ 10050093 w 12192000"/>
              <a:gd name="connsiteY54" fmla="*/ 443783 h 4939827"/>
              <a:gd name="connsiteX55" fmla="*/ 10130090 w 12192000"/>
              <a:gd name="connsiteY55" fmla="*/ 459520 h 4939827"/>
              <a:gd name="connsiteX56" fmla="*/ 10173456 w 12192000"/>
              <a:gd name="connsiteY56" fmla="*/ 457749 h 4939827"/>
              <a:gd name="connsiteX57" fmla="*/ 10218232 w 12192000"/>
              <a:gd name="connsiteY57" fmla="*/ 459820 h 4939827"/>
              <a:gd name="connsiteX58" fmla="*/ 10354176 w 12192000"/>
              <a:gd name="connsiteY58" fmla="*/ 471377 h 4939827"/>
              <a:gd name="connsiteX59" fmla="*/ 10430681 w 12192000"/>
              <a:gd name="connsiteY59" fmla="*/ 481226 h 4939827"/>
              <a:gd name="connsiteX60" fmla="*/ 10478169 w 12192000"/>
              <a:gd name="connsiteY60" fmla="*/ 481774 h 4939827"/>
              <a:gd name="connsiteX61" fmla="*/ 10540907 w 12192000"/>
              <a:gd name="connsiteY61" fmla="*/ 485607 h 4939827"/>
              <a:gd name="connsiteX62" fmla="*/ 10614941 w 12192000"/>
              <a:gd name="connsiteY62" fmla="*/ 487592 h 4939827"/>
              <a:gd name="connsiteX63" fmla="*/ 10674098 w 12192000"/>
              <a:gd name="connsiteY63" fmla="*/ 521656 h 4939827"/>
              <a:gd name="connsiteX64" fmla="*/ 10874834 w 12192000"/>
              <a:gd name="connsiteY64" fmla="*/ 574867 h 4939827"/>
              <a:gd name="connsiteX65" fmla="*/ 10944981 w 12192000"/>
              <a:gd name="connsiteY65" fmla="*/ 615042 h 4939827"/>
              <a:gd name="connsiteX66" fmla="*/ 11006376 w 12192000"/>
              <a:gd name="connsiteY66" fmla="*/ 645957 h 4939827"/>
              <a:gd name="connsiteX67" fmla="*/ 11076308 w 12192000"/>
              <a:gd name="connsiteY67" fmla="*/ 675698 h 4939827"/>
              <a:gd name="connsiteX68" fmla="*/ 11148789 w 12192000"/>
              <a:gd name="connsiteY68" fmla="*/ 685041 h 4939827"/>
              <a:gd name="connsiteX69" fmla="*/ 11249129 w 12192000"/>
              <a:gd name="connsiteY69" fmla="*/ 684218 h 4939827"/>
              <a:gd name="connsiteX70" fmla="*/ 11299915 w 12192000"/>
              <a:gd name="connsiteY70" fmla="*/ 692177 h 4939827"/>
              <a:gd name="connsiteX71" fmla="*/ 11386973 w 12192000"/>
              <a:gd name="connsiteY71" fmla="*/ 708209 h 4939827"/>
              <a:gd name="connsiteX72" fmla="*/ 11500105 w 12192000"/>
              <a:gd name="connsiteY72" fmla="*/ 735014 h 4939827"/>
              <a:gd name="connsiteX73" fmla="*/ 11621735 w 12192000"/>
              <a:gd name="connsiteY73" fmla="*/ 789584 h 4939827"/>
              <a:gd name="connsiteX74" fmla="*/ 11691200 w 12192000"/>
              <a:gd name="connsiteY74" fmla="*/ 867902 h 4939827"/>
              <a:gd name="connsiteX75" fmla="*/ 11819427 w 12192000"/>
              <a:gd name="connsiteY75" fmla="*/ 911634 h 4939827"/>
              <a:gd name="connsiteX76" fmla="*/ 11969720 w 12192000"/>
              <a:gd name="connsiteY76" fmla="*/ 964737 h 4939827"/>
              <a:gd name="connsiteX77" fmla="*/ 12055766 w 12192000"/>
              <a:gd name="connsiteY77" fmla="*/ 991268 h 4939827"/>
              <a:gd name="connsiteX78" fmla="*/ 12171539 w 12192000"/>
              <a:gd name="connsiteY78" fmla="*/ 995427 h 4939827"/>
              <a:gd name="connsiteX79" fmla="*/ 12187831 w 12192000"/>
              <a:gd name="connsiteY79" fmla="*/ 996580 h 4939827"/>
              <a:gd name="connsiteX80" fmla="*/ 12192000 w 12192000"/>
              <a:gd name="connsiteY80" fmla="*/ 996726 h 4939827"/>
              <a:gd name="connsiteX81" fmla="*/ 12192000 w 12192000"/>
              <a:gd name="connsiteY81" fmla="*/ 4939827 h 4939827"/>
              <a:gd name="connsiteX82" fmla="*/ 0 w 12192000"/>
              <a:gd name="connsiteY82" fmla="*/ 4939827 h 4939827"/>
              <a:gd name="connsiteX83" fmla="*/ 0 w 12192000"/>
              <a:gd name="connsiteY83" fmla="*/ 512043 h 4939827"/>
              <a:gd name="connsiteX84" fmla="*/ 7381 w 12192000"/>
              <a:gd name="connsiteY84" fmla="*/ 512580 h 4939827"/>
              <a:gd name="connsiteX85" fmla="*/ 100029 w 12192000"/>
              <a:gd name="connsiteY85" fmla="*/ 504758 h 4939827"/>
              <a:gd name="connsiteX86" fmla="*/ 155244 w 12192000"/>
              <a:gd name="connsiteY86" fmla="*/ 525130 h 4939827"/>
              <a:gd name="connsiteX87" fmla="*/ 254366 w 12192000"/>
              <a:gd name="connsiteY87" fmla="*/ 534449 h 4939827"/>
              <a:gd name="connsiteX88" fmla="*/ 447292 w 12192000"/>
              <a:gd name="connsiteY88" fmla="*/ 542725 h 4939827"/>
              <a:gd name="connsiteX89" fmla="*/ 628105 w 12192000"/>
              <a:gd name="connsiteY89" fmla="*/ 547853 h 4939827"/>
              <a:gd name="connsiteX90" fmla="*/ 783146 w 12192000"/>
              <a:gd name="connsiteY90" fmla="*/ 591799 h 4939827"/>
              <a:gd name="connsiteX91" fmla="*/ 1043676 w 12192000"/>
              <a:gd name="connsiteY91" fmla="*/ 591887 h 4939827"/>
              <a:gd name="connsiteX92" fmla="*/ 1281816 w 12192000"/>
              <a:gd name="connsiteY92" fmla="*/ 520946 h 4939827"/>
              <a:gd name="connsiteX93" fmla="*/ 1486347 w 12192000"/>
              <a:gd name="connsiteY93" fmla="*/ 487310 h 4939827"/>
              <a:gd name="connsiteX94" fmla="*/ 1568079 w 12192000"/>
              <a:gd name="connsiteY94" fmla="*/ 462531 h 4939827"/>
              <a:gd name="connsiteX95" fmla="*/ 1622516 w 12192000"/>
              <a:gd name="connsiteY95" fmla="*/ 466058 h 4939827"/>
              <a:gd name="connsiteX96" fmla="*/ 1655457 w 12192000"/>
              <a:gd name="connsiteY96" fmla="*/ 465359 h 4939827"/>
              <a:gd name="connsiteX97" fmla="*/ 1717454 w 12192000"/>
              <a:gd name="connsiteY97" fmla="*/ 417203 h 4939827"/>
              <a:gd name="connsiteX98" fmla="*/ 1913794 w 12192000"/>
              <a:gd name="connsiteY98" fmla="*/ 365255 h 4939827"/>
              <a:gd name="connsiteX99" fmla="*/ 2129762 w 12192000"/>
              <a:gd name="connsiteY99" fmla="*/ 367832 h 4939827"/>
              <a:gd name="connsiteX100" fmla="*/ 2376970 w 12192000"/>
              <a:gd name="connsiteY100" fmla="*/ 350129 h 4939827"/>
              <a:gd name="connsiteX101" fmla="*/ 2480155 w 12192000"/>
              <a:gd name="connsiteY101" fmla="*/ 359227 h 4939827"/>
              <a:gd name="connsiteX102" fmla="*/ 2586782 w 12192000"/>
              <a:gd name="connsiteY102" fmla="*/ 339352 h 4939827"/>
              <a:gd name="connsiteX103" fmla="*/ 2679617 w 12192000"/>
              <a:gd name="connsiteY103" fmla="*/ 305383 h 4939827"/>
              <a:gd name="connsiteX104" fmla="*/ 2788947 w 12192000"/>
              <a:gd name="connsiteY104" fmla="*/ 250375 h 4939827"/>
              <a:gd name="connsiteX105" fmla="*/ 2965530 w 12192000"/>
              <a:gd name="connsiteY105" fmla="*/ 245958 h 4939827"/>
              <a:gd name="connsiteX106" fmla="*/ 3103677 w 12192000"/>
              <a:gd name="connsiteY106" fmla="*/ 209527 h 4939827"/>
              <a:gd name="connsiteX107" fmla="*/ 3126759 w 12192000"/>
              <a:gd name="connsiteY107" fmla="*/ 211226 h 4939827"/>
              <a:gd name="connsiteX108" fmla="*/ 3164020 w 12192000"/>
              <a:gd name="connsiteY108" fmla="*/ 212779 h 4939827"/>
              <a:gd name="connsiteX109" fmla="*/ 3285019 w 12192000"/>
              <a:gd name="connsiteY109" fmla="*/ 220535 h 4939827"/>
              <a:gd name="connsiteX110" fmla="*/ 3365154 w 12192000"/>
              <a:gd name="connsiteY110" fmla="*/ 226416 h 4939827"/>
              <a:gd name="connsiteX111" fmla="*/ 3367507 w 12192000"/>
              <a:gd name="connsiteY111" fmla="*/ 225416 h 4939827"/>
              <a:gd name="connsiteX112" fmla="*/ 3387567 w 12192000"/>
              <a:gd name="connsiteY112" fmla="*/ 227103 h 4939827"/>
              <a:gd name="connsiteX113" fmla="*/ 3498001 w 12192000"/>
              <a:gd name="connsiteY113" fmla="*/ 231941 h 4939827"/>
              <a:gd name="connsiteX114" fmla="*/ 3561557 w 12192000"/>
              <a:gd name="connsiteY114" fmla="*/ 228095 h 4939827"/>
              <a:gd name="connsiteX115" fmla="*/ 3611920 w 12192000"/>
              <a:gd name="connsiteY115" fmla="*/ 218094 h 4939827"/>
              <a:gd name="connsiteX116" fmla="*/ 3620528 w 12192000"/>
              <a:gd name="connsiteY116" fmla="*/ 218788 h 4939827"/>
              <a:gd name="connsiteX117" fmla="*/ 3620766 w 12192000"/>
              <a:gd name="connsiteY117" fmla="*/ 218511 h 4939827"/>
              <a:gd name="connsiteX118" fmla="*/ 3629977 w 12192000"/>
              <a:gd name="connsiteY118" fmla="*/ 218664 h 4939827"/>
              <a:gd name="connsiteX119" fmla="*/ 3636217 w 12192000"/>
              <a:gd name="connsiteY119" fmla="*/ 220048 h 4939827"/>
              <a:gd name="connsiteX120" fmla="*/ 3709484 w 12192000"/>
              <a:gd name="connsiteY120" fmla="*/ 186927 h 4939827"/>
              <a:gd name="connsiteX121" fmla="*/ 3761342 w 12192000"/>
              <a:gd name="connsiteY121" fmla="*/ 177474 h 4939827"/>
              <a:gd name="connsiteX122" fmla="*/ 3799748 w 12192000"/>
              <a:gd name="connsiteY122" fmla="*/ 167154 h 4939827"/>
              <a:gd name="connsiteX123" fmla="*/ 3922756 w 12192000"/>
              <a:gd name="connsiteY123" fmla="*/ 194044 h 4939827"/>
              <a:gd name="connsiteX124" fmla="*/ 4028476 w 12192000"/>
              <a:gd name="connsiteY124" fmla="*/ 223679 h 4939827"/>
              <a:gd name="connsiteX125" fmla="*/ 4191582 w 12192000"/>
              <a:gd name="connsiteY125" fmla="*/ 238952 h 4939827"/>
              <a:gd name="connsiteX126" fmla="*/ 4251024 w 12192000"/>
              <a:gd name="connsiteY126" fmla="*/ 240874 h 4939827"/>
              <a:gd name="connsiteX127" fmla="*/ 4355275 w 12192000"/>
              <a:gd name="connsiteY127" fmla="*/ 260205 h 4939827"/>
              <a:gd name="connsiteX128" fmla="*/ 4423807 w 12192000"/>
              <a:gd name="connsiteY128" fmla="*/ 270366 h 4939827"/>
              <a:gd name="connsiteX129" fmla="*/ 4558432 w 12192000"/>
              <a:gd name="connsiteY129" fmla="*/ 269194 h 4939827"/>
              <a:gd name="connsiteX130" fmla="*/ 4635061 w 12192000"/>
              <a:gd name="connsiteY130" fmla="*/ 280682 h 4939827"/>
              <a:gd name="connsiteX131" fmla="*/ 4807427 w 12192000"/>
              <a:gd name="connsiteY131" fmla="*/ 276835 h 4939827"/>
              <a:gd name="connsiteX132" fmla="*/ 5028933 w 12192000"/>
              <a:gd name="connsiteY132" fmla="*/ 183887 h 4939827"/>
              <a:gd name="connsiteX133" fmla="*/ 5093642 w 12192000"/>
              <a:gd name="connsiteY133" fmla="*/ 177214 h 4939827"/>
              <a:gd name="connsiteX134" fmla="*/ 5102642 w 12192000"/>
              <a:gd name="connsiteY134" fmla="*/ 186816 h 4939827"/>
              <a:gd name="connsiteX135" fmla="*/ 5193590 w 12192000"/>
              <a:gd name="connsiteY135" fmla="*/ 156458 h 4939827"/>
              <a:gd name="connsiteX136" fmla="*/ 5323922 w 12192000"/>
              <a:gd name="connsiteY136" fmla="*/ 146332 h 4939827"/>
              <a:gd name="connsiteX137" fmla="*/ 5421860 w 12192000"/>
              <a:gd name="connsiteY137" fmla="*/ 167298 h 4939827"/>
              <a:gd name="connsiteX138" fmla="*/ 5476948 w 12192000"/>
              <a:gd name="connsiteY138" fmla="*/ 173249 h 4939827"/>
              <a:gd name="connsiteX139" fmla="*/ 5516842 w 12192000"/>
              <a:gd name="connsiteY139" fmla="*/ 184018 h 4939827"/>
              <a:gd name="connsiteX140" fmla="*/ 5619415 w 12192000"/>
              <a:gd name="connsiteY140" fmla="*/ 176781 h 4939827"/>
              <a:gd name="connsiteX141" fmla="*/ 5789867 w 12192000"/>
              <a:gd name="connsiteY141" fmla="*/ 150304 h 4939827"/>
              <a:gd name="connsiteX142" fmla="*/ 5825953 w 12192000"/>
              <a:gd name="connsiteY142" fmla="*/ 147907 h 4939827"/>
              <a:gd name="connsiteX143" fmla="*/ 5856168 w 12192000"/>
              <a:gd name="connsiteY143" fmla="*/ 158719 h 4939827"/>
              <a:gd name="connsiteX144" fmla="*/ 5862476 w 12192000"/>
              <a:gd name="connsiteY144" fmla="*/ 172447 h 4939827"/>
              <a:gd name="connsiteX145" fmla="*/ 5882195 w 12192000"/>
              <a:gd name="connsiteY145" fmla="*/ 173195 h 4939827"/>
              <a:gd name="connsiteX146" fmla="*/ 5952585 w 12192000"/>
              <a:gd name="connsiteY146" fmla="*/ 161012 h 4939827"/>
              <a:gd name="connsiteX147" fmla="*/ 6001964 w 12192000"/>
              <a:gd name="connsiteY147" fmla="*/ 154786 h 4939827"/>
              <a:gd name="connsiteX148" fmla="*/ 6184207 w 12192000"/>
              <a:gd name="connsiteY148" fmla="*/ 132658 h 4939827"/>
              <a:gd name="connsiteX149" fmla="*/ 6415830 w 12192000"/>
              <a:gd name="connsiteY149" fmla="*/ 136006 h 4939827"/>
              <a:gd name="connsiteX150" fmla="*/ 6756965 w 12192000"/>
              <a:gd name="connsiteY150" fmla="*/ 57636 h 4939827"/>
              <a:gd name="connsiteX151" fmla="*/ 6819400 w 12192000"/>
              <a:gd name="connsiteY151" fmla="*/ 30742 h 4939827"/>
              <a:gd name="connsiteX152" fmla="*/ 6986370 w 12192000"/>
              <a:gd name="connsiteY152" fmla="*/ 12659 h 4939827"/>
              <a:gd name="connsiteX153" fmla="*/ 6989536 w 12192000"/>
              <a:gd name="connsiteY153" fmla="*/ 14528 h 4939827"/>
              <a:gd name="connsiteX154" fmla="*/ 7015933 w 12192000"/>
              <a:gd name="connsiteY154" fmla="*/ 9653 h 4939827"/>
              <a:gd name="connsiteX155" fmla="*/ 7020592 w 12192000"/>
              <a:gd name="connsiteY155" fmla="*/ 1651 h 4939827"/>
              <a:gd name="connsiteX156" fmla="*/ 7025905 w 12192000"/>
              <a:gd name="connsiteY156" fmla="*/ 0 h 4939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12192000" h="4939827">
                <a:moveTo>
                  <a:pt x="7025905" y="0"/>
                </a:moveTo>
                <a:lnTo>
                  <a:pt x="7032579" y="2808"/>
                </a:lnTo>
                <a:cubicBezTo>
                  <a:pt x="7044119" y="6590"/>
                  <a:pt x="7059062" y="10207"/>
                  <a:pt x="7079505" y="12971"/>
                </a:cubicBezTo>
                <a:cubicBezTo>
                  <a:pt x="7111522" y="10537"/>
                  <a:pt x="7122591" y="11519"/>
                  <a:pt x="7158791" y="12462"/>
                </a:cubicBezTo>
                <a:lnTo>
                  <a:pt x="7233338" y="24846"/>
                </a:lnTo>
                <a:cubicBezTo>
                  <a:pt x="7247177" y="23787"/>
                  <a:pt x="7254856" y="25962"/>
                  <a:pt x="7259791" y="29557"/>
                </a:cubicBezTo>
                <a:lnTo>
                  <a:pt x="7263923" y="35029"/>
                </a:lnTo>
                <a:lnTo>
                  <a:pt x="7281549" y="39654"/>
                </a:lnTo>
                <a:lnTo>
                  <a:pt x="7374735" y="65326"/>
                </a:lnTo>
                <a:lnTo>
                  <a:pt x="7376078" y="63849"/>
                </a:lnTo>
                <a:lnTo>
                  <a:pt x="7402026" y="60308"/>
                </a:lnTo>
                <a:lnTo>
                  <a:pt x="7415091" y="77403"/>
                </a:lnTo>
                <a:cubicBezTo>
                  <a:pt x="7421672" y="79965"/>
                  <a:pt x="7475806" y="92960"/>
                  <a:pt x="7488682" y="83440"/>
                </a:cubicBezTo>
                <a:cubicBezTo>
                  <a:pt x="7541625" y="94782"/>
                  <a:pt x="7683214" y="133614"/>
                  <a:pt x="7732750" y="145456"/>
                </a:cubicBezTo>
                <a:cubicBezTo>
                  <a:pt x="7748318" y="162765"/>
                  <a:pt x="7764581" y="171696"/>
                  <a:pt x="7785900" y="154493"/>
                </a:cubicBezTo>
                <a:cubicBezTo>
                  <a:pt x="7822539" y="158614"/>
                  <a:pt x="7915312" y="166523"/>
                  <a:pt x="7952584" y="170181"/>
                </a:cubicBezTo>
                <a:cubicBezTo>
                  <a:pt x="7998047" y="181004"/>
                  <a:pt x="8029749" y="207794"/>
                  <a:pt x="8058681" y="219431"/>
                </a:cubicBezTo>
                <a:cubicBezTo>
                  <a:pt x="8095466" y="185885"/>
                  <a:pt x="8090835" y="241759"/>
                  <a:pt x="8126175" y="240005"/>
                </a:cubicBezTo>
                <a:cubicBezTo>
                  <a:pt x="8163290" y="246246"/>
                  <a:pt x="8238799" y="256773"/>
                  <a:pt x="8281371" y="256875"/>
                </a:cubicBezTo>
                <a:cubicBezTo>
                  <a:pt x="8313651" y="251026"/>
                  <a:pt x="8346882" y="248570"/>
                  <a:pt x="8381609" y="240618"/>
                </a:cubicBezTo>
                <a:lnTo>
                  <a:pt x="8406759" y="232517"/>
                </a:lnTo>
                <a:lnTo>
                  <a:pt x="8426506" y="241842"/>
                </a:lnTo>
                <a:lnTo>
                  <a:pt x="8427949" y="240981"/>
                </a:lnTo>
                <a:cubicBezTo>
                  <a:pt x="8431925" y="239458"/>
                  <a:pt x="8436260" y="239096"/>
                  <a:pt x="8441468" y="241157"/>
                </a:cubicBezTo>
                <a:lnTo>
                  <a:pt x="8565757" y="255317"/>
                </a:lnTo>
                <a:lnTo>
                  <a:pt x="8573171" y="258426"/>
                </a:lnTo>
                <a:lnTo>
                  <a:pt x="8573548" y="258241"/>
                </a:lnTo>
                <a:cubicBezTo>
                  <a:pt x="8575650" y="258391"/>
                  <a:pt x="8618469" y="259217"/>
                  <a:pt x="8622021" y="261028"/>
                </a:cubicBezTo>
                <a:lnTo>
                  <a:pt x="8672650" y="254821"/>
                </a:lnTo>
                <a:cubicBezTo>
                  <a:pt x="8716151" y="260353"/>
                  <a:pt x="8748971" y="243487"/>
                  <a:pt x="8785543" y="263406"/>
                </a:cubicBezTo>
                <a:cubicBezTo>
                  <a:pt x="8826293" y="268498"/>
                  <a:pt x="8797654" y="254573"/>
                  <a:pt x="8830588" y="265483"/>
                </a:cubicBezTo>
                <a:cubicBezTo>
                  <a:pt x="8849202" y="267272"/>
                  <a:pt x="8877544" y="266277"/>
                  <a:pt x="8905142" y="264958"/>
                </a:cubicBezTo>
                <a:lnTo>
                  <a:pt x="8968582" y="262728"/>
                </a:lnTo>
                <a:lnTo>
                  <a:pt x="8972994" y="263284"/>
                </a:lnTo>
                <a:lnTo>
                  <a:pt x="9004605" y="258041"/>
                </a:lnTo>
                <a:lnTo>
                  <a:pt x="9016165" y="261258"/>
                </a:lnTo>
                <a:cubicBezTo>
                  <a:pt x="9028775" y="267579"/>
                  <a:pt x="9039083" y="277488"/>
                  <a:pt x="9043297" y="281547"/>
                </a:cubicBezTo>
                <a:lnTo>
                  <a:pt x="9048315" y="279264"/>
                </a:lnTo>
                <a:lnTo>
                  <a:pt x="9054706" y="278538"/>
                </a:lnTo>
                <a:lnTo>
                  <a:pt x="9070919" y="281810"/>
                </a:lnTo>
                <a:lnTo>
                  <a:pt x="9076813" y="283909"/>
                </a:lnTo>
                <a:cubicBezTo>
                  <a:pt x="9080948" y="285030"/>
                  <a:pt x="9083794" y="285362"/>
                  <a:pt x="9085871" y="285133"/>
                </a:cubicBezTo>
                <a:lnTo>
                  <a:pt x="9086159" y="284887"/>
                </a:lnTo>
                <a:lnTo>
                  <a:pt x="9134606" y="288168"/>
                </a:lnTo>
                <a:cubicBezTo>
                  <a:pt x="9149441" y="274272"/>
                  <a:pt x="9194106" y="309414"/>
                  <a:pt x="9195590" y="279568"/>
                </a:cubicBezTo>
                <a:cubicBezTo>
                  <a:pt x="9212898" y="284479"/>
                  <a:pt x="9220866" y="298055"/>
                  <a:pt x="9219336" y="278133"/>
                </a:cubicBezTo>
                <a:cubicBezTo>
                  <a:pt x="9225159" y="279201"/>
                  <a:pt x="9229164" y="278078"/>
                  <a:pt x="9232362" y="275894"/>
                </a:cubicBezTo>
                <a:lnTo>
                  <a:pt x="9283638" y="299924"/>
                </a:lnTo>
                <a:lnTo>
                  <a:pt x="9371484" y="329634"/>
                </a:lnTo>
                <a:lnTo>
                  <a:pt x="9404829" y="339038"/>
                </a:lnTo>
                <a:lnTo>
                  <a:pt x="9427021" y="358784"/>
                </a:lnTo>
                <a:cubicBezTo>
                  <a:pt x="9500124" y="364086"/>
                  <a:pt x="9604652" y="390635"/>
                  <a:pt x="9670844" y="405128"/>
                </a:cubicBezTo>
                <a:cubicBezTo>
                  <a:pt x="9688531" y="417998"/>
                  <a:pt x="9762277" y="426463"/>
                  <a:pt x="9816083" y="416573"/>
                </a:cubicBezTo>
                <a:lnTo>
                  <a:pt x="9936741" y="437044"/>
                </a:lnTo>
                <a:cubicBezTo>
                  <a:pt x="9978091" y="447025"/>
                  <a:pt x="10008641" y="443705"/>
                  <a:pt x="10050093" y="443783"/>
                </a:cubicBezTo>
                <a:cubicBezTo>
                  <a:pt x="10074709" y="448779"/>
                  <a:pt x="10088915" y="449258"/>
                  <a:pt x="10130090" y="459520"/>
                </a:cubicBezTo>
                <a:cubicBezTo>
                  <a:pt x="10137791" y="458564"/>
                  <a:pt x="10165777" y="459877"/>
                  <a:pt x="10173456" y="457749"/>
                </a:cubicBezTo>
                <a:lnTo>
                  <a:pt x="10218232" y="459820"/>
                </a:lnTo>
                <a:lnTo>
                  <a:pt x="10354176" y="471377"/>
                </a:lnTo>
                <a:cubicBezTo>
                  <a:pt x="10367946" y="478917"/>
                  <a:pt x="10417270" y="488110"/>
                  <a:pt x="10430681" y="481226"/>
                </a:cubicBezTo>
                <a:cubicBezTo>
                  <a:pt x="10441804" y="481366"/>
                  <a:pt x="10469025" y="490181"/>
                  <a:pt x="10478169" y="481774"/>
                </a:cubicBezTo>
                <a:cubicBezTo>
                  <a:pt x="10503830" y="488972"/>
                  <a:pt x="10531359" y="489751"/>
                  <a:pt x="10540907" y="485607"/>
                </a:cubicBezTo>
                <a:cubicBezTo>
                  <a:pt x="10569054" y="475472"/>
                  <a:pt x="10590882" y="489185"/>
                  <a:pt x="10614941" y="487592"/>
                </a:cubicBezTo>
                <a:cubicBezTo>
                  <a:pt x="10654657" y="492458"/>
                  <a:pt x="10645652" y="516778"/>
                  <a:pt x="10674098" y="521656"/>
                </a:cubicBezTo>
                <a:cubicBezTo>
                  <a:pt x="10737163" y="537583"/>
                  <a:pt x="10829686" y="559302"/>
                  <a:pt x="10874834" y="574867"/>
                </a:cubicBezTo>
                <a:cubicBezTo>
                  <a:pt x="10919981" y="590432"/>
                  <a:pt x="10878682" y="577481"/>
                  <a:pt x="10944981" y="615042"/>
                </a:cubicBezTo>
                <a:cubicBezTo>
                  <a:pt x="10976235" y="616974"/>
                  <a:pt x="10982969" y="648568"/>
                  <a:pt x="11006376" y="645957"/>
                </a:cubicBezTo>
                <a:cubicBezTo>
                  <a:pt x="11005343" y="630631"/>
                  <a:pt x="11047577" y="676048"/>
                  <a:pt x="11076308" y="675698"/>
                </a:cubicBezTo>
                <a:cubicBezTo>
                  <a:pt x="11093142" y="677175"/>
                  <a:pt x="11131116" y="681348"/>
                  <a:pt x="11148789" y="685041"/>
                </a:cubicBezTo>
                <a:cubicBezTo>
                  <a:pt x="11177310" y="688243"/>
                  <a:pt x="11217768" y="714725"/>
                  <a:pt x="11249129" y="684218"/>
                </a:cubicBezTo>
                <a:cubicBezTo>
                  <a:pt x="11276269" y="697037"/>
                  <a:pt x="11257432" y="693670"/>
                  <a:pt x="11299915" y="692177"/>
                </a:cubicBezTo>
                <a:cubicBezTo>
                  <a:pt x="11314401" y="703224"/>
                  <a:pt x="11371412" y="714421"/>
                  <a:pt x="11386973" y="708209"/>
                </a:cubicBezTo>
                <a:cubicBezTo>
                  <a:pt x="11425657" y="716286"/>
                  <a:pt x="11454555" y="715485"/>
                  <a:pt x="11500105" y="735014"/>
                </a:cubicBezTo>
                <a:cubicBezTo>
                  <a:pt x="11545172" y="751781"/>
                  <a:pt x="11573053" y="787789"/>
                  <a:pt x="11621735" y="789584"/>
                </a:cubicBezTo>
                <a:lnTo>
                  <a:pt x="11691200" y="867902"/>
                </a:lnTo>
                <a:cubicBezTo>
                  <a:pt x="11734106" y="911360"/>
                  <a:pt x="11773008" y="895495"/>
                  <a:pt x="11819427" y="911634"/>
                </a:cubicBezTo>
                <a:lnTo>
                  <a:pt x="11969720" y="964737"/>
                </a:lnTo>
                <a:cubicBezTo>
                  <a:pt x="12009110" y="978008"/>
                  <a:pt x="12010206" y="989588"/>
                  <a:pt x="12055766" y="991268"/>
                </a:cubicBezTo>
                <a:cubicBezTo>
                  <a:pt x="12105723" y="1003445"/>
                  <a:pt x="12068493" y="1020292"/>
                  <a:pt x="12171539" y="995427"/>
                </a:cubicBezTo>
                <a:cubicBezTo>
                  <a:pt x="12174929" y="995822"/>
                  <a:pt x="12180763" y="996228"/>
                  <a:pt x="12187831" y="996580"/>
                </a:cubicBezTo>
                <a:lnTo>
                  <a:pt x="12192000" y="996726"/>
                </a:lnTo>
                <a:lnTo>
                  <a:pt x="12192000" y="4939827"/>
                </a:lnTo>
                <a:lnTo>
                  <a:pt x="0" y="4939827"/>
                </a:lnTo>
                <a:lnTo>
                  <a:pt x="0" y="512043"/>
                </a:lnTo>
                <a:lnTo>
                  <a:pt x="7381" y="512580"/>
                </a:lnTo>
                <a:cubicBezTo>
                  <a:pt x="39359" y="514524"/>
                  <a:pt x="72732" y="514144"/>
                  <a:pt x="100029" y="504758"/>
                </a:cubicBezTo>
                <a:cubicBezTo>
                  <a:pt x="115935" y="525779"/>
                  <a:pt x="143126" y="489229"/>
                  <a:pt x="155244" y="525130"/>
                </a:cubicBezTo>
                <a:cubicBezTo>
                  <a:pt x="173881" y="522487"/>
                  <a:pt x="242791" y="514086"/>
                  <a:pt x="254366" y="534449"/>
                </a:cubicBezTo>
                <a:cubicBezTo>
                  <a:pt x="303041" y="537382"/>
                  <a:pt x="380161" y="541650"/>
                  <a:pt x="447292" y="542725"/>
                </a:cubicBezTo>
                <a:cubicBezTo>
                  <a:pt x="530282" y="553078"/>
                  <a:pt x="572130" y="539673"/>
                  <a:pt x="628105" y="547853"/>
                </a:cubicBezTo>
                <a:cubicBezTo>
                  <a:pt x="661608" y="509671"/>
                  <a:pt x="746152" y="605137"/>
                  <a:pt x="783146" y="591799"/>
                </a:cubicBezTo>
                <a:cubicBezTo>
                  <a:pt x="862499" y="590113"/>
                  <a:pt x="949481" y="579142"/>
                  <a:pt x="1043676" y="591887"/>
                </a:cubicBezTo>
                <a:cubicBezTo>
                  <a:pt x="1120353" y="576991"/>
                  <a:pt x="1172004" y="553592"/>
                  <a:pt x="1281816" y="520946"/>
                </a:cubicBezTo>
                <a:cubicBezTo>
                  <a:pt x="1339915" y="511282"/>
                  <a:pt x="1459480" y="554579"/>
                  <a:pt x="1486347" y="487310"/>
                </a:cubicBezTo>
                <a:cubicBezTo>
                  <a:pt x="1507765" y="532008"/>
                  <a:pt x="1539168" y="465954"/>
                  <a:pt x="1568079" y="462531"/>
                </a:cubicBezTo>
                <a:cubicBezTo>
                  <a:pt x="1587821" y="491525"/>
                  <a:pt x="1601468" y="469316"/>
                  <a:pt x="1622516" y="466058"/>
                </a:cubicBezTo>
                <a:cubicBezTo>
                  <a:pt x="1630056" y="483510"/>
                  <a:pt x="1647504" y="484261"/>
                  <a:pt x="1655457" y="465359"/>
                </a:cubicBezTo>
                <a:cubicBezTo>
                  <a:pt x="1651800" y="419723"/>
                  <a:pt x="1709718" y="447719"/>
                  <a:pt x="1717454" y="417203"/>
                </a:cubicBezTo>
                <a:cubicBezTo>
                  <a:pt x="1753115" y="414011"/>
                  <a:pt x="1882851" y="412376"/>
                  <a:pt x="1913794" y="365255"/>
                </a:cubicBezTo>
                <a:cubicBezTo>
                  <a:pt x="2001060" y="361067"/>
                  <a:pt x="2099559" y="366414"/>
                  <a:pt x="2129762" y="367832"/>
                </a:cubicBezTo>
                <a:cubicBezTo>
                  <a:pt x="2215380" y="355065"/>
                  <a:pt x="2248807" y="343296"/>
                  <a:pt x="2376970" y="350129"/>
                </a:cubicBezTo>
                <a:cubicBezTo>
                  <a:pt x="2393251" y="360463"/>
                  <a:pt x="2473371" y="379419"/>
                  <a:pt x="2480155" y="359227"/>
                </a:cubicBezTo>
                <a:cubicBezTo>
                  <a:pt x="2520060" y="359505"/>
                  <a:pt x="2561270" y="311415"/>
                  <a:pt x="2586782" y="339352"/>
                </a:cubicBezTo>
                <a:cubicBezTo>
                  <a:pt x="2585230" y="294982"/>
                  <a:pt x="2653633" y="316689"/>
                  <a:pt x="2679617" y="305383"/>
                </a:cubicBezTo>
                <a:cubicBezTo>
                  <a:pt x="2721434" y="266011"/>
                  <a:pt x="2746765" y="276002"/>
                  <a:pt x="2788947" y="250375"/>
                </a:cubicBezTo>
                <a:cubicBezTo>
                  <a:pt x="2851672" y="235447"/>
                  <a:pt x="2913075" y="252766"/>
                  <a:pt x="2965530" y="245958"/>
                </a:cubicBezTo>
                <a:cubicBezTo>
                  <a:pt x="3001911" y="238336"/>
                  <a:pt x="3090203" y="217828"/>
                  <a:pt x="3103677" y="209527"/>
                </a:cubicBezTo>
                <a:lnTo>
                  <a:pt x="3126759" y="211226"/>
                </a:lnTo>
                <a:cubicBezTo>
                  <a:pt x="3136908" y="211889"/>
                  <a:pt x="3148903" y="212490"/>
                  <a:pt x="3164020" y="212779"/>
                </a:cubicBezTo>
                <a:cubicBezTo>
                  <a:pt x="3225474" y="210084"/>
                  <a:pt x="3231859" y="218227"/>
                  <a:pt x="3285019" y="220535"/>
                </a:cubicBezTo>
                <a:cubicBezTo>
                  <a:pt x="3318541" y="222809"/>
                  <a:pt x="3359787" y="223898"/>
                  <a:pt x="3365154" y="226416"/>
                </a:cubicBezTo>
                <a:lnTo>
                  <a:pt x="3367507" y="225416"/>
                </a:lnTo>
                <a:cubicBezTo>
                  <a:pt x="3377583" y="223667"/>
                  <a:pt x="3383502" y="224760"/>
                  <a:pt x="3387567" y="227103"/>
                </a:cubicBezTo>
                <a:lnTo>
                  <a:pt x="3498001" y="231941"/>
                </a:lnTo>
                <a:cubicBezTo>
                  <a:pt x="3513569" y="226158"/>
                  <a:pt x="3539132" y="232525"/>
                  <a:pt x="3561557" y="228095"/>
                </a:cubicBezTo>
                <a:cubicBezTo>
                  <a:pt x="3574944" y="230843"/>
                  <a:pt x="3597426" y="216287"/>
                  <a:pt x="3611920" y="218094"/>
                </a:cubicBezTo>
                <a:lnTo>
                  <a:pt x="3620528" y="218788"/>
                </a:lnTo>
                <a:lnTo>
                  <a:pt x="3620766" y="218511"/>
                </a:lnTo>
                <a:cubicBezTo>
                  <a:pt x="3622780" y="218042"/>
                  <a:pt x="3625663" y="218038"/>
                  <a:pt x="3629977" y="218664"/>
                </a:cubicBezTo>
                <a:lnTo>
                  <a:pt x="3636217" y="220048"/>
                </a:lnTo>
                <a:lnTo>
                  <a:pt x="3709484" y="186927"/>
                </a:lnTo>
                <a:cubicBezTo>
                  <a:pt x="3731015" y="183190"/>
                  <a:pt x="3745790" y="180810"/>
                  <a:pt x="3761342" y="177474"/>
                </a:cubicBezTo>
                <a:lnTo>
                  <a:pt x="3799748" y="167154"/>
                </a:lnTo>
                <a:lnTo>
                  <a:pt x="3922756" y="194044"/>
                </a:lnTo>
                <a:cubicBezTo>
                  <a:pt x="3960877" y="203465"/>
                  <a:pt x="3965250" y="215357"/>
                  <a:pt x="4028476" y="223679"/>
                </a:cubicBezTo>
                <a:cubicBezTo>
                  <a:pt x="4088751" y="228019"/>
                  <a:pt x="4139112" y="248870"/>
                  <a:pt x="4191582" y="238952"/>
                </a:cubicBezTo>
                <a:cubicBezTo>
                  <a:pt x="4210842" y="254091"/>
                  <a:pt x="4229809" y="260810"/>
                  <a:pt x="4251024" y="240874"/>
                </a:cubicBezTo>
                <a:cubicBezTo>
                  <a:pt x="4306627" y="250935"/>
                  <a:pt x="4317066" y="281625"/>
                  <a:pt x="4355275" y="260205"/>
                </a:cubicBezTo>
                <a:cubicBezTo>
                  <a:pt x="4390577" y="327090"/>
                  <a:pt x="4385658" y="272111"/>
                  <a:pt x="4423807" y="270366"/>
                </a:cubicBezTo>
                <a:cubicBezTo>
                  <a:pt x="4457666" y="271864"/>
                  <a:pt x="4523223" y="267475"/>
                  <a:pt x="4558432" y="269194"/>
                </a:cubicBezTo>
                <a:cubicBezTo>
                  <a:pt x="4594553" y="230955"/>
                  <a:pt x="4596517" y="287120"/>
                  <a:pt x="4635061" y="280682"/>
                </a:cubicBezTo>
                <a:cubicBezTo>
                  <a:pt x="4676560" y="281955"/>
                  <a:pt x="4741782" y="292968"/>
                  <a:pt x="4807427" y="276835"/>
                </a:cubicBezTo>
                <a:cubicBezTo>
                  <a:pt x="4876769" y="256626"/>
                  <a:pt x="4951997" y="249407"/>
                  <a:pt x="5028933" y="183887"/>
                </a:cubicBezTo>
                <a:cubicBezTo>
                  <a:pt x="5044713" y="164149"/>
                  <a:pt x="5073685" y="161161"/>
                  <a:pt x="5093642" y="177214"/>
                </a:cubicBezTo>
                <a:cubicBezTo>
                  <a:pt x="5097077" y="179978"/>
                  <a:pt x="5100108" y="183212"/>
                  <a:pt x="5102642" y="186816"/>
                </a:cubicBezTo>
                <a:cubicBezTo>
                  <a:pt x="5150234" y="139156"/>
                  <a:pt x="5169674" y="190314"/>
                  <a:pt x="5193590" y="156458"/>
                </a:cubicBezTo>
                <a:cubicBezTo>
                  <a:pt x="5257854" y="151722"/>
                  <a:pt x="5301917" y="175841"/>
                  <a:pt x="5323922" y="146332"/>
                </a:cubicBezTo>
                <a:cubicBezTo>
                  <a:pt x="5355266" y="153538"/>
                  <a:pt x="5392601" y="198271"/>
                  <a:pt x="5421860" y="167298"/>
                </a:cubicBezTo>
                <a:cubicBezTo>
                  <a:pt x="5420630" y="196364"/>
                  <a:pt x="5461576" y="151467"/>
                  <a:pt x="5476948" y="173249"/>
                </a:cubicBezTo>
                <a:cubicBezTo>
                  <a:pt x="5487334" y="191763"/>
                  <a:pt x="5502178" y="182456"/>
                  <a:pt x="5516842" y="184018"/>
                </a:cubicBezTo>
                <a:cubicBezTo>
                  <a:pt x="5533140" y="200158"/>
                  <a:pt x="5599828" y="189750"/>
                  <a:pt x="5619415" y="176781"/>
                </a:cubicBezTo>
                <a:cubicBezTo>
                  <a:pt x="5690073" y="168499"/>
                  <a:pt x="5748631" y="186964"/>
                  <a:pt x="5789867" y="150304"/>
                </a:cubicBezTo>
                <a:cubicBezTo>
                  <a:pt x="5802836" y="146282"/>
                  <a:pt x="5814753" y="145947"/>
                  <a:pt x="5825953" y="147907"/>
                </a:cubicBezTo>
                <a:lnTo>
                  <a:pt x="5856168" y="158719"/>
                </a:lnTo>
                <a:lnTo>
                  <a:pt x="5862476" y="172447"/>
                </a:lnTo>
                <a:lnTo>
                  <a:pt x="5882195" y="173195"/>
                </a:lnTo>
                <a:lnTo>
                  <a:pt x="5952585" y="161012"/>
                </a:lnTo>
                <a:cubicBezTo>
                  <a:pt x="5962273" y="166588"/>
                  <a:pt x="5992020" y="151579"/>
                  <a:pt x="6001964" y="154786"/>
                </a:cubicBezTo>
                <a:cubicBezTo>
                  <a:pt x="6061748" y="122178"/>
                  <a:pt x="6101539" y="131534"/>
                  <a:pt x="6184207" y="132658"/>
                </a:cubicBezTo>
                <a:cubicBezTo>
                  <a:pt x="6266582" y="127016"/>
                  <a:pt x="6286876" y="151859"/>
                  <a:pt x="6415830" y="136006"/>
                </a:cubicBezTo>
                <a:cubicBezTo>
                  <a:pt x="6563502" y="116945"/>
                  <a:pt x="6684679" y="79367"/>
                  <a:pt x="6756965" y="57636"/>
                </a:cubicBezTo>
                <a:cubicBezTo>
                  <a:pt x="6761544" y="48663"/>
                  <a:pt x="6812642" y="36519"/>
                  <a:pt x="6819400" y="30742"/>
                </a:cubicBezTo>
                <a:lnTo>
                  <a:pt x="6986370" y="12659"/>
                </a:lnTo>
                <a:lnTo>
                  <a:pt x="6989536" y="14528"/>
                </a:lnTo>
                <a:cubicBezTo>
                  <a:pt x="7002946" y="17364"/>
                  <a:pt x="7010700" y="14716"/>
                  <a:pt x="7015933" y="9653"/>
                </a:cubicBezTo>
                <a:lnTo>
                  <a:pt x="7020592" y="1651"/>
                </a:lnTo>
                <a:lnTo>
                  <a:pt x="702590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963" name="Rectangle 2">
            <a:extLst>
              <a:ext uri="{FF2B5EF4-FFF2-40B4-BE49-F238E27FC236}">
                <a16:creationId xmlns:a16="http://schemas.microsoft.com/office/drawing/2014/main" id="{82A9E7A1-9DD6-91F9-76A5-DFC0477B4C6B}"/>
              </a:ext>
            </a:extLst>
          </p:cNvPr>
          <p:cNvSpPr>
            <a:spLocks noGrp="1" noChangeArrowheads="1"/>
          </p:cNvSpPr>
          <p:nvPr>
            <p:ph type="title"/>
          </p:nvPr>
        </p:nvSpPr>
        <p:spPr>
          <a:xfrm>
            <a:off x="1184744" y="5198168"/>
            <a:ext cx="9859618" cy="642797"/>
          </a:xfrm>
        </p:spPr>
        <p:txBody>
          <a:bodyPr vert="horz" lIns="91440" tIns="45720" rIns="91440" bIns="45720" rtlCol="0" anchor="b">
            <a:normAutofit/>
          </a:bodyPr>
          <a:lstStyle/>
          <a:p>
            <a:pPr algn="ctr"/>
            <a:r>
              <a:rPr lang="en-US" altLang="en-US" sz="2000" kern="1200">
                <a:solidFill>
                  <a:schemeClr val="tx1"/>
                </a:solidFill>
                <a:latin typeface="+mj-lt"/>
                <a:ea typeface="+mj-ea"/>
                <a:cs typeface="+mj-cs"/>
              </a:rPr>
              <a:t>Increment and</a:t>
            </a:r>
            <a:br>
              <a:rPr lang="en-US" altLang="en-US" sz="2000" kern="1200">
                <a:solidFill>
                  <a:schemeClr val="tx1"/>
                </a:solidFill>
                <a:latin typeface="+mj-lt"/>
                <a:ea typeface="+mj-ea"/>
                <a:cs typeface="+mj-cs"/>
              </a:rPr>
            </a:br>
            <a:r>
              <a:rPr lang="en-US" altLang="en-US" sz="2000" kern="1200">
                <a:solidFill>
                  <a:schemeClr val="tx1"/>
                </a:solidFill>
                <a:latin typeface="+mj-lt"/>
                <a:ea typeface="+mj-ea"/>
                <a:cs typeface="+mj-cs"/>
              </a:rPr>
              <a:t>Decrement Operators</a:t>
            </a:r>
          </a:p>
        </p:txBody>
      </p:sp>
      <p:sp>
        <p:nvSpPr>
          <p:cNvPr id="40975" name="Freeform: Shape 40974">
            <a:extLst>
              <a:ext uri="{FF2B5EF4-FFF2-40B4-BE49-F238E27FC236}">
                <a16:creationId xmlns:a16="http://schemas.microsoft.com/office/drawing/2014/main" id="{3389D0BC-BA1D-4360-88F9-D9ECCBDAB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7950" y="647758"/>
            <a:ext cx="8355105" cy="439265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0966" name="Picture 7">
            <a:extLst>
              <a:ext uri="{FF2B5EF4-FFF2-40B4-BE49-F238E27FC236}">
                <a16:creationId xmlns:a16="http://schemas.microsoft.com/office/drawing/2014/main" id="{E840E4B4-2761-A23D-028F-0ADE6D0A613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079812" y="1386661"/>
            <a:ext cx="8032376" cy="291173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40962" name="Slide Number Placeholder 4">
            <a:extLst>
              <a:ext uri="{FF2B5EF4-FFF2-40B4-BE49-F238E27FC236}">
                <a16:creationId xmlns:a16="http://schemas.microsoft.com/office/drawing/2014/main" id="{DE555900-DD3F-2E1D-501E-D6A5291DCE05}"/>
              </a:ext>
            </a:extLst>
          </p:cNvPr>
          <p:cNvSpPr>
            <a:spLocks noGrp="1" noChangeArrowheads="1"/>
          </p:cNvSpPr>
          <p:nvPr>
            <p:ph type="sldNum" sz="quarter" idx="11"/>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spcAft>
                <a:spcPts val="600"/>
              </a:spcAft>
              <a:buClrTx/>
              <a:buSzTx/>
              <a:buFontTx/>
              <a:buNone/>
            </a:pPr>
            <a:fld id="{77565AED-2D1A-480C-87EB-BF1727F984F4}" type="slidenum">
              <a:rPr lang="en-US" altLang="en-US" sz="1000">
                <a:solidFill>
                  <a:schemeClr val="tx1">
                    <a:tint val="75000"/>
                  </a:schemeClr>
                </a:solidFill>
                <a:latin typeface="+mn-lt"/>
              </a:rPr>
              <a:pPr algn="r">
                <a:spcBef>
                  <a:spcPct val="0"/>
                </a:spcBef>
                <a:spcAft>
                  <a:spcPts val="600"/>
                </a:spcAft>
                <a:buClrTx/>
                <a:buSzTx/>
                <a:buFontTx/>
                <a:buNone/>
              </a:pPr>
              <a:t>19</a:t>
            </a:fld>
            <a:endParaRPr lang="en-US" altLang="en-US" sz="1000">
              <a:solidFill>
                <a:schemeClr val="tx1">
                  <a:tint val="75000"/>
                </a:schemeClr>
              </a:solidFill>
              <a:latin typeface="+mn-lt"/>
            </a:endParaRPr>
          </a:p>
        </p:txBody>
      </p:sp>
      <p:sp>
        <p:nvSpPr>
          <p:cNvPr id="40964" name="Rectangle 9">
            <a:extLst>
              <a:ext uri="{FF2B5EF4-FFF2-40B4-BE49-F238E27FC236}">
                <a16:creationId xmlns:a16="http://schemas.microsoft.com/office/drawing/2014/main" id="{0776C461-9D87-0B33-5691-7FBC9A980D37}"/>
              </a:ext>
            </a:extLst>
          </p:cNvPr>
          <p:cNvSpPr>
            <a:spLocks noChangeArrowheads="1"/>
          </p:cNvSpPr>
          <p:nvPr/>
        </p:nvSpPr>
        <p:spPr bwMode="auto">
          <a:xfrm>
            <a:off x="4457700" y="2667000"/>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0965" name="Rectangle 10">
            <a:extLst>
              <a:ext uri="{FF2B5EF4-FFF2-40B4-BE49-F238E27FC236}">
                <a16:creationId xmlns:a16="http://schemas.microsoft.com/office/drawing/2014/main" id="{9D3549DF-60A5-3F69-E2D1-C8839B72BA4C}"/>
              </a:ext>
            </a:extLst>
          </p:cNvPr>
          <p:cNvSpPr>
            <a:spLocks noChangeArrowheads="1"/>
          </p:cNvSpPr>
          <p:nvPr/>
        </p:nvSpPr>
        <p:spPr bwMode="auto">
          <a:xfrm>
            <a:off x="4457700" y="2620963"/>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tabLst>
                <a:tab pos="3246438"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3246438"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3246438"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3246438"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324643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a:extLst>
              <a:ext uri="{FF2B5EF4-FFF2-40B4-BE49-F238E27FC236}">
                <a16:creationId xmlns:a16="http://schemas.microsoft.com/office/drawing/2014/main" id="{435C9315-9406-77A6-DDF6-97CABA56ABAC}"/>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80ADEA3-B6F2-470E-A8D5-7797D5923583}" type="slidenum">
              <a:rPr lang="en-US" altLang="en-US" sz="1400"/>
              <a:pPr>
                <a:spcBef>
                  <a:spcPct val="0"/>
                </a:spcBef>
                <a:buClrTx/>
                <a:buSzTx/>
                <a:buFontTx/>
                <a:buNone/>
              </a:pPr>
              <a:t>2</a:t>
            </a:fld>
            <a:endParaRPr lang="en-US" altLang="en-US" sz="1400"/>
          </a:p>
        </p:txBody>
      </p:sp>
      <p:sp>
        <p:nvSpPr>
          <p:cNvPr id="8195" name="Rectangle 2">
            <a:extLst>
              <a:ext uri="{FF2B5EF4-FFF2-40B4-BE49-F238E27FC236}">
                <a16:creationId xmlns:a16="http://schemas.microsoft.com/office/drawing/2014/main" id="{C75D5C4A-725E-CF39-4175-F541B082BDC0}"/>
              </a:ext>
            </a:extLst>
          </p:cNvPr>
          <p:cNvSpPr>
            <a:spLocks noGrp="1" noChangeArrowheads="1"/>
          </p:cNvSpPr>
          <p:nvPr>
            <p:ph type="title"/>
          </p:nvPr>
        </p:nvSpPr>
        <p:spPr>
          <a:xfrm>
            <a:off x="2209800" y="304800"/>
            <a:ext cx="7772400" cy="533400"/>
          </a:xfrm>
        </p:spPr>
        <p:txBody>
          <a:bodyPr>
            <a:noAutofit/>
          </a:bodyPr>
          <a:lstStyle/>
          <a:p>
            <a:r>
              <a:rPr lang="en-US" sz="4000" kern="1200" dirty="0">
                <a:solidFill>
                  <a:schemeClr val="tx1"/>
                </a:solidFill>
                <a:latin typeface="+mj-lt"/>
                <a:ea typeface="+mj-ea"/>
                <a:cs typeface="+mj-cs"/>
              </a:rPr>
              <a:t>Sample java calculation program</a:t>
            </a:r>
            <a:endParaRPr lang="en-US" altLang="en-US" sz="4000" dirty="0"/>
          </a:p>
        </p:txBody>
      </p:sp>
      <p:sp>
        <p:nvSpPr>
          <p:cNvPr id="8196" name="Rectangle 3">
            <a:extLst>
              <a:ext uri="{FF2B5EF4-FFF2-40B4-BE49-F238E27FC236}">
                <a16:creationId xmlns:a16="http://schemas.microsoft.com/office/drawing/2014/main" id="{B3C53A34-9D52-DA8D-EF62-154D6FE830AD}"/>
              </a:ext>
            </a:extLst>
          </p:cNvPr>
          <p:cNvSpPr>
            <a:spLocks noGrp="1" noChangeArrowheads="1"/>
          </p:cNvSpPr>
          <p:nvPr>
            <p:ph type="body" idx="1"/>
          </p:nvPr>
        </p:nvSpPr>
        <p:spPr>
          <a:xfrm>
            <a:off x="1676400" y="1066800"/>
            <a:ext cx="5562600" cy="5181600"/>
          </a:xfrm>
        </p:spPr>
        <p:txBody>
          <a:bodyPr>
            <a:normAutofit fontScale="92500" lnSpcReduction="20000"/>
          </a:bodyPr>
          <a:lstStyle/>
          <a:p>
            <a:pPr>
              <a:lnSpc>
                <a:spcPct val="80000"/>
              </a:lnSpc>
              <a:buFont typeface="Monotype Sorts" pitchFamily="2" charset="2"/>
              <a:buNone/>
            </a:pPr>
            <a:r>
              <a:rPr lang="en-US" altLang="en-US" sz="1800" dirty="0"/>
              <a:t>public class </a:t>
            </a:r>
            <a:r>
              <a:rPr lang="en-US" altLang="en-US" sz="1800" dirty="0" err="1"/>
              <a:t>ComputeArea</a:t>
            </a:r>
            <a:r>
              <a:rPr lang="en-US" altLang="en-US" sz="1800" dirty="0"/>
              <a:t> {</a:t>
            </a:r>
          </a:p>
          <a:p>
            <a:pPr>
              <a:lnSpc>
                <a:spcPct val="80000"/>
              </a:lnSpc>
              <a:buFont typeface="Monotype Sorts" pitchFamily="2" charset="2"/>
              <a:buNone/>
            </a:pPr>
            <a:r>
              <a:rPr lang="en-US" altLang="en-US" sz="1800" dirty="0"/>
              <a:t>  /** Main method */</a:t>
            </a:r>
          </a:p>
          <a:p>
            <a:pPr>
              <a:lnSpc>
                <a:spcPct val="80000"/>
              </a:lnSpc>
              <a:buFont typeface="Monotype Sorts" pitchFamily="2" charset="2"/>
              <a:buNone/>
            </a:pPr>
            <a:r>
              <a:rPr lang="en-US" altLang="en-US" sz="1800" dirty="0"/>
              <a:t>  public static void main(String[] </a:t>
            </a:r>
            <a:r>
              <a:rPr lang="en-US" altLang="en-US" sz="1800" dirty="0" err="1"/>
              <a:t>args</a:t>
            </a:r>
            <a:r>
              <a:rPr lang="en-US" altLang="en-US" sz="1800" dirty="0"/>
              <a:t>) {</a:t>
            </a:r>
          </a:p>
          <a:p>
            <a:pPr>
              <a:lnSpc>
                <a:spcPct val="80000"/>
              </a:lnSpc>
              <a:buFont typeface="Monotype Sorts" pitchFamily="2" charset="2"/>
              <a:buNone/>
            </a:pPr>
            <a:r>
              <a:rPr lang="en-US" altLang="en-US" sz="1800" dirty="0"/>
              <a:t>    double radius;</a:t>
            </a:r>
          </a:p>
          <a:p>
            <a:pPr>
              <a:lnSpc>
                <a:spcPct val="80000"/>
              </a:lnSpc>
              <a:buFont typeface="Monotype Sorts" pitchFamily="2" charset="2"/>
              <a:buNone/>
            </a:pPr>
            <a:r>
              <a:rPr lang="en-US" altLang="en-US" sz="1800" dirty="0"/>
              <a:t>    double area;</a:t>
            </a:r>
          </a:p>
          <a:p>
            <a:pPr>
              <a:lnSpc>
                <a:spcPct val="80000"/>
              </a:lnSpc>
              <a:buFont typeface="Monotype Sorts" pitchFamily="2" charset="2"/>
              <a:buNone/>
            </a:pPr>
            <a:r>
              <a:rPr lang="en-US" altLang="en-US" sz="1800" dirty="0"/>
              <a:t>    </a:t>
            </a:r>
          </a:p>
          <a:p>
            <a:pPr>
              <a:lnSpc>
                <a:spcPct val="80000"/>
              </a:lnSpc>
              <a:buFont typeface="Monotype Sorts" pitchFamily="2" charset="2"/>
              <a:buNone/>
            </a:pPr>
            <a:r>
              <a:rPr lang="en-US" altLang="en-US" sz="1800" dirty="0"/>
              <a:t>    // Assign a radius</a:t>
            </a:r>
          </a:p>
          <a:p>
            <a:pPr>
              <a:lnSpc>
                <a:spcPct val="80000"/>
              </a:lnSpc>
              <a:buFont typeface="Monotype Sorts" pitchFamily="2" charset="2"/>
              <a:buNone/>
            </a:pPr>
            <a:r>
              <a:rPr lang="en-US" altLang="en-US" sz="1800" dirty="0"/>
              <a:t>    radius = 20;</a:t>
            </a:r>
          </a:p>
          <a:p>
            <a:pPr>
              <a:lnSpc>
                <a:spcPct val="80000"/>
              </a:lnSpc>
              <a:buFont typeface="Monotype Sorts" pitchFamily="2" charset="2"/>
              <a:buNone/>
            </a:pPr>
            <a:r>
              <a:rPr lang="en-US" altLang="en-US" sz="1800" dirty="0"/>
              <a:t>    </a:t>
            </a:r>
          </a:p>
          <a:p>
            <a:pPr>
              <a:lnSpc>
                <a:spcPct val="80000"/>
              </a:lnSpc>
              <a:buFont typeface="Monotype Sorts" pitchFamily="2" charset="2"/>
              <a:buNone/>
            </a:pPr>
            <a:r>
              <a:rPr lang="en-US" altLang="en-US" sz="1800" dirty="0"/>
              <a:t>    // Compute area</a:t>
            </a:r>
          </a:p>
          <a:p>
            <a:pPr>
              <a:lnSpc>
                <a:spcPct val="80000"/>
              </a:lnSpc>
              <a:buFont typeface="Monotype Sorts" pitchFamily="2" charset="2"/>
              <a:buNone/>
            </a:pPr>
            <a:r>
              <a:rPr lang="en-US" altLang="en-US" sz="1800" dirty="0"/>
              <a:t>    area = radius * radius * 3.14159;</a:t>
            </a:r>
          </a:p>
          <a:p>
            <a:pPr>
              <a:lnSpc>
                <a:spcPct val="80000"/>
              </a:lnSpc>
              <a:buFont typeface="Monotype Sorts" pitchFamily="2" charset="2"/>
              <a:buNone/>
            </a:pPr>
            <a:r>
              <a:rPr lang="en-US" altLang="en-US" sz="1800" dirty="0"/>
              <a:t>    </a:t>
            </a:r>
          </a:p>
          <a:p>
            <a:pPr>
              <a:lnSpc>
                <a:spcPct val="80000"/>
              </a:lnSpc>
              <a:buFont typeface="Monotype Sorts" pitchFamily="2" charset="2"/>
              <a:buNone/>
            </a:pPr>
            <a:r>
              <a:rPr lang="en-US" altLang="en-US" sz="1800" dirty="0"/>
              <a:t>    // Display results</a:t>
            </a:r>
          </a:p>
          <a:p>
            <a:pPr>
              <a:lnSpc>
                <a:spcPct val="80000"/>
              </a:lnSpc>
              <a:buFont typeface="Monotype Sorts" pitchFamily="2" charset="2"/>
              <a:buNone/>
            </a:pPr>
            <a:r>
              <a:rPr lang="en-US" altLang="en-US" sz="1800" dirty="0"/>
              <a:t>    </a:t>
            </a:r>
            <a:r>
              <a:rPr lang="en-US" altLang="en-US" sz="1800" dirty="0" err="1"/>
              <a:t>System.out.println</a:t>
            </a:r>
            <a:r>
              <a:rPr lang="en-US" altLang="en-US" sz="1800" dirty="0"/>
              <a:t>("The area for the circle of radius " +</a:t>
            </a:r>
          </a:p>
          <a:p>
            <a:pPr>
              <a:lnSpc>
                <a:spcPct val="80000"/>
              </a:lnSpc>
              <a:buFont typeface="Monotype Sorts" pitchFamily="2" charset="2"/>
              <a:buNone/>
            </a:pPr>
            <a:r>
              <a:rPr lang="en-US" altLang="en-US" sz="1800" dirty="0"/>
              <a:t>      radius + " is " + area);</a:t>
            </a:r>
          </a:p>
          <a:p>
            <a:pPr>
              <a:lnSpc>
                <a:spcPct val="80000"/>
              </a:lnSpc>
              <a:buFont typeface="Monotype Sorts" pitchFamily="2" charset="2"/>
              <a:buNone/>
            </a:pPr>
            <a:r>
              <a:rPr lang="en-US" altLang="en-US" sz="1800" dirty="0"/>
              <a:t>  }</a:t>
            </a:r>
          </a:p>
          <a:p>
            <a:pPr>
              <a:lnSpc>
                <a:spcPct val="80000"/>
              </a:lnSpc>
              <a:buFont typeface="Monotype Sorts" pitchFamily="2" charset="2"/>
              <a:buNone/>
            </a:pPr>
            <a:r>
              <a:rPr lang="en-US" altLang="en-US" sz="1800" dirty="0"/>
              <a:t>}</a:t>
            </a:r>
          </a:p>
        </p:txBody>
      </p:sp>
      <p:sp>
        <p:nvSpPr>
          <p:cNvPr id="8197" name="Rectangle 4">
            <a:extLst>
              <a:ext uri="{FF2B5EF4-FFF2-40B4-BE49-F238E27FC236}">
                <a16:creationId xmlns:a16="http://schemas.microsoft.com/office/drawing/2014/main" id="{5D0590AD-4420-8D66-CBD1-106D37EE8CF2}"/>
              </a:ext>
            </a:extLst>
          </p:cNvPr>
          <p:cNvSpPr>
            <a:spLocks noChangeArrowheads="1"/>
          </p:cNvSpPr>
          <p:nvPr/>
        </p:nvSpPr>
        <p:spPr bwMode="auto">
          <a:xfrm>
            <a:off x="8382000" y="1816100"/>
            <a:ext cx="1524000" cy="268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rPr>
              <a:t>no value</a:t>
            </a:r>
          </a:p>
        </p:txBody>
      </p:sp>
      <p:sp>
        <p:nvSpPr>
          <p:cNvPr id="8198" name="Text Box 5">
            <a:extLst>
              <a:ext uri="{FF2B5EF4-FFF2-40B4-BE49-F238E27FC236}">
                <a16:creationId xmlns:a16="http://schemas.microsoft.com/office/drawing/2014/main" id="{C0B92D83-E4F4-95F9-975A-9EA4532AAA2E}"/>
              </a:ext>
            </a:extLst>
          </p:cNvPr>
          <p:cNvSpPr txBox="1">
            <a:spLocks noChangeArrowheads="1"/>
          </p:cNvSpPr>
          <p:nvPr/>
        </p:nvSpPr>
        <p:spPr bwMode="auto">
          <a:xfrm>
            <a:off x="7543800" y="1752601"/>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radius</a:t>
            </a:r>
          </a:p>
        </p:txBody>
      </p:sp>
      <p:sp>
        <p:nvSpPr>
          <p:cNvPr id="8199" name="Rectangle 6">
            <a:extLst>
              <a:ext uri="{FF2B5EF4-FFF2-40B4-BE49-F238E27FC236}">
                <a16:creationId xmlns:a16="http://schemas.microsoft.com/office/drawing/2014/main" id="{5F77291C-3B4C-3CE5-C60B-59F753F54749}"/>
              </a:ext>
            </a:extLst>
          </p:cNvPr>
          <p:cNvSpPr>
            <a:spLocks noChangeArrowheads="1"/>
          </p:cNvSpPr>
          <p:nvPr/>
        </p:nvSpPr>
        <p:spPr bwMode="auto">
          <a:xfrm>
            <a:off x="1981200" y="2162175"/>
            <a:ext cx="5105400" cy="306388"/>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8200" name="Text Box 7">
            <a:extLst>
              <a:ext uri="{FF2B5EF4-FFF2-40B4-BE49-F238E27FC236}">
                <a16:creationId xmlns:a16="http://schemas.microsoft.com/office/drawing/2014/main" id="{BAF066EE-F470-FF02-8490-8392A80CE92E}"/>
              </a:ext>
            </a:extLst>
          </p:cNvPr>
          <p:cNvSpPr txBox="1">
            <a:spLocks noChangeArrowheads="1"/>
          </p:cNvSpPr>
          <p:nvPr/>
        </p:nvSpPr>
        <p:spPr bwMode="auto">
          <a:xfrm>
            <a:off x="8382000" y="1219201"/>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memory</a:t>
            </a:r>
          </a:p>
        </p:txBody>
      </p:sp>
      <p:sp>
        <p:nvSpPr>
          <p:cNvPr id="8201" name="Rectangle 8">
            <a:extLst>
              <a:ext uri="{FF2B5EF4-FFF2-40B4-BE49-F238E27FC236}">
                <a16:creationId xmlns:a16="http://schemas.microsoft.com/office/drawing/2014/main" id="{A82ED921-F749-5B29-F128-F517C18D774D}"/>
              </a:ext>
            </a:extLst>
          </p:cNvPr>
          <p:cNvSpPr>
            <a:spLocks noChangeArrowheads="1"/>
          </p:cNvSpPr>
          <p:nvPr/>
        </p:nvSpPr>
        <p:spPr bwMode="auto">
          <a:xfrm>
            <a:off x="8361364" y="2200276"/>
            <a:ext cx="1563687" cy="2698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no value</a:t>
            </a:r>
          </a:p>
        </p:txBody>
      </p:sp>
      <p:sp>
        <p:nvSpPr>
          <p:cNvPr id="8202" name="Text Box 9">
            <a:extLst>
              <a:ext uri="{FF2B5EF4-FFF2-40B4-BE49-F238E27FC236}">
                <a16:creationId xmlns:a16="http://schemas.microsoft.com/office/drawing/2014/main" id="{D2EB8812-A65E-C157-7001-4BA7FD8DBFAA}"/>
              </a:ext>
            </a:extLst>
          </p:cNvPr>
          <p:cNvSpPr txBox="1">
            <a:spLocks noChangeArrowheads="1"/>
          </p:cNvSpPr>
          <p:nvPr/>
        </p:nvSpPr>
        <p:spPr bwMode="auto">
          <a:xfrm>
            <a:off x="7543800" y="2133601"/>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area</a:t>
            </a:r>
          </a:p>
        </p:txBody>
      </p:sp>
      <p:sp>
        <p:nvSpPr>
          <p:cNvPr id="187403" name="AutoShape 11">
            <a:extLst>
              <a:ext uri="{FF2B5EF4-FFF2-40B4-BE49-F238E27FC236}">
                <a16:creationId xmlns:a16="http://schemas.microsoft.com/office/drawing/2014/main" id="{80B46D11-C4E7-DEDE-82E2-280B15E7C175}"/>
              </a:ext>
            </a:extLst>
          </p:cNvPr>
          <p:cNvSpPr>
            <a:spLocks noChangeArrowheads="1"/>
          </p:cNvSpPr>
          <p:nvPr/>
        </p:nvSpPr>
        <p:spPr bwMode="auto">
          <a:xfrm>
            <a:off x="8093075" y="3082925"/>
            <a:ext cx="1881188" cy="615950"/>
          </a:xfrm>
          <a:prstGeom prst="wedgeRoundRectCallout">
            <a:avLst>
              <a:gd name="adj1" fmla="val -26880"/>
              <a:gd name="adj2" fmla="val -170102"/>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dirty="0"/>
              <a:t>allocate memory for area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withEffect">
                                  <p:stCondLst>
                                    <p:cond delay="0"/>
                                  </p:stCondLst>
                                  <p:childTnLst>
                                    <p:set>
                                      <p:cBhvr>
                                        <p:cTn id="6" dur="1" fill="hold">
                                          <p:stCondLst>
                                            <p:cond delay="0"/>
                                          </p:stCondLst>
                                        </p:cTn>
                                        <p:tgtEl>
                                          <p:spTgt spid="187403"/>
                                        </p:tgtEl>
                                        <p:attrNameLst>
                                          <p:attrName>style.visibility</p:attrName>
                                        </p:attrNameLst>
                                      </p:cBhvr>
                                      <p:to>
                                        <p:strVal val="visible"/>
                                      </p:to>
                                    </p:set>
                                    <p:anim to="" calcmode="lin" valueType="num">
                                      <p:cBhvr>
                                        <p:cTn id="7" dur="1" fill="hold"/>
                                        <p:tgtEl>
                                          <p:spTgt spid="18740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a:extLst>
              <a:ext uri="{FF2B5EF4-FFF2-40B4-BE49-F238E27FC236}">
                <a16:creationId xmlns:a16="http://schemas.microsoft.com/office/drawing/2014/main" id="{59BAEE39-AC7C-B463-E059-59FFAC7AD3C1}"/>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BC3CB71-3704-48FB-A3A7-0625A560B84C}" type="slidenum">
              <a:rPr lang="en-US" altLang="en-US" sz="1400"/>
              <a:pPr>
                <a:spcBef>
                  <a:spcPct val="0"/>
                </a:spcBef>
                <a:buClrTx/>
                <a:buSzTx/>
                <a:buFontTx/>
                <a:buNone/>
              </a:pPr>
              <a:t>20</a:t>
            </a:fld>
            <a:endParaRPr lang="en-US" altLang="en-US" sz="1400"/>
          </a:p>
        </p:txBody>
      </p:sp>
      <p:sp>
        <p:nvSpPr>
          <p:cNvPr id="43011" name="Rectangle 2">
            <a:extLst>
              <a:ext uri="{FF2B5EF4-FFF2-40B4-BE49-F238E27FC236}">
                <a16:creationId xmlns:a16="http://schemas.microsoft.com/office/drawing/2014/main" id="{FD984F63-45AA-EEDB-4072-86974157B834}"/>
              </a:ext>
            </a:extLst>
          </p:cNvPr>
          <p:cNvSpPr>
            <a:spLocks noGrp="1" noChangeArrowheads="1"/>
          </p:cNvSpPr>
          <p:nvPr>
            <p:ph type="title"/>
          </p:nvPr>
        </p:nvSpPr>
        <p:spPr>
          <a:xfrm>
            <a:off x="2209800" y="381000"/>
            <a:ext cx="7772400" cy="1295400"/>
          </a:xfrm>
        </p:spPr>
        <p:txBody>
          <a:bodyPr>
            <a:normAutofit fontScale="90000"/>
          </a:bodyPr>
          <a:lstStyle/>
          <a:p>
            <a:r>
              <a:rPr lang="en-US" altLang="en-US"/>
              <a:t>Increment and</a:t>
            </a:r>
            <a:br>
              <a:rPr lang="en-US" altLang="en-US"/>
            </a:br>
            <a:r>
              <a:rPr lang="en-US" altLang="en-US"/>
              <a:t>Decrement Operators, cont.</a:t>
            </a:r>
          </a:p>
        </p:txBody>
      </p:sp>
      <p:sp>
        <p:nvSpPr>
          <p:cNvPr id="43012" name="Rectangle 9">
            <a:extLst>
              <a:ext uri="{FF2B5EF4-FFF2-40B4-BE49-F238E27FC236}">
                <a16:creationId xmlns:a16="http://schemas.microsoft.com/office/drawing/2014/main" id="{99B046BA-EAE6-3756-7412-778DE809B040}"/>
              </a:ext>
            </a:extLst>
          </p:cNvPr>
          <p:cNvSpPr>
            <a:spLocks noChangeArrowheads="1"/>
          </p:cNvSpPr>
          <p:nvPr/>
        </p:nvSpPr>
        <p:spPr bwMode="auto">
          <a:xfrm>
            <a:off x="4000500" y="3086100"/>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3013" name="Rectangle 11">
            <a:extLst>
              <a:ext uri="{FF2B5EF4-FFF2-40B4-BE49-F238E27FC236}">
                <a16:creationId xmlns:a16="http://schemas.microsoft.com/office/drawing/2014/main" id="{A7FB84F3-8AC7-CB34-7228-A7558D196163}"/>
              </a:ext>
            </a:extLst>
          </p:cNvPr>
          <p:cNvSpPr>
            <a:spLocks noChangeArrowheads="1"/>
          </p:cNvSpPr>
          <p:nvPr/>
        </p:nvSpPr>
        <p:spPr bwMode="auto">
          <a:xfrm>
            <a:off x="3924300" y="3086100"/>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3014" name="Rectangle 13">
            <a:extLst>
              <a:ext uri="{FF2B5EF4-FFF2-40B4-BE49-F238E27FC236}">
                <a16:creationId xmlns:a16="http://schemas.microsoft.com/office/drawing/2014/main" id="{8721EFDB-3D98-2264-FD2B-86310A0F3050}"/>
              </a:ext>
            </a:extLst>
          </p:cNvPr>
          <p:cNvSpPr>
            <a:spLocks noChangeArrowheads="1"/>
          </p:cNvSpPr>
          <p:nvPr/>
        </p:nvSpPr>
        <p:spPr bwMode="auto">
          <a:xfrm>
            <a:off x="3886200" y="3086100"/>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3015" name="Rectangle 15">
            <a:extLst>
              <a:ext uri="{FF2B5EF4-FFF2-40B4-BE49-F238E27FC236}">
                <a16:creationId xmlns:a16="http://schemas.microsoft.com/office/drawing/2014/main" id="{6F69209F-4709-1DFF-682A-162CE3C3F15D}"/>
              </a:ext>
            </a:extLst>
          </p:cNvPr>
          <p:cNvSpPr>
            <a:spLocks noChangeArrowheads="1"/>
          </p:cNvSpPr>
          <p:nvPr/>
        </p:nvSpPr>
        <p:spPr bwMode="auto">
          <a:xfrm>
            <a:off x="3810000" y="3086100"/>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3016" name="Rectangle 17">
            <a:extLst>
              <a:ext uri="{FF2B5EF4-FFF2-40B4-BE49-F238E27FC236}">
                <a16:creationId xmlns:a16="http://schemas.microsoft.com/office/drawing/2014/main" id="{7023440D-7D42-B786-BA30-1A833896CE36}"/>
              </a:ext>
            </a:extLst>
          </p:cNvPr>
          <p:cNvSpPr>
            <a:spLocks noChangeArrowheads="1"/>
          </p:cNvSpPr>
          <p:nvPr/>
        </p:nvSpPr>
        <p:spPr bwMode="auto">
          <a:xfrm>
            <a:off x="3886200" y="3086100"/>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43017" name="Object 16">
            <a:extLst>
              <a:ext uri="{FF2B5EF4-FFF2-40B4-BE49-F238E27FC236}">
                <a16:creationId xmlns:a16="http://schemas.microsoft.com/office/drawing/2014/main" id="{7E79DF68-283D-44FB-C72B-EDCC01500213}"/>
              </a:ext>
            </a:extLst>
          </p:cNvPr>
          <p:cNvGraphicFramePr>
            <a:graphicFrameLocks noChangeAspect="1"/>
          </p:cNvGraphicFramePr>
          <p:nvPr/>
        </p:nvGraphicFramePr>
        <p:xfrm>
          <a:off x="2286000" y="2514601"/>
          <a:ext cx="7467600" cy="1158875"/>
        </p:xfrm>
        <a:graphic>
          <a:graphicData uri="http://schemas.openxmlformats.org/presentationml/2006/ole">
            <mc:AlternateContent xmlns:mc="http://schemas.openxmlformats.org/markup-compatibility/2006">
              <mc:Choice xmlns:v="urn:schemas-microsoft-com:vml" Requires="v">
                <p:oleObj name="Picture" r:id="rId3" imgW="19897725" imgH="3086100" progId="Word.Picture.8">
                  <p:embed/>
                </p:oleObj>
              </mc:Choice>
              <mc:Fallback>
                <p:oleObj name="Picture" r:id="rId3" imgW="19897725" imgH="3086100" progId="Word.Picture.8">
                  <p:embed/>
                  <p:pic>
                    <p:nvPicPr>
                      <p:cNvPr id="43017" name="Object 16">
                        <a:extLst>
                          <a:ext uri="{FF2B5EF4-FFF2-40B4-BE49-F238E27FC236}">
                            <a16:creationId xmlns:a16="http://schemas.microsoft.com/office/drawing/2014/main" id="{7E79DF68-283D-44FB-C72B-EDCC015002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514601"/>
                        <a:ext cx="74676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8" name="Rectangle 19">
            <a:extLst>
              <a:ext uri="{FF2B5EF4-FFF2-40B4-BE49-F238E27FC236}">
                <a16:creationId xmlns:a16="http://schemas.microsoft.com/office/drawing/2014/main" id="{80A86236-88CB-EBAA-FCDA-6613C7C9D557}"/>
              </a:ext>
            </a:extLst>
          </p:cNvPr>
          <p:cNvSpPr>
            <a:spLocks noChangeArrowheads="1"/>
          </p:cNvSpPr>
          <p:nvPr/>
        </p:nvSpPr>
        <p:spPr bwMode="auto">
          <a:xfrm>
            <a:off x="3810000" y="3086100"/>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43019" name="Object 18">
            <a:extLst>
              <a:ext uri="{FF2B5EF4-FFF2-40B4-BE49-F238E27FC236}">
                <a16:creationId xmlns:a16="http://schemas.microsoft.com/office/drawing/2014/main" id="{459DF7FE-5C58-6BC6-5454-459CA3CBD0B3}"/>
              </a:ext>
            </a:extLst>
          </p:cNvPr>
          <p:cNvGraphicFramePr>
            <a:graphicFrameLocks noChangeAspect="1"/>
          </p:cNvGraphicFramePr>
          <p:nvPr/>
        </p:nvGraphicFramePr>
        <p:xfrm>
          <a:off x="2286000" y="4419601"/>
          <a:ext cx="7772400" cy="1165225"/>
        </p:xfrm>
        <a:graphic>
          <a:graphicData uri="http://schemas.openxmlformats.org/presentationml/2006/ole">
            <mc:AlternateContent xmlns:mc="http://schemas.openxmlformats.org/markup-compatibility/2006">
              <mc:Choice xmlns:v="urn:schemas-microsoft-com:vml" Requires="v">
                <p:oleObj name="Picture" r:id="rId5" imgW="20583525" imgH="3086100" progId="Word.Picture.8">
                  <p:embed/>
                </p:oleObj>
              </mc:Choice>
              <mc:Fallback>
                <p:oleObj name="Picture" r:id="rId5" imgW="20583525" imgH="3086100" progId="Word.Picture.8">
                  <p:embed/>
                  <p:pic>
                    <p:nvPicPr>
                      <p:cNvPr id="43019" name="Object 18">
                        <a:extLst>
                          <a:ext uri="{FF2B5EF4-FFF2-40B4-BE49-F238E27FC236}">
                            <a16:creationId xmlns:a16="http://schemas.microsoft.com/office/drawing/2014/main" id="{459DF7FE-5C58-6BC6-5454-459CA3CBD0B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4419601"/>
                        <a:ext cx="7772400"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a:extLst>
              <a:ext uri="{FF2B5EF4-FFF2-40B4-BE49-F238E27FC236}">
                <a16:creationId xmlns:a16="http://schemas.microsoft.com/office/drawing/2014/main" id="{10DE0DEC-D0A8-53CF-755A-62C1C80EA014}"/>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6415DFD-8842-4DF2-B726-5E0447B44AD8}" type="slidenum">
              <a:rPr lang="en-US" altLang="en-US" sz="1400"/>
              <a:pPr>
                <a:spcBef>
                  <a:spcPct val="0"/>
                </a:spcBef>
                <a:buClrTx/>
                <a:buSzTx/>
                <a:buFontTx/>
                <a:buNone/>
              </a:pPr>
              <a:t>21</a:t>
            </a:fld>
            <a:endParaRPr lang="en-US" altLang="en-US" sz="1400"/>
          </a:p>
        </p:txBody>
      </p:sp>
      <p:sp>
        <p:nvSpPr>
          <p:cNvPr id="51203" name="Rectangle 2">
            <a:extLst>
              <a:ext uri="{FF2B5EF4-FFF2-40B4-BE49-F238E27FC236}">
                <a16:creationId xmlns:a16="http://schemas.microsoft.com/office/drawing/2014/main" id="{6FCE9E43-C6F1-32F7-D220-64DDBEA437C2}"/>
              </a:ext>
            </a:extLst>
          </p:cNvPr>
          <p:cNvSpPr>
            <a:spLocks noGrp="1" noChangeArrowheads="1"/>
          </p:cNvSpPr>
          <p:nvPr>
            <p:ph type="title"/>
          </p:nvPr>
        </p:nvSpPr>
        <p:spPr>
          <a:xfrm>
            <a:off x="2209799" y="203201"/>
            <a:ext cx="9181563" cy="652463"/>
          </a:xfrm>
        </p:spPr>
        <p:txBody>
          <a:bodyPr>
            <a:normAutofit fontScale="90000"/>
          </a:bodyPr>
          <a:lstStyle/>
          <a:p>
            <a:r>
              <a:rPr lang="en-US" altLang="en-US" sz="4000" dirty="0"/>
              <a:t>How to covert different value of a different type?*</a:t>
            </a:r>
          </a:p>
        </p:txBody>
      </p:sp>
      <p:sp>
        <p:nvSpPr>
          <p:cNvPr id="51204" name="Rectangle 3">
            <a:extLst>
              <a:ext uri="{FF2B5EF4-FFF2-40B4-BE49-F238E27FC236}">
                <a16:creationId xmlns:a16="http://schemas.microsoft.com/office/drawing/2014/main" id="{8C9F81F3-0F37-5BC9-FF3C-F4660F1FF111}"/>
              </a:ext>
            </a:extLst>
          </p:cNvPr>
          <p:cNvSpPr>
            <a:spLocks noGrp="1" noChangeArrowheads="1"/>
          </p:cNvSpPr>
          <p:nvPr>
            <p:ph type="body" idx="1"/>
          </p:nvPr>
        </p:nvSpPr>
        <p:spPr>
          <a:xfrm>
            <a:off x="1755775" y="1085851"/>
            <a:ext cx="8610600" cy="3173413"/>
          </a:xfrm>
        </p:spPr>
        <p:txBody>
          <a:bodyPr>
            <a:normAutofit fontScale="92500" lnSpcReduction="10000"/>
          </a:bodyPr>
          <a:lstStyle/>
          <a:p>
            <a:pPr algn="just">
              <a:lnSpc>
                <a:spcPct val="80000"/>
              </a:lnSpc>
              <a:buFont typeface="Monotype Sorts" pitchFamily="2" charset="2"/>
              <a:buNone/>
            </a:pPr>
            <a:r>
              <a:rPr lang="en-US" altLang="en-US" sz="2600" dirty="0"/>
              <a:t>Implicit casting</a:t>
            </a:r>
          </a:p>
          <a:p>
            <a:pPr>
              <a:lnSpc>
                <a:spcPct val="80000"/>
              </a:lnSpc>
              <a:buFont typeface="Monotype Sorts" pitchFamily="2" charset="2"/>
              <a:buNone/>
            </a:pPr>
            <a:r>
              <a:rPr lang="en-US" altLang="en-US" sz="2600" b="1" dirty="0">
                <a:latin typeface="Courier New" panose="02070309020205020404" pitchFamily="49" charset="0"/>
              </a:rPr>
              <a:t>  double d = 3; </a:t>
            </a:r>
            <a:r>
              <a:rPr lang="en-US" altLang="en-US" sz="2600" dirty="0"/>
              <a:t>(type widening)</a:t>
            </a:r>
          </a:p>
          <a:p>
            <a:pPr algn="just">
              <a:lnSpc>
                <a:spcPct val="80000"/>
              </a:lnSpc>
              <a:buFont typeface="Monotype Sorts" pitchFamily="2" charset="2"/>
              <a:buNone/>
            </a:pPr>
            <a:endParaRPr lang="en-US" altLang="en-US" sz="2600" dirty="0">
              <a:latin typeface="Courier New" panose="02070309020205020404" pitchFamily="49" charset="0"/>
            </a:endParaRPr>
          </a:p>
          <a:p>
            <a:pPr algn="just">
              <a:lnSpc>
                <a:spcPct val="80000"/>
              </a:lnSpc>
              <a:buFont typeface="Monotype Sorts" pitchFamily="2" charset="2"/>
              <a:buNone/>
            </a:pPr>
            <a:r>
              <a:rPr lang="en-US" altLang="en-US" sz="2600" dirty="0"/>
              <a:t>Explicit casting</a:t>
            </a:r>
          </a:p>
          <a:p>
            <a:pPr>
              <a:lnSpc>
                <a:spcPct val="80000"/>
              </a:lnSpc>
              <a:buFont typeface="Monotype Sorts" pitchFamily="2" charset="2"/>
              <a:buNone/>
            </a:pPr>
            <a:r>
              <a:rPr lang="en-US" altLang="en-US" sz="2600" b="1" dirty="0">
                <a:latin typeface="Courier New" panose="02070309020205020404" pitchFamily="49" charset="0"/>
              </a:rPr>
              <a:t>  int </a:t>
            </a:r>
            <a:r>
              <a:rPr lang="en-US" altLang="en-US" sz="2600" b="1" dirty="0" err="1">
                <a:latin typeface="Courier New" panose="02070309020205020404" pitchFamily="49" charset="0"/>
              </a:rPr>
              <a:t>i</a:t>
            </a:r>
            <a:r>
              <a:rPr lang="en-US" altLang="en-US" sz="2600" b="1" dirty="0">
                <a:latin typeface="Courier New" panose="02070309020205020404" pitchFamily="49" charset="0"/>
              </a:rPr>
              <a:t> = (int)3.0; </a:t>
            </a:r>
            <a:r>
              <a:rPr lang="en-US" altLang="en-US" sz="2600" dirty="0"/>
              <a:t>(type narrowing)</a:t>
            </a:r>
          </a:p>
          <a:p>
            <a:pPr>
              <a:lnSpc>
                <a:spcPct val="80000"/>
              </a:lnSpc>
              <a:buFont typeface="Monotype Sorts" pitchFamily="2" charset="2"/>
              <a:buNone/>
            </a:pPr>
            <a:r>
              <a:rPr lang="en-US" altLang="en-US" sz="2600" b="1" dirty="0">
                <a:latin typeface="Courier New" panose="02070309020205020404" pitchFamily="49" charset="0"/>
              </a:rPr>
              <a:t>  int </a:t>
            </a:r>
            <a:r>
              <a:rPr lang="en-US" altLang="en-US" sz="2600" b="1" dirty="0" err="1">
                <a:latin typeface="Courier New" panose="02070309020205020404" pitchFamily="49" charset="0"/>
              </a:rPr>
              <a:t>i</a:t>
            </a:r>
            <a:r>
              <a:rPr lang="en-US" altLang="en-US" sz="2600" b="1" dirty="0">
                <a:latin typeface="Courier New" panose="02070309020205020404" pitchFamily="49" charset="0"/>
              </a:rPr>
              <a:t> = (int)3.9; </a:t>
            </a:r>
            <a:r>
              <a:rPr lang="en-US" altLang="en-US" sz="2600" dirty="0"/>
              <a:t>(Fraction part is truncated)</a:t>
            </a:r>
          </a:p>
          <a:p>
            <a:pPr>
              <a:lnSpc>
                <a:spcPct val="80000"/>
              </a:lnSpc>
              <a:buFont typeface="Monotype Sorts" pitchFamily="2" charset="2"/>
              <a:buNone/>
            </a:pPr>
            <a:r>
              <a:rPr lang="en-US" altLang="en-US" sz="2600" dirty="0"/>
              <a:t> </a:t>
            </a:r>
          </a:p>
          <a:p>
            <a:pPr algn="just">
              <a:lnSpc>
                <a:spcPct val="80000"/>
              </a:lnSpc>
              <a:buFont typeface="Monotype Sorts" pitchFamily="2" charset="2"/>
              <a:buNone/>
            </a:pPr>
            <a:r>
              <a:rPr lang="en-US" altLang="en-US" sz="2600" dirty="0"/>
              <a:t>What is wrong?	int x = 5 / 2.0;</a:t>
            </a:r>
          </a:p>
        </p:txBody>
      </p:sp>
      <p:sp>
        <p:nvSpPr>
          <p:cNvPr id="51205" name="Rectangle 7">
            <a:extLst>
              <a:ext uri="{FF2B5EF4-FFF2-40B4-BE49-F238E27FC236}">
                <a16:creationId xmlns:a16="http://schemas.microsoft.com/office/drawing/2014/main" id="{56894986-A194-DE30-6849-DFD9927DB7C4}"/>
              </a:ext>
            </a:extLst>
          </p:cNvPr>
          <p:cNvSpPr>
            <a:spLocks noChangeArrowheads="1"/>
          </p:cNvSpPr>
          <p:nvPr/>
        </p:nvSpPr>
        <p:spPr bwMode="auto">
          <a:xfrm>
            <a:off x="1524001" y="2889836"/>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51206" name="Object 6">
            <a:extLst>
              <a:ext uri="{FF2B5EF4-FFF2-40B4-BE49-F238E27FC236}">
                <a16:creationId xmlns:a16="http://schemas.microsoft.com/office/drawing/2014/main" id="{C4363F88-AB36-78DF-BD1D-3C93A6A3AD71}"/>
              </a:ext>
            </a:extLst>
          </p:cNvPr>
          <p:cNvGraphicFramePr>
            <a:graphicFrameLocks noChangeAspect="1"/>
          </p:cNvGraphicFramePr>
          <p:nvPr/>
        </p:nvGraphicFramePr>
        <p:xfrm>
          <a:off x="2068513" y="4505326"/>
          <a:ext cx="7861300" cy="1717675"/>
        </p:xfrm>
        <a:graphic>
          <a:graphicData uri="http://schemas.openxmlformats.org/presentationml/2006/ole">
            <mc:AlternateContent xmlns:mc="http://schemas.openxmlformats.org/markup-compatibility/2006">
              <mc:Choice xmlns:v="urn:schemas-microsoft-com:vml" Requires="v">
                <p:oleObj name="Picture" r:id="rId2" imgW="1828800" imgH="400050" progId="Word.Picture.8">
                  <p:embed/>
                </p:oleObj>
              </mc:Choice>
              <mc:Fallback>
                <p:oleObj name="Picture" r:id="rId2" imgW="1828800" imgH="400050" progId="Word.Picture.8">
                  <p:embed/>
                  <p:pic>
                    <p:nvPicPr>
                      <p:cNvPr id="51206" name="Object 6">
                        <a:extLst>
                          <a:ext uri="{FF2B5EF4-FFF2-40B4-BE49-F238E27FC236}">
                            <a16:creationId xmlns:a16="http://schemas.microsoft.com/office/drawing/2014/main" id="{C4363F88-AB36-78DF-BD1D-3C93A6A3A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8513" y="4505326"/>
                        <a:ext cx="7861300"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24" name="Rectangle 51223">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226" name="Group 5122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51227" name="Rectangle 5122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28" name="Rectangle 51227">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29" name="Rectangle 51228">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231" name="Rectangle 51230">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03" name="Rectangle 2">
            <a:extLst>
              <a:ext uri="{FF2B5EF4-FFF2-40B4-BE49-F238E27FC236}">
                <a16:creationId xmlns:a16="http://schemas.microsoft.com/office/drawing/2014/main" id="{6FCE9E43-C6F1-32F7-D220-64DDBEA437C2}"/>
              </a:ext>
            </a:extLst>
          </p:cNvPr>
          <p:cNvSpPr>
            <a:spLocks noGrp="1" noChangeArrowheads="1"/>
          </p:cNvSpPr>
          <p:nvPr>
            <p:ph type="title"/>
          </p:nvPr>
        </p:nvSpPr>
        <p:spPr>
          <a:xfrm>
            <a:off x="1043631" y="809898"/>
            <a:ext cx="9942716" cy="1554480"/>
          </a:xfrm>
        </p:spPr>
        <p:txBody>
          <a:bodyPr anchor="ctr">
            <a:normAutofit/>
          </a:bodyPr>
          <a:lstStyle/>
          <a:p>
            <a:r>
              <a:rPr lang="en-US" altLang="en-US" sz="4800"/>
              <a:t>So what can you do with Java so far?</a:t>
            </a:r>
          </a:p>
        </p:txBody>
      </p:sp>
      <p:sp>
        <p:nvSpPr>
          <p:cNvPr id="51204" name="Rectangle 3">
            <a:extLst>
              <a:ext uri="{FF2B5EF4-FFF2-40B4-BE49-F238E27FC236}">
                <a16:creationId xmlns:a16="http://schemas.microsoft.com/office/drawing/2014/main" id="{8C9F81F3-0F37-5BC9-FF3C-F4660F1FF111}"/>
              </a:ext>
            </a:extLst>
          </p:cNvPr>
          <p:cNvSpPr>
            <a:spLocks noGrp="1" noChangeArrowheads="1"/>
          </p:cNvSpPr>
          <p:nvPr>
            <p:ph type="body" idx="1"/>
          </p:nvPr>
        </p:nvSpPr>
        <p:spPr>
          <a:xfrm>
            <a:off x="1045028" y="3017522"/>
            <a:ext cx="9941319" cy="3124658"/>
          </a:xfrm>
        </p:spPr>
        <p:txBody>
          <a:bodyPr anchor="ctr">
            <a:normAutofit lnSpcReduction="10000"/>
          </a:bodyPr>
          <a:lstStyle/>
          <a:p>
            <a:pPr>
              <a:buFont typeface="Monotype Sorts" pitchFamily="2" charset="2"/>
              <a:buNone/>
            </a:pPr>
            <a:r>
              <a:rPr lang="en-US" altLang="en-US" sz="2400" dirty="0"/>
              <a:t>See examples in Textbook: </a:t>
            </a:r>
          </a:p>
          <a:p>
            <a:pPr>
              <a:buFont typeface="Monotype Sorts" pitchFamily="2" charset="2"/>
              <a:buNone/>
            </a:pPr>
            <a:r>
              <a:rPr lang="en-US" altLang="en-US" sz="2400" dirty="0"/>
              <a:t>	- 2.1 </a:t>
            </a:r>
            <a:r>
              <a:rPr lang="en-US" altLang="en-US" sz="2400" dirty="0" err="1"/>
              <a:t>ComputeArea</a:t>
            </a:r>
            <a:endParaRPr lang="en-US" altLang="en-US" sz="2400" dirty="0"/>
          </a:p>
          <a:p>
            <a:pPr>
              <a:buFont typeface="Monotype Sorts" pitchFamily="2" charset="2"/>
              <a:buNone/>
            </a:pPr>
            <a:r>
              <a:rPr lang="en-US" altLang="en-US" sz="2400" dirty="0"/>
              <a:t>	- 2.2 </a:t>
            </a:r>
            <a:r>
              <a:rPr lang="en-US" altLang="en-US" sz="2400" dirty="0" err="1"/>
              <a:t>ComputeAreaWithConsoleInput</a:t>
            </a:r>
            <a:endParaRPr lang="en-US" altLang="en-US" sz="2400" dirty="0"/>
          </a:p>
          <a:p>
            <a:pPr>
              <a:buFont typeface="Monotype Sorts" pitchFamily="2" charset="2"/>
              <a:buNone/>
            </a:pPr>
            <a:r>
              <a:rPr lang="en-US" altLang="en-US" sz="2400" dirty="0"/>
              <a:t>	- 2.3 </a:t>
            </a:r>
            <a:r>
              <a:rPr lang="en-US" altLang="en-US" sz="2400" dirty="0" err="1"/>
              <a:t>ComputeAverage</a:t>
            </a:r>
            <a:endParaRPr lang="en-US" altLang="en-US" sz="2400" dirty="0"/>
          </a:p>
          <a:p>
            <a:pPr>
              <a:buFont typeface="Monotype Sorts" pitchFamily="2" charset="2"/>
              <a:buNone/>
            </a:pPr>
            <a:r>
              <a:rPr lang="en-US" altLang="en-US" sz="2400" dirty="0"/>
              <a:t>	- 2.4 </a:t>
            </a:r>
            <a:r>
              <a:rPr lang="en-US" altLang="en-US" sz="2400" dirty="0" err="1"/>
              <a:t>ComputeAreaWithConstant</a:t>
            </a:r>
            <a:endParaRPr lang="en-US" altLang="en-US" sz="2400" dirty="0"/>
          </a:p>
          <a:p>
            <a:pPr>
              <a:buFont typeface="Monotype Sorts" pitchFamily="2" charset="2"/>
              <a:buNone/>
            </a:pPr>
            <a:r>
              <a:rPr lang="en-US" altLang="en-US" sz="2400" dirty="0"/>
              <a:t>	- 2.5 </a:t>
            </a:r>
            <a:r>
              <a:rPr lang="en-US" altLang="en-US" sz="2400" dirty="0" err="1"/>
              <a:t>DisplayTime</a:t>
            </a:r>
            <a:endParaRPr lang="en-US" altLang="en-US" sz="2400" dirty="0"/>
          </a:p>
          <a:p>
            <a:pPr>
              <a:buFont typeface="Monotype Sorts" pitchFamily="2" charset="2"/>
              <a:buNone/>
            </a:pPr>
            <a:r>
              <a:rPr lang="en-US" altLang="en-US" sz="2400" dirty="0"/>
              <a:t>	- 2.6 </a:t>
            </a:r>
            <a:r>
              <a:rPr lang="en-US" altLang="en-US" sz="2400" dirty="0" err="1"/>
              <a:t>FahrenheitToCelsius</a:t>
            </a:r>
            <a:r>
              <a:rPr lang="en-US" altLang="en-US" sz="2400" dirty="0"/>
              <a:t>  </a:t>
            </a:r>
          </a:p>
          <a:p>
            <a:pPr>
              <a:buFont typeface="Monotype Sorts" pitchFamily="2" charset="2"/>
              <a:buNone/>
            </a:pPr>
            <a:endParaRPr lang="en-US" altLang="en-US" sz="2400" dirty="0"/>
          </a:p>
        </p:txBody>
      </p:sp>
      <p:cxnSp>
        <p:nvCxnSpPr>
          <p:cNvPr id="51233" name="Straight Connector 51232">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1202" name="Slide Number Placeholder 4">
            <a:extLst>
              <a:ext uri="{FF2B5EF4-FFF2-40B4-BE49-F238E27FC236}">
                <a16:creationId xmlns:a16="http://schemas.microsoft.com/office/drawing/2014/main" id="{10DE0DEC-D0A8-53CF-755A-62C1C80EA014}"/>
              </a:ext>
            </a:extLst>
          </p:cNvPr>
          <p:cNvSpPr>
            <a:spLocks noGrp="1" noChangeArrowheads="1"/>
          </p:cNvSpPr>
          <p:nvPr>
            <p:ph type="sldNum" sz="quarter" idx="11"/>
          </p:nvPr>
        </p:nvSpPr>
        <p:spPr>
          <a:xfrm>
            <a:off x="8610600" y="649224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0"/>
              </a:spcBef>
              <a:spcAft>
                <a:spcPts val="600"/>
              </a:spcAft>
              <a:buClrTx/>
              <a:buSzTx/>
              <a:buFontTx/>
              <a:buNone/>
            </a:pPr>
            <a:fld id="{86415DFD-8842-4DF2-B726-5E0447B44AD8}" type="slidenum">
              <a:rPr lang="en-US" altLang="en-US" sz="1800" smtClean="0"/>
              <a:pPr>
                <a:lnSpc>
                  <a:spcPct val="90000"/>
                </a:lnSpc>
                <a:spcBef>
                  <a:spcPct val="0"/>
                </a:spcBef>
                <a:spcAft>
                  <a:spcPts val="600"/>
                </a:spcAft>
                <a:buClrTx/>
                <a:buSzTx/>
                <a:buFontTx/>
                <a:buNone/>
              </a:pPr>
              <a:t>22</a:t>
            </a:fld>
            <a:endParaRPr lang="en-US" altLang="en-US" sz="1800"/>
          </a:p>
        </p:txBody>
      </p:sp>
      <p:sp>
        <p:nvSpPr>
          <p:cNvPr id="51205" name="Rectangle 7">
            <a:extLst>
              <a:ext uri="{FF2B5EF4-FFF2-40B4-BE49-F238E27FC236}">
                <a16:creationId xmlns:a16="http://schemas.microsoft.com/office/drawing/2014/main" id="{56894986-A194-DE30-6849-DFD9927DB7C4}"/>
              </a:ext>
            </a:extLst>
          </p:cNvPr>
          <p:cNvSpPr>
            <a:spLocks noChangeArrowheads="1"/>
          </p:cNvSpPr>
          <p:nvPr/>
        </p:nvSpPr>
        <p:spPr bwMode="auto">
          <a:xfrm>
            <a:off x="1524001" y="2889836"/>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Tree>
    <p:extLst>
      <p:ext uri="{BB962C8B-B14F-4D97-AF65-F5344CB8AC3E}">
        <p14:creationId xmlns:p14="http://schemas.microsoft.com/office/powerpoint/2010/main" val="205395840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282" name="Rectangle 5428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4284" name="Freeform: Shape 54283">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4286" name="Freeform: Shape 5428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275" name="Rectangle 2">
            <a:extLst>
              <a:ext uri="{FF2B5EF4-FFF2-40B4-BE49-F238E27FC236}">
                <a16:creationId xmlns:a16="http://schemas.microsoft.com/office/drawing/2014/main" id="{07F214DF-B0DD-D6EB-BB79-8FF7DA6ED39C}"/>
              </a:ext>
            </a:extLst>
          </p:cNvPr>
          <p:cNvSpPr>
            <a:spLocks noGrp="1" noChangeArrowheads="1"/>
          </p:cNvSpPr>
          <p:nvPr>
            <p:ph type="title"/>
          </p:nvPr>
        </p:nvSpPr>
        <p:spPr>
          <a:xfrm>
            <a:off x="371094" y="1161288"/>
            <a:ext cx="3438144" cy="1239012"/>
          </a:xfrm>
        </p:spPr>
        <p:txBody>
          <a:bodyPr vert="horz" lIns="91440" tIns="45720" rIns="91440" bIns="45720" rtlCol="0" anchor="ctr">
            <a:normAutofit/>
          </a:bodyPr>
          <a:lstStyle/>
          <a:p>
            <a:r>
              <a:rPr lang="en-US" altLang="en-US" sz="2600" kern="1200" dirty="0">
                <a:solidFill>
                  <a:schemeClr val="tx1"/>
                </a:solidFill>
                <a:latin typeface="+mj-lt"/>
                <a:ea typeface="+mj-ea"/>
                <a:cs typeface="+mj-cs"/>
              </a:rPr>
              <a:t>Software Development Process (SDLC)</a:t>
            </a:r>
            <a:endParaRPr lang="en-US" altLang="en-US" sz="2600" b="1" kern="1200" dirty="0">
              <a:solidFill>
                <a:schemeClr val="tx1"/>
              </a:solidFill>
              <a:latin typeface="+mj-lt"/>
              <a:ea typeface="+mj-ea"/>
              <a:cs typeface="+mj-cs"/>
            </a:endParaRPr>
          </a:p>
        </p:txBody>
      </p:sp>
      <p:sp>
        <p:nvSpPr>
          <p:cNvPr id="54291" name="Rectangle 54290">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4290" name="Rectangle 5428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2">
            <a:extLst>
              <a:ext uri="{FF2B5EF4-FFF2-40B4-BE49-F238E27FC236}">
                <a16:creationId xmlns:a16="http://schemas.microsoft.com/office/drawing/2014/main" id="{220A311D-0547-C006-4417-E484B4ED6D18}"/>
              </a:ext>
            </a:extLst>
          </p:cNvPr>
          <p:cNvSpPr txBox="1">
            <a:spLocks noChangeArrowheads="1"/>
          </p:cNvSpPr>
          <p:nvPr/>
        </p:nvSpPr>
        <p:spPr>
          <a:xfrm>
            <a:off x="371094" y="2718054"/>
            <a:ext cx="3438906" cy="320725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altLang="en-US" sz="1700" dirty="0">
                <a:latin typeface="+mn-lt"/>
                <a:ea typeface="+mn-ea"/>
                <a:cs typeface="+mn-cs"/>
              </a:rPr>
              <a:t>What is SDLC? </a:t>
            </a:r>
          </a:p>
          <a:p>
            <a:pPr indent="-228600">
              <a:spcAft>
                <a:spcPts val="600"/>
              </a:spcAft>
              <a:buFont typeface="Arial" panose="020B0604020202020204" pitchFamily="34" charset="0"/>
              <a:buChar char="•"/>
            </a:pPr>
            <a:r>
              <a:rPr lang="en-US" altLang="en-US" sz="1700" dirty="0">
                <a:latin typeface="+mn-lt"/>
                <a:ea typeface="+mn-ea"/>
                <a:cs typeface="+mn-cs"/>
              </a:rPr>
              <a:t>Why should I care?</a:t>
            </a:r>
            <a:endParaRPr lang="en-US" altLang="en-US" sz="1700" b="1" dirty="0">
              <a:latin typeface="+mn-lt"/>
              <a:ea typeface="+mn-ea"/>
              <a:cs typeface="+mn-cs"/>
            </a:endParaRPr>
          </a:p>
        </p:txBody>
      </p:sp>
      <p:pic>
        <p:nvPicPr>
          <p:cNvPr id="54277" name="Picture 6">
            <a:extLst>
              <a:ext uri="{FF2B5EF4-FFF2-40B4-BE49-F238E27FC236}">
                <a16:creationId xmlns:a16="http://schemas.microsoft.com/office/drawing/2014/main" id="{AC4DAC3C-B827-8BC0-36E4-D19B067EC0C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01184" y="1376732"/>
            <a:ext cx="6922008" cy="420511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54274" name="Slide Number Placeholder 4">
            <a:extLst>
              <a:ext uri="{FF2B5EF4-FFF2-40B4-BE49-F238E27FC236}">
                <a16:creationId xmlns:a16="http://schemas.microsoft.com/office/drawing/2014/main" id="{D26178F4-66C8-7D48-2858-E590A49005D0}"/>
              </a:ext>
            </a:extLst>
          </p:cNvPr>
          <p:cNvSpPr>
            <a:spLocks noGrp="1" noChangeArrowheads="1"/>
          </p:cNvSpPr>
          <p:nvPr>
            <p:ph type="sldNum" sz="quarter" idx="11"/>
          </p:nvPr>
        </p:nvSpPr>
        <p:spPr>
          <a:xfrm>
            <a:off x="9695688" y="6356350"/>
            <a:ext cx="212140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spcAft>
                <a:spcPts val="600"/>
              </a:spcAft>
              <a:buClrTx/>
              <a:buSzTx/>
              <a:buFontTx/>
              <a:buNone/>
            </a:pPr>
            <a:fld id="{55491278-2C55-47CB-BC2B-BEECC2063AF5}" type="slidenum">
              <a:rPr lang="en-US" altLang="en-US" sz="1200">
                <a:solidFill>
                  <a:schemeClr val="tx1">
                    <a:lumMod val="50000"/>
                    <a:lumOff val="50000"/>
                  </a:schemeClr>
                </a:solidFill>
                <a:latin typeface="+mn-lt"/>
              </a:rPr>
              <a:pPr algn="r">
                <a:spcBef>
                  <a:spcPct val="0"/>
                </a:spcBef>
                <a:spcAft>
                  <a:spcPts val="600"/>
                </a:spcAft>
                <a:buClrTx/>
                <a:buSzTx/>
                <a:buFontTx/>
                <a:buNone/>
              </a:pPr>
              <a:t>23</a:t>
            </a:fld>
            <a:endParaRPr lang="en-US" altLang="en-US" sz="1200">
              <a:solidFill>
                <a:schemeClr val="tx1">
                  <a:lumMod val="50000"/>
                  <a:lumOff val="50000"/>
                </a:schemeClr>
              </a:solidFill>
              <a:latin typeface="+mn-lt"/>
            </a:endParaRPr>
          </a:p>
        </p:txBody>
      </p:sp>
      <p:sp>
        <p:nvSpPr>
          <p:cNvPr id="54276" name="Rectangle 3">
            <a:extLst>
              <a:ext uri="{FF2B5EF4-FFF2-40B4-BE49-F238E27FC236}">
                <a16:creationId xmlns:a16="http://schemas.microsoft.com/office/drawing/2014/main" id="{0750E6CC-70BD-9E82-B78C-404284C62C6A}"/>
              </a:ext>
            </a:extLst>
          </p:cNvPr>
          <p:cNvSpPr>
            <a:spLocks noChangeArrowheads="1"/>
          </p:cNvSpPr>
          <p:nvPr/>
        </p:nvSpPr>
        <p:spPr bwMode="auto">
          <a:xfrm>
            <a:off x="3638550" y="1885950"/>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10" name="Rectangle 51209">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212" name="Group 512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51213" name="Rectangle 512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14" name="Rectangle 512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15" name="Rectangle 512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217" name="Rectangle 512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03" name="Rectangle 2">
            <a:extLst>
              <a:ext uri="{FF2B5EF4-FFF2-40B4-BE49-F238E27FC236}">
                <a16:creationId xmlns:a16="http://schemas.microsoft.com/office/drawing/2014/main" id="{6FCE9E43-C6F1-32F7-D220-64DDBEA437C2}"/>
              </a:ext>
            </a:extLst>
          </p:cNvPr>
          <p:cNvSpPr>
            <a:spLocks noGrp="1" noChangeArrowheads="1"/>
          </p:cNvSpPr>
          <p:nvPr>
            <p:ph type="title"/>
          </p:nvPr>
        </p:nvSpPr>
        <p:spPr>
          <a:xfrm>
            <a:off x="1043631" y="809898"/>
            <a:ext cx="9942716" cy="1554480"/>
          </a:xfrm>
        </p:spPr>
        <p:txBody>
          <a:bodyPr anchor="ctr">
            <a:normAutofit/>
          </a:bodyPr>
          <a:lstStyle/>
          <a:p>
            <a:r>
              <a:rPr lang="en-US" altLang="en-US" sz="4800" dirty="0"/>
              <a:t>Exercises</a:t>
            </a:r>
          </a:p>
        </p:txBody>
      </p:sp>
      <p:sp>
        <p:nvSpPr>
          <p:cNvPr id="51204" name="Rectangle 3">
            <a:extLst>
              <a:ext uri="{FF2B5EF4-FFF2-40B4-BE49-F238E27FC236}">
                <a16:creationId xmlns:a16="http://schemas.microsoft.com/office/drawing/2014/main" id="{8C9F81F3-0F37-5BC9-FF3C-F4660F1FF111}"/>
              </a:ext>
            </a:extLst>
          </p:cNvPr>
          <p:cNvSpPr>
            <a:spLocks noGrp="1" noChangeArrowheads="1"/>
          </p:cNvSpPr>
          <p:nvPr>
            <p:ph type="body" idx="1"/>
          </p:nvPr>
        </p:nvSpPr>
        <p:spPr>
          <a:xfrm>
            <a:off x="1045028" y="3006889"/>
            <a:ext cx="9941319" cy="3124658"/>
          </a:xfrm>
        </p:spPr>
        <p:txBody>
          <a:bodyPr anchor="ctr">
            <a:normAutofit/>
          </a:bodyPr>
          <a:lstStyle/>
          <a:p>
            <a:pPr>
              <a:buFont typeface="Monotype Sorts" pitchFamily="2" charset="2"/>
              <a:buNone/>
            </a:pPr>
            <a:r>
              <a:rPr lang="en-US" altLang="en-US" sz="2400" dirty="0"/>
              <a:t>See examples in Textbook (page 91-94): </a:t>
            </a:r>
          </a:p>
          <a:p>
            <a:pPr>
              <a:buFont typeface="Monotype Sorts" pitchFamily="2" charset="2"/>
              <a:buNone/>
            </a:pPr>
            <a:r>
              <a:rPr lang="en-US" altLang="en-US" sz="2400" dirty="0"/>
              <a:t>	- 2.1 Convert mile to kilometer</a:t>
            </a:r>
          </a:p>
          <a:p>
            <a:pPr>
              <a:buFont typeface="Monotype Sorts" pitchFamily="2" charset="2"/>
              <a:buNone/>
            </a:pPr>
            <a:r>
              <a:rPr lang="en-US" altLang="en-US" sz="2400" dirty="0"/>
              <a:t>	- 2.2 Convert the volume of a triangle</a:t>
            </a:r>
          </a:p>
          <a:p>
            <a:pPr>
              <a:buFont typeface="Monotype Sorts" pitchFamily="2" charset="2"/>
              <a:buNone/>
            </a:pPr>
            <a:r>
              <a:rPr lang="en-US" altLang="en-US" sz="2400" dirty="0"/>
              <a:t>	- 2.7 Find the numbers of years</a:t>
            </a:r>
          </a:p>
          <a:p>
            <a:pPr>
              <a:buFont typeface="Monotype Sorts" pitchFamily="2" charset="2"/>
              <a:buNone/>
            </a:pPr>
            <a:r>
              <a:rPr lang="en-US" altLang="en-US" sz="2400" dirty="0"/>
              <a:t>	- 2.14 Health application: computing BMI</a:t>
            </a:r>
          </a:p>
        </p:txBody>
      </p:sp>
      <p:cxnSp>
        <p:nvCxnSpPr>
          <p:cNvPr id="51219" name="Straight Connector 512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1202" name="Slide Number Placeholder 4">
            <a:extLst>
              <a:ext uri="{FF2B5EF4-FFF2-40B4-BE49-F238E27FC236}">
                <a16:creationId xmlns:a16="http://schemas.microsoft.com/office/drawing/2014/main" id="{10DE0DEC-D0A8-53CF-755A-62C1C80EA014}"/>
              </a:ext>
            </a:extLst>
          </p:cNvPr>
          <p:cNvSpPr>
            <a:spLocks noGrp="1" noChangeArrowheads="1"/>
          </p:cNvSpPr>
          <p:nvPr>
            <p:ph type="sldNum" sz="quarter" idx="11"/>
          </p:nvPr>
        </p:nvSpPr>
        <p:spPr>
          <a:xfrm>
            <a:off x="8610600" y="649224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0"/>
              </a:spcBef>
              <a:spcAft>
                <a:spcPts val="600"/>
              </a:spcAft>
              <a:buClrTx/>
              <a:buSzTx/>
              <a:buFontTx/>
              <a:buNone/>
            </a:pPr>
            <a:fld id="{86415DFD-8842-4DF2-B726-5E0447B44AD8}" type="slidenum">
              <a:rPr lang="en-US" altLang="en-US" sz="1800" smtClean="0"/>
              <a:pPr>
                <a:lnSpc>
                  <a:spcPct val="90000"/>
                </a:lnSpc>
                <a:spcBef>
                  <a:spcPct val="0"/>
                </a:spcBef>
                <a:spcAft>
                  <a:spcPts val="600"/>
                </a:spcAft>
                <a:buClrTx/>
                <a:buSzTx/>
                <a:buFontTx/>
                <a:buNone/>
              </a:pPr>
              <a:t>24</a:t>
            </a:fld>
            <a:endParaRPr lang="en-US" altLang="en-US" sz="1800"/>
          </a:p>
        </p:txBody>
      </p:sp>
      <p:sp>
        <p:nvSpPr>
          <p:cNvPr id="51205" name="Rectangle 7">
            <a:extLst>
              <a:ext uri="{FF2B5EF4-FFF2-40B4-BE49-F238E27FC236}">
                <a16:creationId xmlns:a16="http://schemas.microsoft.com/office/drawing/2014/main" id="{56894986-A194-DE30-6849-DFD9927DB7C4}"/>
              </a:ext>
            </a:extLst>
          </p:cNvPr>
          <p:cNvSpPr>
            <a:spLocks noChangeArrowheads="1"/>
          </p:cNvSpPr>
          <p:nvPr/>
        </p:nvSpPr>
        <p:spPr bwMode="auto">
          <a:xfrm>
            <a:off x="1524001" y="2889836"/>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Tree>
    <p:extLst>
      <p:ext uri="{BB962C8B-B14F-4D97-AF65-F5344CB8AC3E}">
        <p14:creationId xmlns:p14="http://schemas.microsoft.com/office/powerpoint/2010/main" val="133689937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69" name="Rectangle 15368">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63" name="Rectangle 2">
            <a:extLst>
              <a:ext uri="{FF2B5EF4-FFF2-40B4-BE49-F238E27FC236}">
                <a16:creationId xmlns:a16="http://schemas.microsoft.com/office/drawing/2014/main" id="{9A5E08C9-8DFE-C13E-3BB3-A1934656D2F9}"/>
              </a:ext>
            </a:extLst>
          </p:cNvPr>
          <p:cNvSpPr>
            <a:spLocks noGrp="1" noChangeArrowheads="1"/>
          </p:cNvSpPr>
          <p:nvPr>
            <p:ph type="title"/>
          </p:nvPr>
        </p:nvSpPr>
        <p:spPr>
          <a:xfrm>
            <a:off x="808638" y="386930"/>
            <a:ext cx="9236700" cy="1188950"/>
          </a:xfrm>
        </p:spPr>
        <p:txBody>
          <a:bodyPr anchor="b">
            <a:normAutofit/>
          </a:bodyPr>
          <a:lstStyle/>
          <a:p>
            <a:r>
              <a:rPr lang="en-US" altLang="en-US" sz="5400"/>
              <a:t>Declaring Variables</a:t>
            </a:r>
          </a:p>
        </p:txBody>
      </p:sp>
      <p:grpSp>
        <p:nvGrpSpPr>
          <p:cNvPr id="15371" name="Group 1537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5372" name="Rectangle 1537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3" name="Rectangle 1537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375" name="Rectangle 1537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64" name="Rectangle 3">
            <a:extLst>
              <a:ext uri="{FF2B5EF4-FFF2-40B4-BE49-F238E27FC236}">
                <a16:creationId xmlns:a16="http://schemas.microsoft.com/office/drawing/2014/main" id="{EF038638-B7A6-0BDC-ACE9-2B99A74FE5AC}"/>
              </a:ext>
            </a:extLst>
          </p:cNvPr>
          <p:cNvSpPr>
            <a:spLocks noGrp="1" noChangeArrowheads="1"/>
          </p:cNvSpPr>
          <p:nvPr>
            <p:ph type="body" idx="1"/>
          </p:nvPr>
        </p:nvSpPr>
        <p:spPr>
          <a:xfrm>
            <a:off x="793660" y="2599509"/>
            <a:ext cx="10143668" cy="3435531"/>
          </a:xfrm>
        </p:spPr>
        <p:txBody>
          <a:bodyPr anchor="ctr">
            <a:normAutofit/>
          </a:bodyPr>
          <a:lstStyle/>
          <a:p>
            <a:pPr>
              <a:buFont typeface="Monotype Sorts" pitchFamily="2" charset="2"/>
              <a:buNone/>
            </a:pPr>
            <a:r>
              <a:rPr lang="en-US" altLang="en-US" sz="2400">
                <a:latin typeface="Courier New" panose="02070309020205020404" pitchFamily="49" charset="0"/>
              </a:rPr>
              <a:t>int x;         // Declare x to be an</a:t>
            </a:r>
          </a:p>
          <a:p>
            <a:pPr>
              <a:buFont typeface="Monotype Sorts" pitchFamily="2" charset="2"/>
              <a:buNone/>
            </a:pPr>
            <a:r>
              <a:rPr lang="en-US" altLang="en-US" sz="2400">
                <a:latin typeface="Courier New" panose="02070309020205020404" pitchFamily="49" charset="0"/>
              </a:rPr>
              <a:t>               // integer variable;</a:t>
            </a:r>
          </a:p>
          <a:p>
            <a:pPr>
              <a:spcBef>
                <a:spcPct val="50000"/>
              </a:spcBef>
              <a:buFont typeface="Monotype Sorts" pitchFamily="2" charset="2"/>
              <a:buNone/>
            </a:pPr>
            <a:r>
              <a:rPr lang="en-US" altLang="en-US" sz="2400">
                <a:latin typeface="Courier New" panose="02070309020205020404" pitchFamily="49" charset="0"/>
              </a:rPr>
              <a:t>double radius; // Declare radius to</a:t>
            </a:r>
          </a:p>
          <a:p>
            <a:pPr>
              <a:buFont typeface="Monotype Sorts" pitchFamily="2" charset="2"/>
              <a:buNone/>
            </a:pPr>
            <a:r>
              <a:rPr lang="en-US" altLang="en-US" sz="2400">
                <a:latin typeface="Courier New" panose="02070309020205020404" pitchFamily="49" charset="0"/>
              </a:rPr>
              <a:t>               // be a double variable;</a:t>
            </a:r>
          </a:p>
          <a:p>
            <a:pPr>
              <a:spcBef>
                <a:spcPct val="50000"/>
              </a:spcBef>
              <a:buFont typeface="Monotype Sorts" pitchFamily="2" charset="2"/>
              <a:buNone/>
            </a:pPr>
            <a:r>
              <a:rPr lang="en-US" altLang="en-US" sz="2400">
                <a:latin typeface="Courier New" panose="02070309020205020404" pitchFamily="49" charset="0"/>
              </a:rPr>
              <a:t>char a;        // Declare a to be a</a:t>
            </a:r>
          </a:p>
          <a:p>
            <a:pPr>
              <a:buFont typeface="Monotype Sorts" pitchFamily="2" charset="2"/>
              <a:buNone/>
            </a:pPr>
            <a:r>
              <a:rPr lang="en-US" altLang="en-US" sz="2400">
                <a:latin typeface="Courier New" panose="02070309020205020404" pitchFamily="49" charset="0"/>
              </a:rPr>
              <a:t>               // character variable;</a:t>
            </a:r>
          </a:p>
        </p:txBody>
      </p:sp>
      <p:sp>
        <p:nvSpPr>
          <p:cNvPr id="15362" name="Slide Number Placeholder 4">
            <a:extLst>
              <a:ext uri="{FF2B5EF4-FFF2-40B4-BE49-F238E27FC236}">
                <a16:creationId xmlns:a16="http://schemas.microsoft.com/office/drawing/2014/main" id="{2292E499-24FF-764F-B417-2C332A7F60F8}"/>
              </a:ext>
            </a:extLst>
          </p:cNvPr>
          <p:cNvSpPr>
            <a:spLocks noGrp="1" noChangeArrowheads="1"/>
          </p:cNvSpPr>
          <p:nvPr>
            <p:ph type="sldNum" sz="quarter" idx="11"/>
          </p:nvPr>
        </p:nvSpPr>
        <p:spPr>
          <a:xfrm>
            <a:off x="8610600" y="649224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0"/>
              </a:spcBef>
              <a:spcAft>
                <a:spcPts val="600"/>
              </a:spcAft>
              <a:buClrTx/>
              <a:buSzTx/>
              <a:buFontTx/>
              <a:buNone/>
            </a:pPr>
            <a:fld id="{31F5F1FB-9594-46BE-9570-EA39A18E72B6}" type="slidenum">
              <a:rPr lang="en-US" altLang="en-US" sz="1800"/>
              <a:pPr>
                <a:lnSpc>
                  <a:spcPct val="90000"/>
                </a:lnSpc>
                <a:spcBef>
                  <a:spcPct val="0"/>
                </a:spcBef>
                <a:spcAft>
                  <a:spcPts val="600"/>
                </a:spcAft>
                <a:buClrTx/>
                <a:buSzTx/>
                <a:buFontTx/>
                <a:buNone/>
              </a:pPr>
              <a:t>3</a:t>
            </a:fld>
            <a:endParaRPr lang="en-US" altLang="en-US" sz="180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393" name="Rectangle 16392">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7" name="Rectangle 2">
            <a:extLst>
              <a:ext uri="{FF2B5EF4-FFF2-40B4-BE49-F238E27FC236}">
                <a16:creationId xmlns:a16="http://schemas.microsoft.com/office/drawing/2014/main" id="{3D2A3FA9-67E7-B9C8-83F3-A22B448D40E0}"/>
              </a:ext>
            </a:extLst>
          </p:cNvPr>
          <p:cNvSpPr>
            <a:spLocks noGrp="1" noChangeArrowheads="1"/>
          </p:cNvSpPr>
          <p:nvPr>
            <p:ph type="title"/>
          </p:nvPr>
        </p:nvSpPr>
        <p:spPr>
          <a:xfrm>
            <a:off x="808638" y="386930"/>
            <a:ext cx="9236700" cy="1188950"/>
          </a:xfrm>
        </p:spPr>
        <p:txBody>
          <a:bodyPr anchor="b">
            <a:normAutofit/>
          </a:bodyPr>
          <a:lstStyle/>
          <a:p>
            <a:r>
              <a:rPr lang="en-US" altLang="en-US" sz="5400"/>
              <a:t>Assignment Statements</a:t>
            </a:r>
            <a:endParaRPr lang="en-US" altLang="en-US" sz="5400" b="1"/>
          </a:p>
        </p:txBody>
      </p:sp>
      <p:grpSp>
        <p:nvGrpSpPr>
          <p:cNvPr id="16395" name="Group 16394">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6396" name="Rectangle 16395">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97" name="Rectangle 16396">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99" name="Rectangle 1639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8" name="Rectangle 3">
            <a:extLst>
              <a:ext uri="{FF2B5EF4-FFF2-40B4-BE49-F238E27FC236}">
                <a16:creationId xmlns:a16="http://schemas.microsoft.com/office/drawing/2014/main" id="{9F2661B9-8E03-5E85-D0C1-31593001E41D}"/>
              </a:ext>
            </a:extLst>
          </p:cNvPr>
          <p:cNvSpPr>
            <a:spLocks noGrp="1" noChangeArrowheads="1"/>
          </p:cNvSpPr>
          <p:nvPr>
            <p:ph type="body" idx="1"/>
          </p:nvPr>
        </p:nvSpPr>
        <p:spPr>
          <a:xfrm>
            <a:off x="793660" y="2599509"/>
            <a:ext cx="10143668" cy="3435531"/>
          </a:xfrm>
        </p:spPr>
        <p:txBody>
          <a:bodyPr anchor="ctr">
            <a:normAutofit/>
          </a:bodyPr>
          <a:lstStyle/>
          <a:p>
            <a:pPr>
              <a:spcAft>
                <a:spcPct val="25000"/>
              </a:spcAft>
              <a:buFont typeface="Monotype Sorts" pitchFamily="2" charset="2"/>
              <a:buNone/>
            </a:pPr>
            <a:r>
              <a:rPr lang="en-US" altLang="en-US" sz="2400" b="1">
                <a:latin typeface="Courier New" panose="02070309020205020404" pitchFamily="49" charset="0"/>
              </a:rPr>
              <a:t>x = 1;          // Assign 1 to x;</a:t>
            </a:r>
          </a:p>
          <a:p>
            <a:pPr>
              <a:spcBef>
                <a:spcPct val="50000"/>
              </a:spcBef>
              <a:buFont typeface="Monotype Sorts" pitchFamily="2" charset="2"/>
              <a:buNone/>
            </a:pPr>
            <a:r>
              <a:rPr lang="en-US" altLang="en-US" sz="2400" b="1">
                <a:latin typeface="Courier New" panose="02070309020205020404" pitchFamily="49" charset="0"/>
              </a:rPr>
              <a:t>radius = 1.0;   // Assign 1.0 to radius;</a:t>
            </a:r>
          </a:p>
          <a:p>
            <a:pPr>
              <a:spcBef>
                <a:spcPct val="50000"/>
              </a:spcBef>
              <a:buFont typeface="Monotype Sorts" pitchFamily="2" charset="2"/>
              <a:buNone/>
            </a:pPr>
            <a:r>
              <a:rPr lang="en-US" altLang="en-US" sz="2400" b="1">
                <a:latin typeface="Courier New" panose="02070309020205020404" pitchFamily="49" charset="0"/>
              </a:rPr>
              <a:t>a = 'A';        // Assign 'A' to a;</a:t>
            </a:r>
            <a:br>
              <a:rPr lang="en-US" altLang="en-US" sz="2400">
                <a:latin typeface="Courier New" panose="02070309020205020404" pitchFamily="49" charset="0"/>
              </a:rPr>
            </a:br>
            <a:endParaRPr lang="en-US" altLang="en-US" sz="2400"/>
          </a:p>
        </p:txBody>
      </p:sp>
      <p:sp>
        <p:nvSpPr>
          <p:cNvPr id="16386" name="Slide Number Placeholder 4">
            <a:extLst>
              <a:ext uri="{FF2B5EF4-FFF2-40B4-BE49-F238E27FC236}">
                <a16:creationId xmlns:a16="http://schemas.microsoft.com/office/drawing/2014/main" id="{3C24B19F-C523-4842-8B9A-53EF4E2C92DE}"/>
              </a:ext>
            </a:extLst>
          </p:cNvPr>
          <p:cNvSpPr>
            <a:spLocks noGrp="1" noChangeArrowheads="1"/>
          </p:cNvSpPr>
          <p:nvPr>
            <p:ph type="sldNum" sz="quarter" idx="11"/>
          </p:nvPr>
        </p:nvSpPr>
        <p:spPr>
          <a:xfrm>
            <a:off x="8610600" y="649224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0"/>
              </a:spcBef>
              <a:spcAft>
                <a:spcPts val="600"/>
              </a:spcAft>
              <a:buClrTx/>
              <a:buSzTx/>
              <a:buFontTx/>
              <a:buNone/>
            </a:pPr>
            <a:fld id="{DE9DB015-CBFD-42BD-B055-489F7AA0E1F6}" type="slidenum">
              <a:rPr lang="en-US" altLang="en-US" sz="1800"/>
              <a:pPr>
                <a:lnSpc>
                  <a:spcPct val="90000"/>
                </a:lnSpc>
                <a:spcBef>
                  <a:spcPct val="0"/>
                </a:spcBef>
                <a:spcAft>
                  <a:spcPts val="600"/>
                </a:spcAft>
                <a:buClrTx/>
                <a:buSzTx/>
                <a:buFontTx/>
                <a:buNone/>
              </a:pPr>
              <a:t>4</a:t>
            </a:fld>
            <a:endParaRPr lang="en-US" altLang="en-US" sz="180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17" name="Rectangle 17416">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11" name="Rectangle 2">
            <a:extLst>
              <a:ext uri="{FF2B5EF4-FFF2-40B4-BE49-F238E27FC236}">
                <a16:creationId xmlns:a16="http://schemas.microsoft.com/office/drawing/2014/main" id="{43EB47E3-BF4D-E33D-B9D4-163A3F4E3DFD}"/>
              </a:ext>
            </a:extLst>
          </p:cNvPr>
          <p:cNvSpPr>
            <a:spLocks noGrp="1" noChangeArrowheads="1"/>
          </p:cNvSpPr>
          <p:nvPr>
            <p:ph type="title"/>
          </p:nvPr>
        </p:nvSpPr>
        <p:spPr>
          <a:xfrm>
            <a:off x="808638" y="386930"/>
            <a:ext cx="9236700" cy="1188950"/>
          </a:xfrm>
        </p:spPr>
        <p:txBody>
          <a:bodyPr anchor="b">
            <a:normAutofit/>
          </a:bodyPr>
          <a:lstStyle/>
          <a:p>
            <a:r>
              <a:rPr lang="en-US" altLang="en-US" sz="3800"/>
              <a:t>Declaring and Initializing</a:t>
            </a:r>
            <a:br>
              <a:rPr lang="en-US" altLang="en-US" sz="3800"/>
            </a:br>
            <a:r>
              <a:rPr lang="en-US" altLang="en-US" sz="3800"/>
              <a:t>in One Step</a:t>
            </a:r>
            <a:endParaRPr lang="en-US" altLang="en-US" sz="3800" b="1"/>
          </a:p>
        </p:txBody>
      </p:sp>
      <p:grpSp>
        <p:nvGrpSpPr>
          <p:cNvPr id="17419" name="Group 17418">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7420" name="Rectangle 17419">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21" name="Rectangle 17420">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423" name="Rectangle 1742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12" name="Rectangle 3">
            <a:extLst>
              <a:ext uri="{FF2B5EF4-FFF2-40B4-BE49-F238E27FC236}">
                <a16:creationId xmlns:a16="http://schemas.microsoft.com/office/drawing/2014/main" id="{6EA9CF02-10FA-6E6D-C36A-B2C5C39441FC}"/>
              </a:ext>
            </a:extLst>
          </p:cNvPr>
          <p:cNvSpPr>
            <a:spLocks noGrp="1" noChangeArrowheads="1"/>
          </p:cNvSpPr>
          <p:nvPr>
            <p:ph type="body" idx="1"/>
          </p:nvPr>
        </p:nvSpPr>
        <p:spPr>
          <a:xfrm>
            <a:off x="793660" y="2599509"/>
            <a:ext cx="10143668" cy="3435531"/>
          </a:xfrm>
        </p:spPr>
        <p:txBody>
          <a:bodyPr anchor="ctr">
            <a:normAutofit/>
          </a:bodyPr>
          <a:lstStyle/>
          <a:p>
            <a:r>
              <a:rPr lang="en-US" altLang="en-US" sz="2400" b="1">
                <a:latin typeface="Courier New" panose="02070309020205020404" pitchFamily="49" charset="0"/>
              </a:rPr>
              <a:t>int x = 1;</a:t>
            </a:r>
          </a:p>
          <a:p>
            <a:pPr>
              <a:spcBef>
                <a:spcPct val="50000"/>
              </a:spcBef>
            </a:pPr>
            <a:r>
              <a:rPr lang="en-US" altLang="en-US" sz="2400" b="1">
                <a:latin typeface="Courier New" panose="02070309020205020404" pitchFamily="49" charset="0"/>
              </a:rPr>
              <a:t>double d = 1.4;</a:t>
            </a:r>
          </a:p>
          <a:p>
            <a:pPr>
              <a:spcBef>
                <a:spcPct val="50000"/>
              </a:spcBef>
              <a:buFont typeface="Monotype Sorts" pitchFamily="2" charset="2"/>
              <a:buNone/>
            </a:pPr>
            <a:endParaRPr lang="en-US" altLang="en-US" sz="2400">
              <a:latin typeface="Courier New" panose="02070309020205020404" pitchFamily="49" charset="0"/>
            </a:endParaRPr>
          </a:p>
        </p:txBody>
      </p:sp>
      <p:sp>
        <p:nvSpPr>
          <p:cNvPr id="17410" name="Slide Number Placeholder 4">
            <a:extLst>
              <a:ext uri="{FF2B5EF4-FFF2-40B4-BE49-F238E27FC236}">
                <a16:creationId xmlns:a16="http://schemas.microsoft.com/office/drawing/2014/main" id="{5317C8BA-CBC2-65E5-31A3-3814A890E069}"/>
              </a:ext>
            </a:extLst>
          </p:cNvPr>
          <p:cNvSpPr>
            <a:spLocks noGrp="1" noChangeArrowheads="1"/>
          </p:cNvSpPr>
          <p:nvPr>
            <p:ph type="sldNum" sz="quarter" idx="11"/>
          </p:nvPr>
        </p:nvSpPr>
        <p:spPr>
          <a:xfrm>
            <a:off x="8610600" y="649224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0"/>
              </a:spcBef>
              <a:spcAft>
                <a:spcPts val="600"/>
              </a:spcAft>
              <a:buClrTx/>
              <a:buSzTx/>
              <a:buFontTx/>
              <a:buNone/>
            </a:pPr>
            <a:fld id="{4C07C732-3317-4B5B-BA01-81665A7BD418}" type="slidenum">
              <a:rPr lang="en-US" altLang="en-US" sz="1800"/>
              <a:pPr>
                <a:lnSpc>
                  <a:spcPct val="90000"/>
                </a:lnSpc>
                <a:spcBef>
                  <a:spcPct val="0"/>
                </a:spcBef>
                <a:spcAft>
                  <a:spcPts val="600"/>
                </a:spcAft>
                <a:buClrTx/>
                <a:buSzTx/>
                <a:buFontTx/>
                <a:buNone/>
              </a:pPr>
              <a:t>5</a:t>
            </a:fld>
            <a:endParaRPr lang="en-US" altLang="en-US" sz="180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21" name="Rectangle 13320">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15" name="Rectangle 2">
            <a:extLst>
              <a:ext uri="{FF2B5EF4-FFF2-40B4-BE49-F238E27FC236}">
                <a16:creationId xmlns:a16="http://schemas.microsoft.com/office/drawing/2014/main" id="{603D9E9C-DF9B-38F4-DF46-838B09D85BF2}"/>
              </a:ext>
            </a:extLst>
          </p:cNvPr>
          <p:cNvSpPr>
            <a:spLocks noGrp="1" noChangeArrowheads="1"/>
          </p:cNvSpPr>
          <p:nvPr>
            <p:ph type="title"/>
          </p:nvPr>
        </p:nvSpPr>
        <p:spPr>
          <a:xfrm>
            <a:off x="1629751" y="934327"/>
            <a:ext cx="8924392" cy="1058275"/>
          </a:xfrm>
        </p:spPr>
        <p:txBody>
          <a:bodyPr>
            <a:normAutofit/>
          </a:bodyPr>
          <a:lstStyle/>
          <a:p>
            <a:pPr algn="ctr"/>
            <a:r>
              <a:rPr lang="en-US" altLang="en-US"/>
              <a:t>Identifiers</a:t>
            </a:r>
          </a:p>
        </p:txBody>
      </p:sp>
      <p:sp>
        <p:nvSpPr>
          <p:cNvPr id="13323" name="Freeform: Shape 13322">
            <a:extLst>
              <a:ext uri="{FF2B5EF4-FFF2-40B4-BE49-F238E27FC236}">
                <a16:creationId xmlns:a16="http://schemas.microsoft.com/office/drawing/2014/main" id="{6295B176-FA0E-4B6A-A190-5E2E82BEA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3813" y="2337807"/>
            <a:ext cx="9604374" cy="3585866"/>
          </a:xfrm>
          <a:custGeom>
            <a:avLst/>
            <a:gdLst>
              <a:gd name="connsiteX0" fmla="*/ 0 w 9604374"/>
              <a:gd name="connsiteY0" fmla="*/ 0 h 3585866"/>
              <a:gd name="connsiteX1" fmla="*/ 9604374 w 9604374"/>
              <a:gd name="connsiteY1" fmla="*/ 0 h 3585866"/>
              <a:gd name="connsiteX2" fmla="*/ 9604374 w 9604374"/>
              <a:gd name="connsiteY2" fmla="*/ 3095088 h 3585866"/>
              <a:gd name="connsiteX3" fmla="*/ 9591455 w 9604374"/>
              <a:gd name="connsiteY3" fmla="*/ 3097044 h 3585866"/>
              <a:gd name="connsiteX4" fmla="*/ 9285147 w 9604374"/>
              <a:gd name="connsiteY4" fmla="*/ 3164182 h 3585866"/>
              <a:gd name="connsiteX5" fmla="*/ 9114078 w 9604374"/>
              <a:gd name="connsiteY5" fmla="*/ 3164299 h 3585866"/>
              <a:gd name="connsiteX6" fmla="*/ 8999665 w 9604374"/>
              <a:gd name="connsiteY6" fmla="*/ 3157864 h 3585866"/>
              <a:gd name="connsiteX7" fmla="*/ 8925240 w 9604374"/>
              <a:gd name="connsiteY7" fmla="*/ 3152135 h 3585866"/>
              <a:gd name="connsiteX8" fmla="*/ 8868257 w 9604374"/>
              <a:gd name="connsiteY8" fmla="*/ 3146819 h 3585866"/>
              <a:gd name="connsiteX9" fmla="*/ 8792363 w 9604374"/>
              <a:gd name="connsiteY9" fmla="*/ 3146856 h 3585866"/>
              <a:gd name="connsiteX10" fmla="*/ 8668399 w 9604374"/>
              <a:gd name="connsiteY10" fmla="*/ 3196893 h 3585866"/>
              <a:gd name="connsiteX11" fmla="*/ 8474043 w 9604374"/>
              <a:gd name="connsiteY11" fmla="*/ 3240734 h 3585866"/>
              <a:gd name="connsiteX12" fmla="*/ 8317555 w 9604374"/>
              <a:gd name="connsiteY12" fmla="*/ 3247156 h 3585866"/>
              <a:gd name="connsiteX13" fmla="*/ 8280111 w 9604374"/>
              <a:gd name="connsiteY13" fmla="*/ 3255812 h 3585866"/>
              <a:gd name="connsiteX14" fmla="*/ 8096088 w 9604374"/>
              <a:gd name="connsiteY14" fmla="*/ 3253903 h 3585866"/>
              <a:gd name="connsiteX15" fmla="*/ 7825642 w 9604374"/>
              <a:gd name="connsiteY15" fmla="*/ 3271628 h 3585866"/>
              <a:gd name="connsiteX16" fmla="*/ 7531820 w 9604374"/>
              <a:gd name="connsiteY16" fmla="*/ 3252671 h 3585866"/>
              <a:gd name="connsiteX17" fmla="*/ 7193751 w 9604374"/>
              <a:gd name="connsiteY17" fmla="*/ 3245192 h 3585866"/>
              <a:gd name="connsiteX18" fmla="*/ 6976768 w 9604374"/>
              <a:gd name="connsiteY18" fmla="*/ 3238559 h 3585866"/>
              <a:gd name="connsiteX19" fmla="*/ 6756462 w 9604374"/>
              <a:gd name="connsiteY19" fmla="*/ 3273268 h 3585866"/>
              <a:gd name="connsiteX20" fmla="*/ 6512214 w 9604374"/>
              <a:gd name="connsiteY20" fmla="*/ 3298845 h 3585866"/>
              <a:gd name="connsiteX21" fmla="*/ 6289569 w 9604374"/>
              <a:gd name="connsiteY21" fmla="*/ 3301118 h 3585866"/>
              <a:gd name="connsiteX22" fmla="*/ 6157816 w 9604374"/>
              <a:gd name="connsiteY22" fmla="*/ 3308643 h 3585866"/>
              <a:gd name="connsiteX23" fmla="*/ 6110062 w 9604374"/>
              <a:gd name="connsiteY23" fmla="*/ 3321185 h 3585866"/>
              <a:gd name="connsiteX24" fmla="*/ 6041832 w 9604374"/>
              <a:gd name="connsiteY24" fmla="*/ 3332190 h 3585866"/>
              <a:gd name="connsiteX25" fmla="*/ 5923195 w 9604374"/>
              <a:gd name="connsiteY25" fmla="*/ 3359104 h 3585866"/>
              <a:gd name="connsiteX26" fmla="*/ 5770972 w 9604374"/>
              <a:gd name="connsiteY26" fmla="*/ 3369893 h 3585866"/>
              <a:gd name="connsiteX27" fmla="*/ 5632583 w 9604374"/>
              <a:gd name="connsiteY27" fmla="*/ 3357730 h 3585866"/>
              <a:gd name="connsiteX28" fmla="*/ 5539996 w 9604374"/>
              <a:gd name="connsiteY28" fmla="*/ 3352890 h 3585866"/>
              <a:gd name="connsiteX29" fmla="*/ 5315460 w 9604374"/>
              <a:gd name="connsiteY29" fmla="*/ 3350411 h 3585866"/>
              <a:gd name="connsiteX30" fmla="*/ 5072455 w 9604374"/>
              <a:gd name="connsiteY30" fmla="*/ 3338147 h 3585866"/>
              <a:gd name="connsiteX31" fmla="*/ 5016364 w 9604374"/>
              <a:gd name="connsiteY31" fmla="*/ 3348937 h 3585866"/>
              <a:gd name="connsiteX32" fmla="*/ 4922276 w 9604374"/>
              <a:gd name="connsiteY32" fmla="*/ 3366515 h 3585866"/>
              <a:gd name="connsiteX33" fmla="*/ 4856444 w 9604374"/>
              <a:gd name="connsiteY33" fmla="*/ 3399463 h 3585866"/>
              <a:gd name="connsiteX34" fmla="*/ 4775993 w 9604374"/>
              <a:gd name="connsiteY34" fmla="*/ 3406312 h 3585866"/>
              <a:gd name="connsiteX35" fmla="*/ 4667320 w 9604374"/>
              <a:gd name="connsiteY35" fmla="*/ 3397926 h 3585866"/>
              <a:gd name="connsiteX36" fmla="*/ 4540268 w 9604374"/>
              <a:gd name="connsiteY36" fmla="*/ 3424464 h 3585866"/>
              <a:gd name="connsiteX37" fmla="*/ 4465491 w 9604374"/>
              <a:gd name="connsiteY37" fmla="*/ 3433154 h 3585866"/>
              <a:gd name="connsiteX38" fmla="*/ 4262864 w 9604374"/>
              <a:gd name="connsiteY38" fmla="*/ 3464075 h 3585866"/>
              <a:gd name="connsiteX39" fmla="*/ 4175005 w 9604374"/>
              <a:gd name="connsiteY39" fmla="*/ 3493545 h 3585866"/>
              <a:gd name="connsiteX40" fmla="*/ 4030100 w 9604374"/>
              <a:gd name="connsiteY40" fmla="*/ 3514212 h 3585866"/>
              <a:gd name="connsiteX41" fmla="*/ 3926631 w 9604374"/>
              <a:gd name="connsiteY41" fmla="*/ 3525304 h 3585866"/>
              <a:gd name="connsiteX42" fmla="*/ 3897306 w 9604374"/>
              <a:gd name="connsiteY42" fmla="*/ 3547095 h 3585866"/>
              <a:gd name="connsiteX43" fmla="*/ 3896886 w 9604374"/>
              <a:gd name="connsiteY43" fmla="*/ 3547500 h 3585866"/>
              <a:gd name="connsiteX44" fmla="*/ 3834004 w 9604374"/>
              <a:gd name="connsiteY44" fmla="*/ 3550510 h 3585866"/>
              <a:gd name="connsiteX45" fmla="*/ 3696227 w 9604374"/>
              <a:gd name="connsiteY45" fmla="*/ 3574175 h 3585866"/>
              <a:gd name="connsiteX46" fmla="*/ 3652821 w 9604374"/>
              <a:gd name="connsiteY46" fmla="*/ 3580368 h 3585866"/>
              <a:gd name="connsiteX47" fmla="*/ 3629691 w 9604374"/>
              <a:gd name="connsiteY47" fmla="*/ 3585866 h 3585866"/>
              <a:gd name="connsiteX48" fmla="*/ 3595018 w 9604374"/>
              <a:gd name="connsiteY48" fmla="*/ 3571623 h 3585866"/>
              <a:gd name="connsiteX49" fmla="*/ 3551656 w 9604374"/>
              <a:gd name="connsiteY49" fmla="*/ 3577800 h 3585866"/>
              <a:gd name="connsiteX50" fmla="*/ 3541558 w 9604374"/>
              <a:gd name="connsiteY50" fmla="*/ 3579797 h 3585866"/>
              <a:gd name="connsiteX51" fmla="*/ 3465708 w 9604374"/>
              <a:gd name="connsiteY51" fmla="*/ 3565931 h 3585866"/>
              <a:gd name="connsiteX52" fmla="*/ 3458313 w 9604374"/>
              <a:gd name="connsiteY52" fmla="*/ 3560366 h 3585866"/>
              <a:gd name="connsiteX53" fmla="*/ 3420278 w 9604374"/>
              <a:gd name="connsiteY53" fmla="*/ 3557947 h 3585866"/>
              <a:gd name="connsiteX54" fmla="*/ 3415952 w 9604374"/>
              <a:gd name="connsiteY54" fmla="*/ 3559424 h 3585866"/>
              <a:gd name="connsiteX55" fmla="*/ 3384432 w 9604374"/>
              <a:gd name="connsiteY55" fmla="*/ 3550905 h 3585866"/>
              <a:gd name="connsiteX56" fmla="*/ 3258039 w 9604374"/>
              <a:gd name="connsiteY56" fmla="*/ 3535884 h 3585866"/>
              <a:gd name="connsiteX57" fmla="*/ 3015008 w 9604374"/>
              <a:gd name="connsiteY57" fmla="*/ 3528000 h 3585866"/>
              <a:gd name="connsiteX58" fmla="*/ 2761910 w 9604374"/>
              <a:gd name="connsiteY58" fmla="*/ 3505496 h 3585866"/>
              <a:gd name="connsiteX59" fmla="*/ 2521923 w 9604374"/>
              <a:gd name="connsiteY59" fmla="*/ 3514208 h 3585866"/>
              <a:gd name="connsiteX60" fmla="*/ 2085894 w 9604374"/>
              <a:gd name="connsiteY60" fmla="*/ 3490122 h 3585866"/>
              <a:gd name="connsiteX61" fmla="*/ 1936305 w 9604374"/>
              <a:gd name="connsiteY61" fmla="*/ 3487966 h 3585866"/>
              <a:gd name="connsiteX62" fmla="*/ 1836080 w 9604374"/>
              <a:gd name="connsiteY62" fmla="*/ 3487150 h 3585866"/>
              <a:gd name="connsiteX63" fmla="*/ 1829133 w 9604374"/>
              <a:gd name="connsiteY63" fmla="*/ 3489437 h 3585866"/>
              <a:gd name="connsiteX64" fmla="*/ 1801140 w 9604374"/>
              <a:gd name="connsiteY64" fmla="*/ 3490787 h 3585866"/>
              <a:gd name="connsiteX65" fmla="*/ 1793476 w 9604374"/>
              <a:gd name="connsiteY65" fmla="*/ 3500921 h 3585866"/>
              <a:gd name="connsiteX66" fmla="*/ 1699923 w 9604374"/>
              <a:gd name="connsiteY66" fmla="*/ 3509706 h 3585866"/>
              <a:gd name="connsiteX67" fmla="*/ 1474760 w 9604374"/>
              <a:gd name="connsiteY67" fmla="*/ 3513685 h 3585866"/>
              <a:gd name="connsiteX68" fmla="*/ 1308130 w 9604374"/>
              <a:gd name="connsiteY68" fmla="*/ 3496703 h 3585866"/>
              <a:gd name="connsiteX69" fmla="*/ 1252381 w 9604374"/>
              <a:gd name="connsiteY69" fmla="*/ 3506093 h 3585866"/>
              <a:gd name="connsiteX70" fmla="*/ 1174550 w 9604374"/>
              <a:gd name="connsiteY70" fmla="*/ 3512642 h 3585866"/>
              <a:gd name="connsiteX71" fmla="*/ 924455 w 9604374"/>
              <a:gd name="connsiteY71" fmla="*/ 3507283 h 3585866"/>
              <a:gd name="connsiteX72" fmla="*/ 718373 w 9604374"/>
              <a:gd name="connsiteY72" fmla="*/ 3511753 h 3585866"/>
              <a:gd name="connsiteX73" fmla="*/ 600444 w 9604374"/>
              <a:gd name="connsiteY73" fmla="*/ 3520899 h 3585866"/>
              <a:gd name="connsiteX74" fmla="*/ 351173 w 9604374"/>
              <a:gd name="connsiteY74" fmla="*/ 3495843 h 3585866"/>
              <a:gd name="connsiteX75" fmla="*/ 108372 w 9604374"/>
              <a:gd name="connsiteY75" fmla="*/ 3484386 h 3585866"/>
              <a:gd name="connsiteX76" fmla="*/ 6467 w 9604374"/>
              <a:gd name="connsiteY76" fmla="*/ 3476532 h 3585866"/>
              <a:gd name="connsiteX77" fmla="*/ 0 w 9604374"/>
              <a:gd name="connsiteY77" fmla="*/ 3475412 h 3585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9604374" h="3585866">
                <a:moveTo>
                  <a:pt x="0" y="0"/>
                </a:moveTo>
                <a:lnTo>
                  <a:pt x="9604374" y="0"/>
                </a:lnTo>
                <a:lnTo>
                  <a:pt x="9604374" y="3095088"/>
                </a:lnTo>
                <a:lnTo>
                  <a:pt x="9591455" y="3097044"/>
                </a:lnTo>
                <a:cubicBezTo>
                  <a:pt x="9496183" y="3133516"/>
                  <a:pt x="9411472" y="3121301"/>
                  <a:pt x="9285147" y="3164182"/>
                </a:cubicBezTo>
                <a:cubicBezTo>
                  <a:pt x="9222914" y="3162781"/>
                  <a:pt x="9174371" y="3173454"/>
                  <a:pt x="9114078" y="3164299"/>
                </a:cubicBezTo>
                <a:cubicBezTo>
                  <a:pt x="9087411" y="3155904"/>
                  <a:pt x="9030947" y="3180906"/>
                  <a:pt x="8999665" y="3157864"/>
                </a:cubicBezTo>
                <a:cubicBezTo>
                  <a:pt x="8997339" y="3174606"/>
                  <a:pt x="8938300" y="3159909"/>
                  <a:pt x="8925240" y="3152135"/>
                </a:cubicBezTo>
                <a:cubicBezTo>
                  <a:pt x="8910091" y="3159441"/>
                  <a:pt x="8884639" y="3146109"/>
                  <a:pt x="8868257" y="3146819"/>
                </a:cubicBezTo>
                <a:cubicBezTo>
                  <a:pt x="8835852" y="3110204"/>
                  <a:pt x="8832251" y="3167659"/>
                  <a:pt x="8792363" y="3146856"/>
                </a:cubicBezTo>
                <a:cubicBezTo>
                  <a:pt x="8774838" y="3159285"/>
                  <a:pt x="8715420" y="3185652"/>
                  <a:pt x="8668399" y="3196893"/>
                </a:cubicBezTo>
                <a:cubicBezTo>
                  <a:pt x="8575902" y="3221445"/>
                  <a:pt x="8569506" y="3250654"/>
                  <a:pt x="8474043" y="3240734"/>
                </a:cubicBezTo>
                <a:cubicBezTo>
                  <a:pt x="8460613" y="3264436"/>
                  <a:pt x="8297088" y="3204738"/>
                  <a:pt x="8317555" y="3247156"/>
                </a:cubicBezTo>
                <a:cubicBezTo>
                  <a:pt x="8285696" y="3245083"/>
                  <a:pt x="8262352" y="3228203"/>
                  <a:pt x="8280111" y="3255812"/>
                </a:cubicBezTo>
                <a:lnTo>
                  <a:pt x="8096088" y="3253903"/>
                </a:lnTo>
                <a:cubicBezTo>
                  <a:pt x="7994084" y="3261603"/>
                  <a:pt x="7930388" y="3281921"/>
                  <a:pt x="7825642" y="3271628"/>
                </a:cubicBezTo>
                <a:cubicBezTo>
                  <a:pt x="7723046" y="3270395"/>
                  <a:pt x="7671282" y="3252297"/>
                  <a:pt x="7531820" y="3252671"/>
                </a:cubicBezTo>
                <a:cubicBezTo>
                  <a:pt x="7433606" y="3250277"/>
                  <a:pt x="7293100" y="3236234"/>
                  <a:pt x="7193751" y="3245192"/>
                </a:cubicBezTo>
                <a:cubicBezTo>
                  <a:pt x="7074822" y="3223769"/>
                  <a:pt x="7104250" y="3250265"/>
                  <a:pt x="6976768" y="3238559"/>
                </a:cubicBezTo>
                <a:cubicBezTo>
                  <a:pt x="6921032" y="3284865"/>
                  <a:pt x="6823818" y="3261794"/>
                  <a:pt x="6756462" y="3273268"/>
                </a:cubicBezTo>
                <a:cubicBezTo>
                  <a:pt x="6679037" y="3283316"/>
                  <a:pt x="6590030" y="3294204"/>
                  <a:pt x="6512214" y="3298845"/>
                </a:cubicBezTo>
                <a:cubicBezTo>
                  <a:pt x="6450581" y="3277980"/>
                  <a:pt x="6366042" y="3329199"/>
                  <a:pt x="6289569" y="3301118"/>
                </a:cubicBezTo>
                <a:cubicBezTo>
                  <a:pt x="6261432" y="3294355"/>
                  <a:pt x="6174310" y="3295209"/>
                  <a:pt x="6157816" y="3308643"/>
                </a:cubicBezTo>
                <a:cubicBezTo>
                  <a:pt x="6139648" y="3311557"/>
                  <a:pt x="6118459" y="3306799"/>
                  <a:pt x="6110062" y="3321185"/>
                </a:cubicBezTo>
                <a:cubicBezTo>
                  <a:pt x="6096189" y="3338498"/>
                  <a:pt x="6032810" y="3311765"/>
                  <a:pt x="6041832" y="3332190"/>
                </a:cubicBezTo>
                <a:cubicBezTo>
                  <a:pt x="5996830" y="3313871"/>
                  <a:pt x="5961033" y="3350141"/>
                  <a:pt x="5923195" y="3359104"/>
                </a:cubicBezTo>
                <a:cubicBezTo>
                  <a:pt x="5887750" y="3340930"/>
                  <a:pt x="5853570" y="3365323"/>
                  <a:pt x="5770972" y="3369893"/>
                </a:cubicBezTo>
                <a:cubicBezTo>
                  <a:pt x="5731993" y="3348876"/>
                  <a:pt x="5705091" y="3385599"/>
                  <a:pt x="5632583" y="3357730"/>
                </a:cubicBezTo>
                <a:cubicBezTo>
                  <a:pt x="5594087" y="3357562"/>
                  <a:pt x="5606154" y="3357443"/>
                  <a:pt x="5539996" y="3352890"/>
                </a:cubicBezTo>
                <a:cubicBezTo>
                  <a:pt x="5439049" y="3348000"/>
                  <a:pt x="5408459" y="3356166"/>
                  <a:pt x="5315460" y="3350411"/>
                </a:cubicBezTo>
                <a:cubicBezTo>
                  <a:pt x="5211119" y="3348356"/>
                  <a:pt x="5208881" y="3372469"/>
                  <a:pt x="5072455" y="3338147"/>
                </a:cubicBezTo>
                <a:cubicBezTo>
                  <a:pt x="5061717" y="3354508"/>
                  <a:pt x="5045493" y="3355753"/>
                  <a:pt x="5016364" y="3348937"/>
                </a:cubicBezTo>
                <a:cubicBezTo>
                  <a:pt x="4965900" y="3349130"/>
                  <a:pt x="4977835" y="3389131"/>
                  <a:pt x="4922276" y="3366515"/>
                </a:cubicBezTo>
                <a:cubicBezTo>
                  <a:pt x="4935702" y="3387794"/>
                  <a:pt x="4828733" y="3377760"/>
                  <a:pt x="4856444" y="3399463"/>
                </a:cubicBezTo>
                <a:cubicBezTo>
                  <a:pt x="4827698" y="3420094"/>
                  <a:pt x="4805019" y="3388256"/>
                  <a:pt x="4775993" y="3406312"/>
                </a:cubicBezTo>
                <a:cubicBezTo>
                  <a:pt x="4744470" y="3406056"/>
                  <a:pt x="4706605" y="3394901"/>
                  <a:pt x="4667320" y="3397926"/>
                </a:cubicBezTo>
                <a:cubicBezTo>
                  <a:pt x="4613435" y="3387476"/>
                  <a:pt x="4608100" y="3410487"/>
                  <a:pt x="4540268" y="3424464"/>
                </a:cubicBezTo>
                <a:cubicBezTo>
                  <a:pt x="4508279" y="3412969"/>
                  <a:pt x="4485989" y="3420063"/>
                  <a:pt x="4465491" y="3433154"/>
                </a:cubicBezTo>
                <a:cubicBezTo>
                  <a:pt x="4396498" y="3432601"/>
                  <a:pt x="4338078" y="3453569"/>
                  <a:pt x="4262864" y="3464075"/>
                </a:cubicBezTo>
                <a:cubicBezTo>
                  <a:pt x="4180249" y="3483394"/>
                  <a:pt x="4225769" y="3479019"/>
                  <a:pt x="4175005" y="3493545"/>
                </a:cubicBezTo>
                <a:lnTo>
                  <a:pt x="4030100" y="3514212"/>
                </a:lnTo>
                <a:lnTo>
                  <a:pt x="3926631" y="3525304"/>
                </a:lnTo>
                <a:lnTo>
                  <a:pt x="3897306" y="3547095"/>
                </a:lnTo>
                <a:lnTo>
                  <a:pt x="3896886" y="3547500"/>
                </a:lnTo>
                <a:lnTo>
                  <a:pt x="3834004" y="3550510"/>
                </a:lnTo>
                <a:cubicBezTo>
                  <a:pt x="3800562" y="3554957"/>
                  <a:pt x="3734185" y="3568533"/>
                  <a:pt x="3696227" y="3574175"/>
                </a:cubicBezTo>
                <a:cubicBezTo>
                  <a:pt x="3661780" y="3570074"/>
                  <a:pt x="3640587" y="3551815"/>
                  <a:pt x="3652821" y="3580368"/>
                </a:cubicBezTo>
                <a:cubicBezTo>
                  <a:pt x="3641506" y="3579831"/>
                  <a:pt x="3634593" y="3582151"/>
                  <a:pt x="3629691" y="3585866"/>
                </a:cubicBezTo>
                <a:lnTo>
                  <a:pt x="3595018" y="3571623"/>
                </a:lnTo>
                <a:lnTo>
                  <a:pt x="3551656" y="3577800"/>
                </a:lnTo>
                <a:lnTo>
                  <a:pt x="3541558" y="3579797"/>
                </a:lnTo>
                <a:lnTo>
                  <a:pt x="3465708" y="3565931"/>
                </a:lnTo>
                <a:lnTo>
                  <a:pt x="3458313" y="3560366"/>
                </a:lnTo>
                <a:cubicBezTo>
                  <a:pt x="3450380" y="3556940"/>
                  <a:pt x="3439090" y="3555355"/>
                  <a:pt x="3420278" y="3557947"/>
                </a:cubicBezTo>
                <a:lnTo>
                  <a:pt x="3415952" y="3559424"/>
                </a:lnTo>
                <a:lnTo>
                  <a:pt x="3384432" y="3550905"/>
                </a:lnTo>
                <a:cubicBezTo>
                  <a:pt x="3374259" y="3547029"/>
                  <a:pt x="3265415" y="3542149"/>
                  <a:pt x="3258039" y="3535884"/>
                </a:cubicBezTo>
                <a:cubicBezTo>
                  <a:pt x="3138852" y="3551394"/>
                  <a:pt x="3130647" y="3523871"/>
                  <a:pt x="3015008" y="3528000"/>
                </a:cubicBezTo>
                <a:cubicBezTo>
                  <a:pt x="2914857" y="3486061"/>
                  <a:pt x="2851687" y="3511605"/>
                  <a:pt x="2761910" y="3505496"/>
                </a:cubicBezTo>
                <a:cubicBezTo>
                  <a:pt x="2676401" y="3501198"/>
                  <a:pt x="2636809" y="3514769"/>
                  <a:pt x="2521923" y="3514208"/>
                </a:cubicBezTo>
                <a:cubicBezTo>
                  <a:pt x="2400197" y="3505062"/>
                  <a:pt x="2222818" y="3509922"/>
                  <a:pt x="2085894" y="3490122"/>
                </a:cubicBezTo>
                <a:cubicBezTo>
                  <a:pt x="1978312" y="3483748"/>
                  <a:pt x="1977940" y="3488460"/>
                  <a:pt x="1936305" y="3487966"/>
                </a:cubicBezTo>
                <a:cubicBezTo>
                  <a:pt x="1922459" y="3490683"/>
                  <a:pt x="1849334" y="3482739"/>
                  <a:pt x="1836080" y="3487150"/>
                </a:cubicBezTo>
                <a:lnTo>
                  <a:pt x="1829133" y="3489437"/>
                </a:lnTo>
                <a:lnTo>
                  <a:pt x="1801140" y="3490787"/>
                </a:lnTo>
                <a:lnTo>
                  <a:pt x="1793476" y="3500921"/>
                </a:lnTo>
                <a:lnTo>
                  <a:pt x="1699923" y="3509706"/>
                </a:lnTo>
                <a:cubicBezTo>
                  <a:pt x="1637728" y="3485036"/>
                  <a:pt x="1584624" y="3514467"/>
                  <a:pt x="1474760" y="3513685"/>
                </a:cubicBezTo>
                <a:cubicBezTo>
                  <a:pt x="1445646" y="3505164"/>
                  <a:pt x="1329781" y="3484421"/>
                  <a:pt x="1308130" y="3496703"/>
                </a:cubicBezTo>
                <a:cubicBezTo>
                  <a:pt x="1287409" y="3498430"/>
                  <a:pt x="1265391" y="3492347"/>
                  <a:pt x="1252381" y="3506093"/>
                </a:cubicBezTo>
                <a:cubicBezTo>
                  <a:pt x="1232588" y="3522393"/>
                  <a:pt x="1170020" y="3491785"/>
                  <a:pt x="1174550" y="3512642"/>
                </a:cubicBezTo>
                <a:cubicBezTo>
                  <a:pt x="1119896" y="3512841"/>
                  <a:pt x="1000484" y="3507431"/>
                  <a:pt x="924455" y="3507283"/>
                </a:cubicBezTo>
                <a:cubicBezTo>
                  <a:pt x="887180" y="3483915"/>
                  <a:pt x="777361" y="3516071"/>
                  <a:pt x="718373" y="3511753"/>
                </a:cubicBezTo>
                <a:cubicBezTo>
                  <a:pt x="666588" y="3513355"/>
                  <a:pt x="661645" y="3525551"/>
                  <a:pt x="600444" y="3520899"/>
                </a:cubicBezTo>
                <a:cubicBezTo>
                  <a:pt x="491334" y="3516943"/>
                  <a:pt x="451794" y="3507522"/>
                  <a:pt x="351173" y="3495843"/>
                </a:cubicBezTo>
                <a:cubicBezTo>
                  <a:pt x="237121" y="3487112"/>
                  <a:pt x="235857" y="3499212"/>
                  <a:pt x="108372" y="3484386"/>
                </a:cubicBezTo>
                <a:cubicBezTo>
                  <a:pt x="86318" y="3481054"/>
                  <a:pt x="40657" y="3480329"/>
                  <a:pt x="6467" y="3476532"/>
                </a:cubicBezTo>
                <a:lnTo>
                  <a:pt x="0" y="3475412"/>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25" name="Rectangle 6">
            <a:extLst>
              <a:ext uri="{FF2B5EF4-FFF2-40B4-BE49-F238E27FC236}">
                <a16:creationId xmlns:a16="http://schemas.microsoft.com/office/drawing/2014/main" id="{48F779DE-4744-42D6-9C74-33EC94460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2190741"/>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16" name="Rectangle 3">
            <a:extLst>
              <a:ext uri="{FF2B5EF4-FFF2-40B4-BE49-F238E27FC236}">
                <a16:creationId xmlns:a16="http://schemas.microsoft.com/office/drawing/2014/main" id="{C84D7870-4939-C320-D430-E13C1D3863AF}"/>
              </a:ext>
            </a:extLst>
          </p:cNvPr>
          <p:cNvSpPr>
            <a:spLocks noGrp="1" noChangeArrowheads="1"/>
          </p:cNvSpPr>
          <p:nvPr>
            <p:ph type="body" idx="1"/>
          </p:nvPr>
        </p:nvSpPr>
        <p:spPr>
          <a:xfrm>
            <a:off x="1941207" y="2752316"/>
            <a:ext cx="8309586" cy="2756848"/>
          </a:xfrm>
        </p:spPr>
        <p:txBody>
          <a:bodyPr>
            <a:normAutofit/>
          </a:bodyPr>
          <a:lstStyle/>
          <a:p>
            <a:r>
              <a:rPr lang="en-US" altLang="en-US" sz="1700" dirty="0"/>
              <a:t>An identifier is a sequence of characters that consist of letters, digits, underscores (_), and dollar signs ($). </a:t>
            </a:r>
          </a:p>
          <a:p>
            <a:r>
              <a:rPr lang="en-US" altLang="en-US" sz="1700" dirty="0"/>
              <a:t>An identifier must start with a letter, an underscore (_), or a dollar sign ($). It cannot start with a digit. </a:t>
            </a:r>
          </a:p>
          <a:p>
            <a:r>
              <a:rPr lang="en-US" altLang="en-US" sz="1700" dirty="0"/>
              <a:t>An identifier cannot be a reserved word. (See Appendix A, “Java Keywords,” for a list of reserved words).</a:t>
            </a:r>
          </a:p>
          <a:p>
            <a:r>
              <a:rPr lang="en-US" altLang="en-US" sz="1700" dirty="0"/>
              <a:t>An identifier cannot be </a:t>
            </a:r>
            <a:r>
              <a:rPr lang="en-US" altLang="en-US" sz="1700" dirty="0">
                <a:latin typeface="Courier New" panose="02070309020205020404" pitchFamily="49" charset="0"/>
              </a:rPr>
              <a:t>true</a:t>
            </a:r>
            <a:r>
              <a:rPr lang="en-US" altLang="en-US" sz="1700" dirty="0"/>
              <a:t>, </a:t>
            </a:r>
            <a:r>
              <a:rPr lang="en-US" altLang="en-US" sz="1700" dirty="0">
                <a:latin typeface="Courier New" panose="02070309020205020404" pitchFamily="49" charset="0"/>
              </a:rPr>
              <a:t>false</a:t>
            </a:r>
            <a:r>
              <a:rPr lang="en-US" altLang="en-US" sz="1700" dirty="0"/>
              <a:t>, or</a:t>
            </a:r>
            <a:br>
              <a:rPr lang="en-US" altLang="en-US" sz="1700" dirty="0"/>
            </a:br>
            <a:r>
              <a:rPr lang="en-US" altLang="en-US" sz="1700" dirty="0">
                <a:latin typeface="Courier New" panose="02070309020205020404" pitchFamily="49" charset="0"/>
              </a:rPr>
              <a:t>null</a:t>
            </a:r>
            <a:r>
              <a:rPr lang="en-US" altLang="en-US" sz="1700" dirty="0"/>
              <a:t>.</a:t>
            </a:r>
          </a:p>
          <a:p>
            <a:r>
              <a:rPr lang="en-US" altLang="en-US" sz="1700" dirty="0"/>
              <a:t>An identifier can be of any length.</a:t>
            </a:r>
          </a:p>
        </p:txBody>
      </p:sp>
      <p:sp>
        <p:nvSpPr>
          <p:cNvPr id="13314" name="Slide Number Placeholder 4">
            <a:extLst>
              <a:ext uri="{FF2B5EF4-FFF2-40B4-BE49-F238E27FC236}">
                <a16:creationId xmlns:a16="http://schemas.microsoft.com/office/drawing/2014/main" id="{E7F014A3-0A43-BD7A-6E6C-1ECDEE7BCB6A}"/>
              </a:ext>
            </a:extLst>
          </p:cNvPr>
          <p:cNvSpPr>
            <a:spLocks noGrp="1" noChangeArrowheads="1"/>
          </p:cNvSpPr>
          <p:nvPr>
            <p:ph type="sldNum" sz="quarter" idx="11"/>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spcAft>
                <a:spcPts val="600"/>
              </a:spcAft>
              <a:buClrTx/>
              <a:buSzTx/>
              <a:buFontTx/>
              <a:buNone/>
            </a:pPr>
            <a:fld id="{ACA472E1-97D3-4D8C-A42A-1A2F5995FEC7}" type="slidenum">
              <a:rPr lang="en-US" altLang="en-US" sz="1000"/>
              <a:pPr>
                <a:spcBef>
                  <a:spcPct val="0"/>
                </a:spcBef>
                <a:spcAft>
                  <a:spcPts val="600"/>
                </a:spcAft>
                <a:buClrTx/>
                <a:buSzTx/>
                <a:buFontTx/>
                <a:buNone/>
              </a:pPr>
              <a:t>6</a:t>
            </a:fld>
            <a:endParaRPr lang="en-US" altLang="en-US" sz="1000"/>
          </a:p>
        </p:txBody>
      </p:sp>
    </p:spTree>
    <p:extLst>
      <p:ext uri="{BB962C8B-B14F-4D97-AF65-F5344CB8AC3E}">
        <p14:creationId xmlns:p14="http://schemas.microsoft.com/office/powerpoint/2010/main" val="214798812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69" name="Rectangle 1536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371" name="Freeform: Shape 1537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373" name="Freeform: Shape 1537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339" name="Rectangle 2">
            <a:extLst>
              <a:ext uri="{FF2B5EF4-FFF2-40B4-BE49-F238E27FC236}">
                <a16:creationId xmlns:a16="http://schemas.microsoft.com/office/drawing/2014/main" id="{4919ECB8-75BE-891C-A192-DF459C9E4073}"/>
              </a:ext>
            </a:extLst>
          </p:cNvPr>
          <p:cNvSpPr>
            <a:spLocks noGrp="1" noChangeArrowheads="1"/>
          </p:cNvSpPr>
          <p:nvPr>
            <p:ph type="title"/>
          </p:nvPr>
        </p:nvSpPr>
        <p:spPr>
          <a:xfrm>
            <a:off x="838200" y="253397"/>
            <a:ext cx="10515600" cy="1273233"/>
          </a:xfrm>
        </p:spPr>
        <p:txBody>
          <a:bodyPr>
            <a:normAutofit/>
          </a:bodyPr>
          <a:lstStyle/>
          <a:p>
            <a:r>
              <a:rPr lang="en-US" altLang="en-US" sz="4000"/>
              <a:t>Variables</a:t>
            </a:r>
          </a:p>
        </p:txBody>
      </p:sp>
      <p:sp>
        <p:nvSpPr>
          <p:cNvPr id="15375" name="Rectangle 1537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364" name="Rectangle 3">
            <a:extLst>
              <a:ext uri="{FF2B5EF4-FFF2-40B4-BE49-F238E27FC236}">
                <a16:creationId xmlns:a16="http://schemas.microsoft.com/office/drawing/2014/main" id="{8F722612-94CB-9D20-E925-B424E87D0088}"/>
              </a:ext>
            </a:extLst>
          </p:cNvPr>
          <p:cNvSpPr>
            <a:spLocks noGrp="1" noChangeArrowheads="1"/>
          </p:cNvSpPr>
          <p:nvPr>
            <p:ph type="body" idx="1"/>
          </p:nvPr>
        </p:nvSpPr>
        <p:spPr>
          <a:xfrm>
            <a:off x="838200" y="2478024"/>
            <a:ext cx="10515600" cy="3694176"/>
          </a:xfrm>
        </p:spPr>
        <p:txBody>
          <a:bodyPr>
            <a:normAutofit/>
          </a:bodyPr>
          <a:lstStyle/>
          <a:p>
            <a:pPr>
              <a:buFont typeface="Monotype Sorts" charset="2"/>
              <a:buNone/>
              <a:defRPr/>
            </a:pPr>
            <a:r>
              <a:rPr lang="en-US" altLang="en-US" sz="2000" dirty="0">
                <a:latin typeface="+mj-lt"/>
              </a:rPr>
              <a:t>// Compute the first area</a:t>
            </a:r>
          </a:p>
          <a:p>
            <a:pPr>
              <a:buFont typeface="Monotype Sorts" charset="2"/>
              <a:buNone/>
              <a:defRPr/>
            </a:pPr>
            <a:r>
              <a:rPr lang="en-US" altLang="en-US" sz="2000" dirty="0">
                <a:latin typeface="+mj-lt"/>
              </a:rPr>
              <a:t>Double radius = 1.0;</a:t>
            </a:r>
          </a:p>
          <a:p>
            <a:pPr>
              <a:buFont typeface="Monotype Sorts" charset="2"/>
              <a:buNone/>
              <a:defRPr/>
            </a:pPr>
            <a:r>
              <a:rPr lang="en-US" altLang="en-US" sz="2000" dirty="0">
                <a:latin typeface="+mj-lt"/>
              </a:rPr>
              <a:t>area = radius * radius * 3.14159;</a:t>
            </a:r>
          </a:p>
          <a:p>
            <a:pPr>
              <a:buFont typeface="Monotype Sorts" charset="2"/>
              <a:buNone/>
              <a:defRPr/>
            </a:pPr>
            <a:r>
              <a:rPr lang="en-US" altLang="en-US" sz="2000" dirty="0" err="1">
                <a:latin typeface="+mj-lt"/>
              </a:rPr>
              <a:t>System.out.println</a:t>
            </a:r>
            <a:r>
              <a:rPr lang="en-US" altLang="en-US" sz="2000" dirty="0">
                <a:latin typeface="+mj-lt"/>
              </a:rPr>
              <a:t>("The area is “ + area + " for radius "+radius);</a:t>
            </a:r>
          </a:p>
          <a:p>
            <a:pPr>
              <a:buFont typeface="Monotype Sorts" charset="2"/>
              <a:buNone/>
              <a:defRPr/>
            </a:pPr>
            <a:endParaRPr lang="en-US" altLang="en-US" sz="2000" dirty="0">
              <a:latin typeface="+mj-lt"/>
            </a:endParaRPr>
          </a:p>
          <a:p>
            <a:pPr>
              <a:buFont typeface="Monotype Sorts" charset="2"/>
              <a:buNone/>
              <a:defRPr/>
            </a:pPr>
            <a:r>
              <a:rPr lang="en-US" altLang="en-US" sz="2000" dirty="0">
                <a:latin typeface="+mj-lt"/>
              </a:rPr>
              <a:t>// Compute the second area</a:t>
            </a:r>
          </a:p>
          <a:p>
            <a:pPr>
              <a:buFont typeface="Monotype Sorts" charset="2"/>
              <a:buNone/>
              <a:defRPr/>
            </a:pPr>
            <a:r>
              <a:rPr lang="en-US" altLang="en-US" sz="2000" dirty="0">
                <a:latin typeface="+mj-lt"/>
              </a:rPr>
              <a:t>radius = 2.0;</a:t>
            </a:r>
          </a:p>
          <a:p>
            <a:pPr>
              <a:buFont typeface="Monotype Sorts" charset="2"/>
              <a:buNone/>
              <a:defRPr/>
            </a:pPr>
            <a:r>
              <a:rPr lang="en-US" altLang="en-US" sz="2000" dirty="0">
                <a:latin typeface="+mj-lt"/>
              </a:rPr>
              <a:t>area = radius * radius * 3.14159;</a:t>
            </a:r>
          </a:p>
          <a:p>
            <a:pPr>
              <a:buFont typeface="Monotype Sorts" charset="2"/>
              <a:buNone/>
              <a:defRPr/>
            </a:pPr>
            <a:r>
              <a:rPr lang="en-US" altLang="en-US" sz="2000" dirty="0" err="1">
                <a:latin typeface="+mj-lt"/>
              </a:rPr>
              <a:t>System.out.println</a:t>
            </a:r>
            <a:r>
              <a:rPr lang="en-US" altLang="en-US" sz="2000" dirty="0">
                <a:latin typeface="+mj-lt"/>
              </a:rPr>
              <a:t>("The area is “ + area + " for radius "+radius);</a:t>
            </a:r>
          </a:p>
        </p:txBody>
      </p:sp>
      <p:sp>
        <p:nvSpPr>
          <p:cNvPr id="14338" name="Slide Number Placeholder 4">
            <a:extLst>
              <a:ext uri="{FF2B5EF4-FFF2-40B4-BE49-F238E27FC236}">
                <a16:creationId xmlns:a16="http://schemas.microsoft.com/office/drawing/2014/main" id="{0012344C-9F50-FAA7-7875-DEA78C8BD90A}"/>
              </a:ext>
            </a:extLst>
          </p:cNvPr>
          <p:cNvSpPr>
            <a:spLocks noGrp="1" noChangeArrowheads="1"/>
          </p:cNvSpPr>
          <p:nvPr>
            <p:ph type="sldNum" sz="quarter" idx="11"/>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0"/>
              </a:spcBef>
              <a:spcAft>
                <a:spcPts val="600"/>
              </a:spcAft>
              <a:buClrTx/>
              <a:buSzTx/>
              <a:buFontTx/>
              <a:buNone/>
            </a:pPr>
            <a:fld id="{5A0AA50B-505C-4B21-B567-E610BEE41672}" type="slidenum">
              <a:rPr lang="en-US" altLang="en-US" sz="1800">
                <a:solidFill>
                  <a:schemeClr val="tx1">
                    <a:lumMod val="50000"/>
                    <a:lumOff val="50000"/>
                  </a:schemeClr>
                </a:solidFill>
              </a:rPr>
              <a:pPr>
                <a:lnSpc>
                  <a:spcPct val="90000"/>
                </a:lnSpc>
                <a:spcBef>
                  <a:spcPct val="0"/>
                </a:spcBef>
                <a:spcAft>
                  <a:spcPts val="600"/>
                </a:spcAft>
                <a:buClrTx/>
                <a:buSzTx/>
                <a:buFontTx/>
                <a:buNone/>
              </a:pPr>
              <a:t>7</a:t>
            </a:fld>
            <a:endParaRPr lang="en-US" altLang="en-US" sz="1800">
              <a:solidFill>
                <a:schemeClr val="tx1">
                  <a:lumMod val="50000"/>
                  <a:lumOff val="50000"/>
                </a:schemeClr>
              </a:solidFill>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479" name="Rectangle 19478">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59" name="Rectangle 2">
            <a:extLst>
              <a:ext uri="{FF2B5EF4-FFF2-40B4-BE49-F238E27FC236}">
                <a16:creationId xmlns:a16="http://schemas.microsoft.com/office/drawing/2014/main" id="{97903366-9149-89F6-6D8E-513AA5067475}"/>
              </a:ext>
            </a:extLst>
          </p:cNvPr>
          <p:cNvSpPr>
            <a:spLocks noGrp="1" noChangeArrowheads="1"/>
          </p:cNvSpPr>
          <p:nvPr>
            <p:ph type="title"/>
          </p:nvPr>
        </p:nvSpPr>
        <p:spPr>
          <a:xfrm>
            <a:off x="1629751" y="934327"/>
            <a:ext cx="8924392" cy="1058275"/>
          </a:xfrm>
        </p:spPr>
        <p:txBody>
          <a:bodyPr>
            <a:normAutofit/>
          </a:bodyPr>
          <a:lstStyle/>
          <a:p>
            <a:pPr algn="ctr"/>
            <a:r>
              <a:rPr lang="en-US" altLang="en-US"/>
              <a:t>Naming Conventions</a:t>
            </a:r>
          </a:p>
        </p:txBody>
      </p:sp>
      <p:sp>
        <p:nvSpPr>
          <p:cNvPr id="19481" name="Freeform: Shape 19480">
            <a:extLst>
              <a:ext uri="{FF2B5EF4-FFF2-40B4-BE49-F238E27FC236}">
                <a16:creationId xmlns:a16="http://schemas.microsoft.com/office/drawing/2014/main" id="{6295B176-FA0E-4B6A-A190-5E2E82BEA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3813" y="2337807"/>
            <a:ext cx="9604374" cy="3585866"/>
          </a:xfrm>
          <a:custGeom>
            <a:avLst/>
            <a:gdLst>
              <a:gd name="connsiteX0" fmla="*/ 0 w 9604374"/>
              <a:gd name="connsiteY0" fmla="*/ 0 h 3585866"/>
              <a:gd name="connsiteX1" fmla="*/ 9604374 w 9604374"/>
              <a:gd name="connsiteY1" fmla="*/ 0 h 3585866"/>
              <a:gd name="connsiteX2" fmla="*/ 9604374 w 9604374"/>
              <a:gd name="connsiteY2" fmla="*/ 3095088 h 3585866"/>
              <a:gd name="connsiteX3" fmla="*/ 9591455 w 9604374"/>
              <a:gd name="connsiteY3" fmla="*/ 3097044 h 3585866"/>
              <a:gd name="connsiteX4" fmla="*/ 9285147 w 9604374"/>
              <a:gd name="connsiteY4" fmla="*/ 3164182 h 3585866"/>
              <a:gd name="connsiteX5" fmla="*/ 9114078 w 9604374"/>
              <a:gd name="connsiteY5" fmla="*/ 3164299 h 3585866"/>
              <a:gd name="connsiteX6" fmla="*/ 8999665 w 9604374"/>
              <a:gd name="connsiteY6" fmla="*/ 3157864 h 3585866"/>
              <a:gd name="connsiteX7" fmla="*/ 8925240 w 9604374"/>
              <a:gd name="connsiteY7" fmla="*/ 3152135 h 3585866"/>
              <a:gd name="connsiteX8" fmla="*/ 8868257 w 9604374"/>
              <a:gd name="connsiteY8" fmla="*/ 3146819 h 3585866"/>
              <a:gd name="connsiteX9" fmla="*/ 8792363 w 9604374"/>
              <a:gd name="connsiteY9" fmla="*/ 3146856 h 3585866"/>
              <a:gd name="connsiteX10" fmla="*/ 8668399 w 9604374"/>
              <a:gd name="connsiteY10" fmla="*/ 3196893 h 3585866"/>
              <a:gd name="connsiteX11" fmla="*/ 8474043 w 9604374"/>
              <a:gd name="connsiteY11" fmla="*/ 3240734 h 3585866"/>
              <a:gd name="connsiteX12" fmla="*/ 8317555 w 9604374"/>
              <a:gd name="connsiteY12" fmla="*/ 3247156 h 3585866"/>
              <a:gd name="connsiteX13" fmla="*/ 8280111 w 9604374"/>
              <a:gd name="connsiteY13" fmla="*/ 3255812 h 3585866"/>
              <a:gd name="connsiteX14" fmla="*/ 8096088 w 9604374"/>
              <a:gd name="connsiteY14" fmla="*/ 3253903 h 3585866"/>
              <a:gd name="connsiteX15" fmla="*/ 7825642 w 9604374"/>
              <a:gd name="connsiteY15" fmla="*/ 3271628 h 3585866"/>
              <a:gd name="connsiteX16" fmla="*/ 7531820 w 9604374"/>
              <a:gd name="connsiteY16" fmla="*/ 3252671 h 3585866"/>
              <a:gd name="connsiteX17" fmla="*/ 7193751 w 9604374"/>
              <a:gd name="connsiteY17" fmla="*/ 3245192 h 3585866"/>
              <a:gd name="connsiteX18" fmla="*/ 6976768 w 9604374"/>
              <a:gd name="connsiteY18" fmla="*/ 3238559 h 3585866"/>
              <a:gd name="connsiteX19" fmla="*/ 6756462 w 9604374"/>
              <a:gd name="connsiteY19" fmla="*/ 3273268 h 3585866"/>
              <a:gd name="connsiteX20" fmla="*/ 6512214 w 9604374"/>
              <a:gd name="connsiteY20" fmla="*/ 3298845 h 3585866"/>
              <a:gd name="connsiteX21" fmla="*/ 6289569 w 9604374"/>
              <a:gd name="connsiteY21" fmla="*/ 3301118 h 3585866"/>
              <a:gd name="connsiteX22" fmla="*/ 6157816 w 9604374"/>
              <a:gd name="connsiteY22" fmla="*/ 3308643 h 3585866"/>
              <a:gd name="connsiteX23" fmla="*/ 6110062 w 9604374"/>
              <a:gd name="connsiteY23" fmla="*/ 3321185 h 3585866"/>
              <a:gd name="connsiteX24" fmla="*/ 6041832 w 9604374"/>
              <a:gd name="connsiteY24" fmla="*/ 3332190 h 3585866"/>
              <a:gd name="connsiteX25" fmla="*/ 5923195 w 9604374"/>
              <a:gd name="connsiteY25" fmla="*/ 3359104 h 3585866"/>
              <a:gd name="connsiteX26" fmla="*/ 5770972 w 9604374"/>
              <a:gd name="connsiteY26" fmla="*/ 3369893 h 3585866"/>
              <a:gd name="connsiteX27" fmla="*/ 5632583 w 9604374"/>
              <a:gd name="connsiteY27" fmla="*/ 3357730 h 3585866"/>
              <a:gd name="connsiteX28" fmla="*/ 5539996 w 9604374"/>
              <a:gd name="connsiteY28" fmla="*/ 3352890 h 3585866"/>
              <a:gd name="connsiteX29" fmla="*/ 5315460 w 9604374"/>
              <a:gd name="connsiteY29" fmla="*/ 3350411 h 3585866"/>
              <a:gd name="connsiteX30" fmla="*/ 5072455 w 9604374"/>
              <a:gd name="connsiteY30" fmla="*/ 3338147 h 3585866"/>
              <a:gd name="connsiteX31" fmla="*/ 5016364 w 9604374"/>
              <a:gd name="connsiteY31" fmla="*/ 3348937 h 3585866"/>
              <a:gd name="connsiteX32" fmla="*/ 4922276 w 9604374"/>
              <a:gd name="connsiteY32" fmla="*/ 3366515 h 3585866"/>
              <a:gd name="connsiteX33" fmla="*/ 4856444 w 9604374"/>
              <a:gd name="connsiteY33" fmla="*/ 3399463 h 3585866"/>
              <a:gd name="connsiteX34" fmla="*/ 4775993 w 9604374"/>
              <a:gd name="connsiteY34" fmla="*/ 3406312 h 3585866"/>
              <a:gd name="connsiteX35" fmla="*/ 4667320 w 9604374"/>
              <a:gd name="connsiteY35" fmla="*/ 3397926 h 3585866"/>
              <a:gd name="connsiteX36" fmla="*/ 4540268 w 9604374"/>
              <a:gd name="connsiteY36" fmla="*/ 3424464 h 3585866"/>
              <a:gd name="connsiteX37" fmla="*/ 4465491 w 9604374"/>
              <a:gd name="connsiteY37" fmla="*/ 3433154 h 3585866"/>
              <a:gd name="connsiteX38" fmla="*/ 4262864 w 9604374"/>
              <a:gd name="connsiteY38" fmla="*/ 3464075 h 3585866"/>
              <a:gd name="connsiteX39" fmla="*/ 4175005 w 9604374"/>
              <a:gd name="connsiteY39" fmla="*/ 3493545 h 3585866"/>
              <a:gd name="connsiteX40" fmla="*/ 4030100 w 9604374"/>
              <a:gd name="connsiteY40" fmla="*/ 3514212 h 3585866"/>
              <a:gd name="connsiteX41" fmla="*/ 3926631 w 9604374"/>
              <a:gd name="connsiteY41" fmla="*/ 3525304 h 3585866"/>
              <a:gd name="connsiteX42" fmla="*/ 3897306 w 9604374"/>
              <a:gd name="connsiteY42" fmla="*/ 3547095 h 3585866"/>
              <a:gd name="connsiteX43" fmla="*/ 3896886 w 9604374"/>
              <a:gd name="connsiteY43" fmla="*/ 3547500 h 3585866"/>
              <a:gd name="connsiteX44" fmla="*/ 3834004 w 9604374"/>
              <a:gd name="connsiteY44" fmla="*/ 3550510 h 3585866"/>
              <a:gd name="connsiteX45" fmla="*/ 3696227 w 9604374"/>
              <a:gd name="connsiteY45" fmla="*/ 3574175 h 3585866"/>
              <a:gd name="connsiteX46" fmla="*/ 3652821 w 9604374"/>
              <a:gd name="connsiteY46" fmla="*/ 3580368 h 3585866"/>
              <a:gd name="connsiteX47" fmla="*/ 3629691 w 9604374"/>
              <a:gd name="connsiteY47" fmla="*/ 3585866 h 3585866"/>
              <a:gd name="connsiteX48" fmla="*/ 3595018 w 9604374"/>
              <a:gd name="connsiteY48" fmla="*/ 3571623 h 3585866"/>
              <a:gd name="connsiteX49" fmla="*/ 3551656 w 9604374"/>
              <a:gd name="connsiteY49" fmla="*/ 3577800 h 3585866"/>
              <a:gd name="connsiteX50" fmla="*/ 3541558 w 9604374"/>
              <a:gd name="connsiteY50" fmla="*/ 3579797 h 3585866"/>
              <a:gd name="connsiteX51" fmla="*/ 3465708 w 9604374"/>
              <a:gd name="connsiteY51" fmla="*/ 3565931 h 3585866"/>
              <a:gd name="connsiteX52" fmla="*/ 3458313 w 9604374"/>
              <a:gd name="connsiteY52" fmla="*/ 3560366 h 3585866"/>
              <a:gd name="connsiteX53" fmla="*/ 3420278 w 9604374"/>
              <a:gd name="connsiteY53" fmla="*/ 3557947 h 3585866"/>
              <a:gd name="connsiteX54" fmla="*/ 3415952 w 9604374"/>
              <a:gd name="connsiteY54" fmla="*/ 3559424 h 3585866"/>
              <a:gd name="connsiteX55" fmla="*/ 3384432 w 9604374"/>
              <a:gd name="connsiteY55" fmla="*/ 3550905 h 3585866"/>
              <a:gd name="connsiteX56" fmla="*/ 3258039 w 9604374"/>
              <a:gd name="connsiteY56" fmla="*/ 3535884 h 3585866"/>
              <a:gd name="connsiteX57" fmla="*/ 3015008 w 9604374"/>
              <a:gd name="connsiteY57" fmla="*/ 3528000 h 3585866"/>
              <a:gd name="connsiteX58" fmla="*/ 2761910 w 9604374"/>
              <a:gd name="connsiteY58" fmla="*/ 3505496 h 3585866"/>
              <a:gd name="connsiteX59" fmla="*/ 2521923 w 9604374"/>
              <a:gd name="connsiteY59" fmla="*/ 3514208 h 3585866"/>
              <a:gd name="connsiteX60" fmla="*/ 2085894 w 9604374"/>
              <a:gd name="connsiteY60" fmla="*/ 3490122 h 3585866"/>
              <a:gd name="connsiteX61" fmla="*/ 1936305 w 9604374"/>
              <a:gd name="connsiteY61" fmla="*/ 3487966 h 3585866"/>
              <a:gd name="connsiteX62" fmla="*/ 1836080 w 9604374"/>
              <a:gd name="connsiteY62" fmla="*/ 3487150 h 3585866"/>
              <a:gd name="connsiteX63" fmla="*/ 1829133 w 9604374"/>
              <a:gd name="connsiteY63" fmla="*/ 3489437 h 3585866"/>
              <a:gd name="connsiteX64" fmla="*/ 1801140 w 9604374"/>
              <a:gd name="connsiteY64" fmla="*/ 3490787 h 3585866"/>
              <a:gd name="connsiteX65" fmla="*/ 1793476 w 9604374"/>
              <a:gd name="connsiteY65" fmla="*/ 3500921 h 3585866"/>
              <a:gd name="connsiteX66" fmla="*/ 1699923 w 9604374"/>
              <a:gd name="connsiteY66" fmla="*/ 3509706 h 3585866"/>
              <a:gd name="connsiteX67" fmla="*/ 1474760 w 9604374"/>
              <a:gd name="connsiteY67" fmla="*/ 3513685 h 3585866"/>
              <a:gd name="connsiteX68" fmla="*/ 1308130 w 9604374"/>
              <a:gd name="connsiteY68" fmla="*/ 3496703 h 3585866"/>
              <a:gd name="connsiteX69" fmla="*/ 1252381 w 9604374"/>
              <a:gd name="connsiteY69" fmla="*/ 3506093 h 3585866"/>
              <a:gd name="connsiteX70" fmla="*/ 1174550 w 9604374"/>
              <a:gd name="connsiteY70" fmla="*/ 3512642 h 3585866"/>
              <a:gd name="connsiteX71" fmla="*/ 924455 w 9604374"/>
              <a:gd name="connsiteY71" fmla="*/ 3507283 h 3585866"/>
              <a:gd name="connsiteX72" fmla="*/ 718373 w 9604374"/>
              <a:gd name="connsiteY72" fmla="*/ 3511753 h 3585866"/>
              <a:gd name="connsiteX73" fmla="*/ 600444 w 9604374"/>
              <a:gd name="connsiteY73" fmla="*/ 3520899 h 3585866"/>
              <a:gd name="connsiteX74" fmla="*/ 351173 w 9604374"/>
              <a:gd name="connsiteY74" fmla="*/ 3495843 h 3585866"/>
              <a:gd name="connsiteX75" fmla="*/ 108372 w 9604374"/>
              <a:gd name="connsiteY75" fmla="*/ 3484386 h 3585866"/>
              <a:gd name="connsiteX76" fmla="*/ 6467 w 9604374"/>
              <a:gd name="connsiteY76" fmla="*/ 3476532 h 3585866"/>
              <a:gd name="connsiteX77" fmla="*/ 0 w 9604374"/>
              <a:gd name="connsiteY77" fmla="*/ 3475412 h 3585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9604374" h="3585866">
                <a:moveTo>
                  <a:pt x="0" y="0"/>
                </a:moveTo>
                <a:lnTo>
                  <a:pt x="9604374" y="0"/>
                </a:lnTo>
                <a:lnTo>
                  <a:pt x="9604374" y="3095088"/>
                </a:lnTo>
                <a:lnTo>
                  <a:pt x="9591455" y="3097044"/>
                </a:lnTo>
                <a:cubicBezTo>
                  <a:pt x="9496183" y="3133516"/>
                  <a:pt x="9411472" y="3121301"/>
                  <a:pt x="9285147" y="3164182"/>
                </a:cubicBezTo>
                <a:cubicBezTo>
                  <a:pt x="9222914" y="3162781"/>
                  <a:pt x="9174371" y="3173454"/>
                  <a:pt x="9114078" y="3164299"/>
                </a:cubicBezTo>
                <a:cubicBezTo>
                  <a:pt x="9087411" y="3155904"/>
                  <a:pt x="9030947" y="3180906"/>
                  <a:pt x="8999665" y="3157864"/>
                </a:cubicBezTo>
                <a:cubicBezTo>
                  <a:pt x="8997339" y="3174606"/>
                  <a:pt x="8938300" y="3159909"/>
                  <a:pt x="8925240" y="3152135"/>
                </a:cubicBezTo>
                <a:cubicBezTo>
                  <a:pt x="8910091" y="3159441"/>
                  <a:pt x="8884639" y="3146109"/>
                  <a:pt x="8868257" y="3146819"/>
                </a:cubicBezTo>
                <a:cubicBezTo>
                  <a:pt x="8835852" y="3110204"/>
                  <a:pt x="8832251" y="3167659"/>
                  <a:pt x="8792363" y="3146856"/>
                </a:cubicBezTo>
                <a:cubicBezTo>
                  <a:pt x="8774838" y="3159285"/>
                  <a:pt x="8715420" y="3185652"/>
                  <a:pt x="8668399" y="3196893"/>
                </a:cubicBezTo>
                <a:cubicBezTo>
                  <a:pt x="8575902" y="3221445"/>
                  <a:pt x="8569506" y="3250654"/>
                  <a:pt x="8474043" y="3240734"/>
                </a:cubicBezTo>
                <a:cubicBezTo>
                  <a:pt x="8460613" y="3264436"/>
                  <a:pt x="8297088" y="3204738"/>
                  <a:pt x="8317555" y="3247156"/>
                </a:cubicBezTo>
                <a:cubicBezTo>
                  <a:pt x="8285696" y="3245083"/>
                  <a:pt x="8262352" y="3228203"/>
                  <a:pt x="8280111" y="3255812"/>
                </a:cubicBezTo>
                <a:lnTo>
                  <a:pt x="8096088" y="3253903"/>
                </a:lnTo>
                <a:cubicBezTo>
                  <a:pt x="7994084" y="3261603"/>
                  <a:pt x="7930388" y="3281921"/>
                  <a:pt x="7825642" y="3271628"/>
                </a:cubicBezTo>
                <a:cubicBezTo>
                  <a:pt x="7723046" y="3270395"/>
                  <a:pt x="7671282" y="3252297"/>
                  <a:pt x="7531820" y="3252671"/>
                </a:cubicBezTo>
                <a:cubicBezTo>
                  <a:pt x="7433606" y="3250277"/>
                  <a:pt x="7293100" y="3236234"/>
                  <a:pt x="7193751" y="3245192"/>
                </a:cubicBezTo>
                <a:cubicBezTo>
                  <a:pt x="7074822" y="3223769"/>
                  <a:pt x="7104250" y="3250265"/>
                  <a:pt x="6976768" y="3238559"/>
                </a:cubicBezTo>
                <a:cubicBezTo>
                  <a:pt x="6921032" y="3284865"/>
                  <a:pt x="6823818" y="3261794"/>
                  <a:pt x="6756462" y="3273268"/>
                </a:cubicBezTo>
                <a:cubicBezTo>
                  <a:pt x="6679037" y="3283316"/>
                  <a:pt x="6590030" y="3294204"/>
                  <a:pt x="6512214" y="3298845"/>
                </a:cubicBezTo>
                <a:cubicBezTo>
                  <a:pt x="6450581" y="3277980"/>
                  <a:pt x="6366042" y="3329199"/>
                  <a:pt x="6289569" y="3301118"/>
                </a:cubicBezTo>
                <a:cubicBezTo>
                  <a:pt x="6261432" y="3294355"/>
                  <a:pt x="6174310" y="3295209"/>
                  <a:pt x="6157816" y="3308643"/>
                </a:cubicBezTo>
                <a:cubicBezTo>
                  <a:pt x="6139648" y="3311557"/>
                  <a:pt x="6118459" y="3306799"/>
                  <a:pt x="6110062" y="3321185"/>
                </a:cubicBezTo>
                <a:cubicBezTo>
                  <a:pt x="6096189" y="3338498"/>
                  <a:pt x="6032810" y="3311765"/>
                  <a:pt x="6041832" y="3332190"/>
                </a:cubicBezTo>
                <a:cubicBezTo>
                  <a:pt x="5996830" y="3313871"/>
                  <a:pt x="5961033" y="3350141"/>
                  <a:pt x="5923195" y="3359104"/>
                </a:cubicBezTo>
                <a:cubicBezTo>
                  <a:pt x="5887750" y="3340930"/>
                  <a:pt x="5853570" y="3365323"/>
                  <a:pt x="5770972" y="3369893"/>
                </a:cubicBezTo>
                <a:cubicBezTo>
                  <a:pt x="5731993" y="3348876"/>
                  <a:pt x="5705091" y="3385599"/>
                  <a:pt x="5632583" y="3357730"/>
                </a:cubicBezTo>
                <a:cubicBezTo>
                  <a:pt x="5594087" y="3357562"/>
                  <a:pt x="5606154" y="3357443"/>
                  <a:pt x="5539996" y="3352890"/>
                </a:cubicBezTo>
                <a:cubicBezTo>
                  <a:pt x="5439049" y="3348000"/>
                  <a:pt x="5408459" y="3356166"/>
                  <a:pt x="5315460" y="3350411"/>
                </a:cubicBezTo>
                <a:cubicBezTo>
                  <a:pt x="5211119" y="3348356"/>
                  <a:pt x="5208881" y="3372469"/>
                  <a:pt x="5072455" y="3338147"/>
                </a:cubicBezTo>
                <a:cubicBezTo>
                  <a:pt x="5061717" y="3354508"/>
                  <a:pt x="5045493" y="3355753"/>
                  <a:pt x="5016364" y="3348937"/>
                </a:cubicBezTo>
                <a:cubicBezTo>
                  <a:pt x="4965900" y="3349130"/>
                  <a:pt x="4977835" y="3389131"/>
                  <a:pt x="4922276" y="3366515"/>
                </a:cubicBezTo>
                <a:cubicBezTo>
                  <a:pt x="4935702" y="3387794"/>
                  <a:pt x="4828733" y="3377760"/>
                  <a:pt x="4856444" y="3399463"/>
                </a:cubicBezTo>
                <a:cubicBezTo>
                  <a:pt x="4827698" y="3420094"/>
                  <a:pt x="4805019" y="3388256"/>
                  <a:pt x="4775993" y="3406312"/>
                </a:cubicBezTo>
                <a:cubicBezTo>
                  <a:pt x="4744470" y="3406056"/>
                  <a:pt x="4706605" y="3394901"/>
                  <a:pt x="4667320" y="3397926"/>
                </a:cubicBezTo>
                <a:cubicBezTo>
                  <a:pt x="4613435" y="3387476"/>
                  <a:pt x="4608100" y="3410487"/>
                  <a:pt x="4540268" y="3424464"/>
                </a:cubicBezTo>
                <a:cubicBezTo>
                  <a:pt x="4508279" y="3412969"/>
                  <a:pt x="4485989" y="3420063"/>
                  <a:pt x="4465491" y="3433154"/>
                </a:cubicBezTo>
                <a:cubicBezTo>
                  <a:pt x="4396498" y="3432601"/>
                  <a:pt x="4338078" y="3453569"/>
                  <a:pt x="4262864" y="3464075"/>
                </a:cubicBezTo>
                <a:cubicBezTo>
                  <a:pt x="4180249" y="3483394"/>
                  <a:pt x="4225769" y="3479019"/>
                  <a:pt x="4175005" y="3493545"/>
                </a:cubicBezTo>
                <a:lnTo>
                  <a:pt x="4030100" y="3514212"/>
                </a:lnTo>
                <a:lnTo>
                  <a:pt x="3926631" y="3525304"/>
                </a:lnTo>
                <a:lnTo>
                  <a:pt x="3897306" y="3547095"/>
                </a:lnTo>
                <a:lnTo>
                  <a:pt x="3896886" y="3547500"/>
                </a:lnTo>
                <a:lnTo>
                  <a:pt x="3834004" y="3550510"/>
                </a:lnTo>
                <a:cubicBezTo>
                  <a:pt x="3800562" y="3554957"/>
                  <a:pt x="3734185" y="3568533"/>
                  <a:pt x="3696227" y="3574175"/>
                </a:cubicBezTo>
                <a:cubicBezTo>
                  <a:pt x="3661780" y="3570074"/>
                  <a:pt x="3640587" y="3551815"/>
                  <a:pt x="3652821" y="3580368"/>
                </a:cubicBezTo>
                <a:cubicBezTo>
                  <a:pt x="3641506" y="3579831"/>
                  <a:pt x="3634593" y="3582151"/>
                  <a:pt x="3629691" y="3585866"/>
                </a:cubicBezTo>
                <a:lnTo>
                  <a:pt x="3595018" y="3571623"/>
                </a:lnTo>
                <a:lnTo>
                  <a:pt x="3551656" y="3577800"/>
                </a:lnTo>
                <a:lnTo>
                  <a:pt x="3541558" y="3579797"/>
                </a:lnTo>
                <a:lnTo>
                  <a:pt x="3465708" y="3565931"/>
                </a:lnTo>
                <a:lnTo>
                  <a:pt x="3458313" y="3560366"/>
                </a:lnTo>
                <a:cubicBezTo>
                  <a:pt x="3450380" y="3556940"/>
                  <a:pt x="3439090" y="3555355"/>
                  <a:pt x="3420278" y="3557947"/>
                </a:cubicBezTo>
                <a:lnTo>
                  <a:pt x="3415952" y="3559424"/>
                </a:lnTo>
                <a:lnTo>
                  <a:pt x="3384432" y="3550905"/>
                </a:lnTo>
                <a:cubicBezTo>
                  <a:pt x="3374259" y="3547029"/>
                  <a:pt x="3265415" y="3542149"/>
                  <a:pt x="3258039" y="3535884"/>
                </a:cubicBezTo>
                <a:cubicBezTo>
                  <a:pt x="3138852" y="3551394"/>
                  <a:pt x="3130647" y="3523871"/>
                  <a:pt x="3015008" y="3528000"/>
                </a:cubicBezTo>
                <a:cubicBezTo>
                  <a:pt x="2914857" y="3486061"/>
                  <a:pt x="2851687" y="3511605"/>
                  <a:pt x="2761910" y="3505496"/>
                </a:cubicBezTo>
                <a:cubicBezTo>
                  <a:pt x="2676401" y="3501198"/>
                  <a:pt x="2636809" y="3514769"/>
                  <a:pt x="2521923" y="3514208"/>
                </a:cubicBezTo>
                <a:cubicBezTo>
                  <a:pt x="2400197" y="3505062"/>
                  <a:pt x="2222818" y="3509922"/>
                  <a:pt x="2085894" y="3490122"/>
                </a:cubicBezTo>
                <a:cubicBezTo>
                  <a:pt x="1978312" y="3483748"/>
                  <a:pt x="1977940" y="3488460"/>
                  <a:pt x="1936305" y="3487966"/>
                </a:cubicBezTo>
                <a:cubicBezTo>
                  <a:pt x="1922459" y="3490683"/>
                  <a:pt x="1849334" y="3482739"/>
                  <a:pt x="1836080" y="3487150"/>
                </a:cubicBezTo>
                <a:lnTo>
                  <a:pt x="1829133" y="3489437"/>
                </a:lnTo>
                <a:lnTo>
                  <a:pt x="1801140" y="3490787"/>
                </a:lnTo>
                <a:lnTo>
                  <a:pt x="1793476" y="3500921"/>
                </a:lnTo>
                <a:lnTo>
                  <a:pt x="1699923" y="3509706"/>
                </a:lnTo>
                <a:cubicBezTo>
                  <a:pt x="1637728" y="3485036"/>
                  <a:pt x="1584624" y="3514467"/>
                  <a:pt x="1474760" y="3513685"/>
                </a:cubicBezTo>
                <a:cubicBezTo>
                  <a:pt x="1445646" y="3505164"/>
                  <a:pt x="1329781" y="3484421"/>
                  <a:pt x="1308130" y="3496703"/>
                </a:cubicBezTo>
                <a:cubicBezTo>
                  <a:pt x="1287409" y="3498430"/>
                  <a:pt x="1265391" y="3492347"/>
                  <a:pt x="1252381" y="3506093"/>
                </a:cubicBezTo>
                <a:cubicBezTo>
                  <a:pt x="1232588" y="3522393"/>
                  <a:pt x="1170020" y="3491785"/>
                  <a:pt x="1174550" y="3512642"/>
                </a:cubicBezTo>
                <a:cubicBezTo>
                  <a:pt x="1119896" y="3512841"/>
                  <a:pt x="1000484" y="3507431"/>
                  <a:pt x="924455" y="3507283"/>
                </a:cubicBezTo>
                <a:cubicBezTo>
                  <a:pt x="887180" y="3483915"/>
                  <a:pt x="777361" y="3516071"/>
                  <a:pt x="718373" y="3511753"/>
                </a:cubicBezTo>
                <a:cubicBezTo>
                  <a:pt x="666588" y="3513355"/>
                  <a:pt x="661645" y="3525551"/>
                  <a:pt x="600444" y="3520899"/>
                </a:cubicBezTo>
                <a:cubicBezTo>
                  <a:pt x="491334" y="3516943"/>
                  <a:pt x="451794" y="3507522"/>
                  <a:pt x="351173" y="3495843"/>
                </a:cubicBezTo>
                <a:cubicBezTo>
                  <a:pt x="237121" y="3487112"/>
                  <a:pt x="235857" y="3499212"/>
                  <a:pt x="108372" y="3484386"/>
                </a:cubicBezTo>
                <a:cubicBezTo>
                  <a:pt x="86318" y="3481054"/>
                  <a:pt x="40657" y="3480329"/>
                  <a:pt x="6467" y="3476532"/>
                </a:cubicBezTo>
                <a:lnTo>
                  <a:pt x="0" y="3475412"/>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483" name="Rectangle 6">
            <a:extLst>
              <a:ext uri="{FF2B5EF4-FFF2-40B4-BE49-F238E27FC236}">
                <a16:creationId xmlns:a16="http://schemas.microsoft.com/office/drawing/2014/main" id="{48F779DE-4744-42D6-9C74-33EC94460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2190741"/>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60" name="Rectangle 3">
            <a:extLst>
              <a:ext uri="{FF2B5EF4-FFF2-40B4-BE49-F238E27FC236}">
                <a16:creationId xmlns:a16="http://schemas.microsoft.com/office/drawing/2014/main" id="{B611BC43-AF05-C2AC-79F4-6F96B45C4F58}"/>
              </a:ext>
            </a:extLst>
          </p:cNvPr>
          <p:cNvSpPr>
            <a:spLocks noGrp="1" noChangeArrowheads="1"/>
          </p:cNvSpPr>
          <p:nvPr>
            <p:ph type="body" idx="1"/>
          </p:nvPr>
        </p:nvSpPr>
        <p:spPr>
          <a:xfrm>
            <a:off x="1941207" y="2752316"/>
            <a:ext cx="8309586" cy="2756848"/>
          </a:xfrm>
        </p:spPr>
        <p:txBody>
          <a:bodyPr>
            <a:normAutofit/>
          </a:bodyPr>
          <a:lstStyle/>
          <a:p>
            <a:r>
              <a:rPr lang="en-US" altLang="en-US" sz="2000"/>
              <a:t>Choose meaningful and descriptive names.</a:t>
            </a:r>
          </a:p>
          <a:p>
            <a:r>
              <a:rPr lang="en-US" altLang="en-US" sz="2000"/>
              <a:t>Variables and method names:  </a:t>
            </a:r>
          </a:p>
          <a:p>
            <a:pPr lvl="1"/>
            <a:r>
              <a:rPr lang="en-US" altLang="en-US" sz="2000"/>
              <a:t>Use lowercase. If the name consists of several words, concatenate all in one, use lowercase for the first word, and capitalize the first letter of each subsequent word in the name. For example, the variables </a:t>
            </a:r>
            <a:r>
              <a:rPr lang="en-US" altLang="en-US" sz="2000">
                <a:latin typeface="Courier New" panose="02070309020205020404" pitchFamily="49" charset="0"/>
              </a:rPr>
              <a:t>radius</a:t>
            </a:r>
            <a:r>
              <a:rPr lang="en-US" altLang="en-US" sz="2000"/>
              <a:t> and </a:t>
            </a:r>
            <a:r>
              <a:rPr lang="en-US" altLang="en-US" sz="2000">
                <a:latin typeface="Courier New" panose="02070309020205020404" pitchFamily="49" charset="0"/>
              </a:rPr>
              <a:t>area</a:t>
            </a:r>
            <a:r>
              <a:rPr lang="en-US" altLang="en-US" sz="2000"/>
              <a:t>, and the method </a:t>
            </a:r>
            <a:r>
              <a:rPr lang="en-US" altLang="en-US" sz="2000">
                <a:latin typeface="Courier New" panose="02070309020205020404" pitchFamily="49" charset="0"/>
              </a:rPr>
              <a:t>computeArea</a:t>
            </a:r>
            <a:r>
              <a:rPr lang="en-US" altLang="en-US" sz="2000"/>
              <a:t>. </a:t>
            </a:r>
          </a:p>
        </p:txBody>
      </p:sp>
      <p:sp>
        <p:nvSpPr>
          <p:cNvPr id="19458" name="Slide Number Placeholder 4">
            <a:extLst>
              <a:ext uri="{FF2B5EF4-FFF2-40B4-BE49-F238E27FC236}">
                <a16:creationId xmlns:a16="http://schemas.microsoft.com/office/drawing/2014/main" id="{E68ECC78-9674-17E3-8C37-28A0C5D7A3EA}"/>
              </a:ext>
            </a:extLst>
          </p:cNvPr>
          <p:cNvSpPr>
            <a:spLocks noGrp="1" noChangeArrowheads="1"/>
          </p:cNvSpPr>
          <p:nvPr>
            <p:ph type="sldNum" sz="quarter" idx="11"/>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spcAft>
                <a:spcPts val="600"/>
              </a:spcAft>
              <a:buClrTx/>
              <a:buSzTx/>
              <a:buFontTx/>
              <a:buNone/>
            </a:pPr>
            <a:fld id="{84CABCFE-BE97-415E-9436-836561044FBC}" type="slidenum">
              <a:rPr lang="en-US" altLang="en-US" sz="1000"/>
              <a:pPr>
                <a:spcBef>
                  <a:spcPct val="0"/>
                </a:spcBef>
                <a:spcAft>
                  <a:spcPts val="600"/>
                </a:spcAft>
                <a:buClrTx/>
                <a:buSzTx/>
                <a:buFontTx/>
                <a:buNone/>
              </a:pPr>
              <a:t>8</a:t>
            </a:fld>
            <a:endParaRPr lang="en-US" altLang="en-US" sz="100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03" name="Rectangle 20502">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83" name="Rectangle 2">
            <a:extLst>
              <a:ext uri="{FF2B5EF4-FFF2-40B4-BE49-F238E27FC236}">
                <a16:creationId xmlns:a16="http://schemas.microsoft.com/office/drawing/2014/main" id="{B19FDFE5-93E2-7CCF-5699-F3C01E01713A}"/>
              </a:ext>
            </a:extLst>
          </p:cNvPr>
          <p:cNvSpPr>
            <a:spLocks noGrp="1" noChangeArrowheads="1"/>
          </p:cNvSpPr>
          <p:nvPr>
            <p:ph type="title"/>
          </p:nvPr>
        </p:nvSpPr>
        <p:spPr>
          <a:xfrm>
            <a:off x="1629751" y="934327"/>
            <a:ext cx="8924392" cy="1058275"/>
          </a:xfrm>
        </p:spPr>
        <p:txBody>
          <a:bodyPr>
            <a:normAutofit/>
          </a:bodyPr>
          <a:lstStyle/>
          <a:p>
            <a:pPr algn="ctr"/>
            <a:r>
              <a:rPr lang="en-US" altLang="en-US"/>
              <a:t>Naming Conventions, cont.</a:t>
            </a:r>
          </a:p>
        </p:txBody>
      </p:sp>
      <p:sp>
        <p:nvSpPr>
          <p:cNvPr id="20505" name="Freeform: Shape 20504">
            <a:extLst>
              <a:ext uri="{FF2B5EF4-FFF2-40B4-BE49-F238E27FC236}">
                <a16:creationId xmlns:a16="http://schemas.microsoft.com/office/drawing/2014/main" id="{6295B176-FA0E-4B6A-A190-5E2E82BEA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3813" y="2337807"/>
            <a:ext cx="9604374" cy="3585866"/>
          </a:xfrm>
          <a:custGeom>
            <a:avLst/>
            <a:gdLst>
              <a:gd name="connsiteX0" fmla="*/ 0 w 9604374"/>
              <a:gd name="connsiteY0" fmla="*/ 0 h 3585866"/>
              <a:gd name="connsiteX1" fmla="*/ 9604374 w 9604374"/>
              <a:gd name="connsiteY1" fmla="*/ 0 h 3585866"/>
              <a:gd name="connsiteX2" fmla="*/ 9604374 w 9604374"/>
              <a:gd name="connsiteY2" fmla="*/ 3095088 h 3585866"/>
              <a:gd name="connsiteX3" fmla="*/ 9591455 w 9604374"/>
              <a:gd name="connsiteY3" fmla="*/ 3097044 h 3585866"/>
              <a:gd name="connsiteX4" fmla="*/ 9285147 w 9604374"/>
              <a:gd name="connsiteY4" fmla="*/ 3164182 h 3585866"/>
              <a:gd name="connsiteX5" fmla="*/ 9114078 w 9604374"/>
              <a:gd name="connsiteY5" fmla="*/ 3164299 h 3585866"/>
              <a:gd name="connsiteX6" fmla="*/ 8999665 w 9604374"/>
              <a:gd name="connsiteY6" fmla="*/ 3157864 h 3585866"/>
              <a:gd name="connsiteX7" fmla="*/ 8925240 w 9604374"/>
              <a:gd name="connsiteY7" fmla="*/ 3152135 h 3585866"/>
              <a:gd name="connsiteX8" fmla="*/ 8868257 w 9604374"/>
              <a:gd name="connsiteY8" fmla="*/ 3146819 h 3585866"/>
              <a:gd name="connsiteX9" fmla="*/ 8792363 w 9604374"/>
              <a:gd name="connsiteY9" fmla="*/ 3146856 h 3585866"/>
              <a:gd name="connsiteX10" fmla="*/ 8668399 w 9604374"/>
              <a:gd name="connsiteY10" fmla="*/ 3196893 h 3585866"/>
              <a:gd name="connsiteX11" fmla="*/ 8474043 w 9604374"/>
              <a:gd name="connsiteY11" fmla="*/ 3240734 h 3585866"/>
              <a:gd name="connsiteX12" fmla="*/ 8317555 w 9604374"/>
              <a:gd name="connsiteY12" fmla="*/ 3247156 h 3585866"/>
              <a:gd name="connsiteX13" fmla="*/ 8280111 w 9604374"/>
              <a:gd name="connsiteY13" fmla="*/ 3255812 h 3585866"/>
              <a:gd name="connsiteX14" fmla="*/ 8096088 w 9604374"/>
              <a:gd name="connsiteY14" fmla="*/ 3253903 h 3585866"/>
              <a:gd name="connsiteX15" fmla="*/ 7825642 w 9604374"/>
              <a:gd name="connsiteY15" fmla="*/ 3271628 h 3585866"/>
              <a:gd name="connsiteX16" fmla="*/ 7531820 w 9604374"/>
              <a:gd name="connsiteY16" fmla="*/ 3252671 h 3585866"/>
              <a:gd name="connsiteX17" fmla="*/ 7193751 w 9604374"/>
              <a:gd name="connsiteY17" fmla="*/ 3245192 h 3585866"/>
              <a:gd name="connsiteX18" fmla="*/ 6976768 w 9604374"/>
              <a:gd name="connsiteY18" fmla="*/ 3238559 h 3585866"/>
              <a:gd name="connsiteX19" fmla="*/ 6756462 w 9604374"/>
              <a:gd name="connsiteY19" fmla="*/ 3273268 h 3585866"/>
              <a:gd name="connsiteX20" fmla="*/ 6512214 w 9604374"/>
              <a:gd name="connsiteY20" fmla="*/ 3298845 h 3585866"/>
              <a:gd name="connsiteX21" fmla="*/ 6289569 w 9604374"/>
              <a:gd name="connsiteY21" fmla="*/ 3301118 h 3585866"/>
              <a:gd name="connsiteX22" fmla="*/ 6157816 w 9604374"/>
              <a:gd name="connsiteY22" fmla="*/ 3308643 h 3585866"/>
              <a:gd name="connsiteX23" fmla="*/ 6110062 w 9604374"/>
              <a:gd name="connsiteY23" fmla="*/ 3321185 h 3585866"/>
              <a:gd name="connsiteX24" fmla="*/ 6041832 w 9604374"/>
              <a:gd name="connsiteY24" fmla="*/ 3332190 h 3585866"/>
              <a:gd name="connsiteX25" fmla="*/ 5923195 w 9604374"/>
              <a:gd name="connsiteY25" fmla="*/ 3359104 h 3585866"/>
              <a:gd name="connsiteX26" fmla="*/ 5770972 w 9604374"/>
              <a:gd name="connsiteY26" fmla="*/ 3369893 h 3585866"/>
              <a:gd name="connsiteX27" fmla="*/ 5632583 w 9604374"/>
              <a:gd name="connsiteY27" fmla="*/ 3357730 h 3585866"/>
              <a:gd name="connsiteX28" fmla="*/ 5539996 w 9604374"/>
              <a:gd name="connsiteY28" fmla="*/ 3352890 h 3585866"/>
              <a:gd name="connsiteX29" fmla="*/ 5315460 w 9604374"/>
              <a:gd name="connsiteY29" fmla="*/ 3350411 h 3585866"/>
              <a:gd name="connsiteX30" fmla="*/ 5072455 w 9604374"/>
              <a:gd name="connsiteY30" fmla="*/ 3338147 h 3585866"/>
              <a:gd name="connsiteX31" fmla="*/ 5016364 w 9604374"/>
              <a:gd name="connsiteY31" fmla="*/ 3348937 h 3585866"/>
              <a:gd name="connsiteX32" fmla="*/ 4922276 w 9604374"/>
              <a:gd name="connsiteY32" fmla="*/ 3366515 h 3585866"/>
              <a:gd name="connsiteX33" fmla="*/ 4856444 w 9604374"/>
              <a:gd name="connsiteY33" fmla="*/ 3399463 h 3585866"/>
              <a:gd name="connsiteX34" fmla="*/ 4775993 w 9604374"/>
              <a:gd name="connsiteY34" fmla="*/ 3406312 h 3585866"/>
              <a:gd name="connsiteX35" fmla="*/ 4667320 w 9604374"/>
              <a:gd name="connsiteY35" fmla="*/ 3397926 h 3585866"/>
              <a:gd name="connsiteX36" fmla="*/ 4540268 w 9604374"/>
              <a:gd name="connsiteY36" fmla="*/ 3424464 h 3585866"/>
              <a:gd name="connsiteX37" fmla="*/ 4465491 w 9604374"/>
              <a:gd name="connsiteY37" fmla="*/ 3433154 h 3585866"/>
              <a:gd name="connsiteX38" fmla="*/ 4262864 w 9604374"/>
              <a:gd name="connsiteY38" fmla="*/ 3464075 h 3585866"/>
              <a:gd name="connsiteX39" fmla="*/ 4175005 w 9604374"/>
              <a:gd name="connsiteY39" fmla="*/ 3493545 h 3585866"/>
              <a:gd name="connsiteX40" fmla="*/ 4030100 w 9604374"/>
              <a:gd name="connsiteY40" fmla="*/ 3514212 h 3585866"/>
              <a:gd name="connsiteX41" fmla="*/ 3926631 w 9604374"/>
              <a:gd name="connsiteY41" fmla="*/ 3525304 h 3585866"/>
              <a:gd name="connsiteX42" fmla="*/ 3897306 w 9604374"/>
              <a:gd name="connsiteY42" fmla="*/ 3547095 h 3585866"/>
              <a:gd name="connsiteX43" fmla="*/ 3896886 w 9604374"/>
              <a:gd name="connsiteY43" fmla="*/ 3547500 h 3585866"/>
              <a:gd name="connsiteX44" fmla="*/ 3834004 w 9604374"/>
              <a:gd name="connsiteY44" fmla="*/ 3550510 h 3585866"/>
              <a:gd name="connsiteX45" fmla="*/ 3696227 w 9604374"/>
              <a:gd name="connsiteY45" fmla="*/ 3574175 h 3585866"/>
              <a:gd name="connsiteX46" fmla="*/ 3652821 w 9604374"/>
              <a:gd name="connsiteY46" fmla="*/ 3580368 h 3585866"/>
              <a:gd name="connsiteX47" fmla="*/ 3629691 w 9604374"/>
              <a:gd name="connsiteY47" fmla="*/ 3585866 h 3585866"/>
              <a:gd name="connsiteX48" fmla="*/ 3595018 w 9604374"/>
              <a:gd name="connsiteY48" fmla="*/ 3571623 h 3585866"/>
              <a:gd name="connsiteX49" fmla="*/ 3551656 w 9604374"/>
              <a:gd name="connsiteY49" fmla="*/ 3577800 h 3585866"/>
              <a:gd name="connsiteX50" fmla="*/ 3541558 w 9604374"/>
              <a:gd name="connsiteY50" fmla="*/ 3579797 h 3585866"/>
              <a:gd name="connsiteX51" fmla="*/ 3465708 w 9604374"/>
              <a:gd name="connsiteY51" fmla="*/ 3565931 h 3585866"/>
              <a:gd name="connsiteX52" fmla="*/ 3458313 w 9604374"/>
              <a:gd name="connsiteY52" fmla="*/ 3560366 h 3585866"/>
              <a:gd name="connsiteX53" fmla="*/ 3420278 w 9604374"/>
              <a:gd name="connsiteY53" fmla="*/ 3557947 h 3585866"/>
              <a:gd name="connsiteX54" fmla="*/ 3415952 w 9604374"/>
              <a:gd name="connsiteY54" fmla="*/ 3559424 h 3585866"/>
              <a:gd name="connsiteX55" fmla="*/ 3384432 w 9604374"/>
              <a:gd name="connsiteY55" fmla="*/ 3550905 h 3585866"/>
              <a:gd name="connsiteX56" fmla="*/ 3258039 w 9604374"/>
              <a:gd name="connsiteY56" fmla="*/ 3535884 h 3585866"/>
              <a:gd name="connsiteX57" fmla="*/ 3015008 w 9604374"/>
              <a:gd name="connsiteY57" fmla="*/ 3528000 h 3585866"/>
              <a:gd name="connsiteX58" fmla="*/ 2761910 w 9604374"/>
              <a:gd name="connsiteY58" fmla="*/ 3505496 h 3585866"/>
              <a:gd name="connsiteX59" fmla="*/ 2521923 w 9604374"/>
              <a:gd name="connsiteY59" fmla="*/ 3514208 h 3585866"/>
              <a:gd name="connsiteX60" fmla="*/ 2085894 w 9604374"/>
              <a:gd name="connsiteY60" fmla="*/ 3490122 h 3585866"/>
              <a:gd name="connsiteX61" fmla="*/ 1936305 w 9604374"/>
              <a:gd name="connsiteY61" fmla="*/ 3487966 h 3585866"/>
              <a:gd name="connsiteX62" fmla="*/ 1836080 w 9604374"/>
              <a:gd name="connsiteY62" fmla="*/ 3487150 h 3585866"/>
              <a:gd name="connsiteX63" fmla="*/ 1829133 w 9604374"/>
              <a:gd name="connsiteY63" fmla="*/ 3489437 h 3585866"/>
              <a:gd name="connsiteX64" fmla="*/ 1801140 w 9604374"/>
              <a:gd name="connsiteY64" fmla="*/ 3490787 h 3585866"/>
              <a:gd name="connsiteX65" fmla="*/ 1793476 w 9604374"/>
              <a:gd name="connsiteY65" fmla="*/ 3500921 h 3585866"/>
              <a:gd name="connsiteX66" fmla="*/ 1699923 w 9604374"/>
              <a:gd name="connsiteY66" fmla="*/ 3509706 h 3585866"/>
              <a:gd name="connsiteX67" fmla="*/ 1474760 w 9604374"/>
              <a:gd name="connsiteY67" fmla="*/ 3513685 h 3585866"/>
              <a:gd name="connsiteX68" fmla="*/ 1308130 w 9604374"/>
              <a:gd name="connsiteY68" fmla="*/ 3496703 h 3585866"/>
              <a:gd name="connsiteX69" fmla="*/ 1252381 w 9604374"/>
              <a:gd name="connsiteY69" fmla="*/ 3506093 h 3585866"/>
              <a:gd name="connsiteX70" fmla="*/ 1174550 w 9604374"/>
              <a:gd name="connsiteY70" fmla="*/ 3512642 h 3585866"/>
              <a:gd name="connsiteX71" fmla="*/ 924455 w 9604374"/>
              <a:gd name="connsiteY71" fmla="*/ 3507283 h 3585866"/>
              <a:gd name="connsiteX72" fmla="*/ 718373 w 9604374"/>
              <a:gd name="connsiteY72" fmla="*/ 3511753 h 3585866"/>
              <a:gd name="connsiteX73" fmla="*/ 600444 w 9604374"/>
              <a:gd name="connsiteY73" fmla="*/ 3520899 h 3585866"/>
              <a:gd name="connsiteX74" fmla="*/ 351173 w 9604374"/>
              <a:gd name="connsiteY74" fmla="*/ 3495843 h 3585866"/>
              <a:gd name="connsiteX75" fmla="*/ 108372 w 9604374"/>
              <a:gd name="connsiteY75" fmla="*/ 3484386 h 3585866"/>
              <a:gd name="connsiteX76" fmla="*/ 6467 w 9604374"/>
              <a:gd name="connsiteY76" fmla="*/ 3476532 h 3585866"/>
              <a:gd name="connsiteX77" fmla="*/ 0 w 9604374"/>
              <a:gd name="connsiteY77" fmla="*/ 3475412 h 3585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9604374" h="3585866">
                <a:moveTo>
                  <a:pt x="0" y="0"/>
                </a:moveTo>
                <a:lnTo>
                  <a:pt x="9604374" y="0"/>
                </a:lnTo>
                <a:lnTo>
                  <a:pt x="9604374" y="3095088"/>
                </a:lnTo>
                <a:lnTo>
                  <a:pt x="9591455" y="3097044"/>
                </a:lnTo>
                <a:cubicBezTo>
                  <a:pt x="9496183" y="3133516"/>
                  <a:pt x="9411472" y="3121301"/>
                  <a:pt x="9285147" y="3164182"/>
                </a:cubicBezTo>
                <a:cubicBezTo>
                  <a:pt x="9222914" y="3162781"/>
                  <a:pt x="9174371" y="3173454"/>
                  <a:pt x="9114078" y="3164299"/>
                </a:cubicBezTo>
                <a:cubicBezTo>
                  <a:pt x="9087411" y="3155904"/>
                  <a:pt x="9030947" y="3180906"/>
                  <a:pt x="8999665" y="3157864"/>
                </a:cubicBezTo>
                <a:cubicBezTo>
                  <a:pt x="8997339" y="3174606"/>
                  <a:pt x="8938300" y="3159909"/>
                  <a:pt x="8925240" y="3152135"/>
                </a:cubicBezTo>
                <a:cubicBezTo>
                  <a:pt x="8910091" y="3159441"/>
                  <a:pt x="8884639" y="3146109"/>
                  <a:pt x="8868257" y="3146819"/>
                </a:cubicBezTo>
                <a:cubicBezTo>
                  <a:pt x="8835852" y="3110204"/>
                  <a:pt x="8832251" y="3167659"/>
                  <a:pt x="8792363" y="3146856"/>
                </a:cubicBezTo>
                <a:cubicBezTo>
                  <a:pt x="8774838" y="3159285"/>
                  <a:pt x="8715420" y="3185652"/>
                  <a:pt x="8668399" y="3196893"/>
                </a:cubicBezTo>
                <a:cubicBezTo>
                  <a:pt x="8575902" y="3221445"/>
                  <a:pt x="8569506" y="3250654"/>
                  <a:pt x="8474043" y="3240734"/>
                </a:cubicBezTo>
                <a:cubicBezTo>
                  <a:pt x="8460613" y="3264436"/>
                  <a:pt x="8297088" y="3204738"/>
                  <a:pt x="8317555" y="3247156"/>
                </a:cubicBezTo>
                <a:cubicBezTo>
                  <a:pt x="8285696" y="3245083"/>
                  <a:pt x="8262352" y="3228203"/>
                  <a:pt x="8280111" y="3255812"/>
                </a:cubicBezTo>
                <a:lnTo>
                  <a:pt x="8096088" y="3253903"/>
                </a:lnTo>
                <a:cubicBezTo>
                  <a:pt x="7994084" y="3261603"/>
                  <a:pt x="7930388" y="3281921"/>
                  <a:pt x="7825642" y="3271628"/>
                </a:cubicBezTo>
                <a:cubicBezTo>
                  <a:pt x="7723046" y="3270395"/>
                  <a:pt x="7671282" y="3252297"/>
                  <a:pt x="7531820" y="3252671"/>
                </a:cubicBezTo>
                <a:cubicBezTo>
                  <a:pt x="7433606" y="3250277"/>
                  <a:pt x="7293100" y="3236234"/>
                  <a:pt x="7193751" y="3245192"/>
                </a:cubicBezTo>
                <a:cubicBezTo>
                  <a:pt x="7074822" y="3223769"/>
                  <a:pt x="7104250" y="3250265"/>
                  <a:pt x="6976768" y="3238559"/>
                </a:cubicBezTo>
                <a:cubicBezTo>
                  <a:pt x="6921032" y="3284865"/>
                  <a:pt x="6823818" y="3261794"/>
                  <a:pt x="6756462" y="3273268"/>
                </a:cubicBezTo>
                <a:cubicBezTo>
                  <a:pt x="6679037" y="3283316"/>
                  <a:pt x="6590030" y="3294204"/>
                  <a:pt x="6512214" y="3298845"/>
                </a:cubicBezTo>
                <a:cubicBezTo>
                  <a:pt x="6450581" y="3277980"/>
                  <a:pt x="6366042" y="3329199"/>
                  <a:pt x="6289569" y="3301118"/>
                </a:cubicBezTo>
                <a:cubicBezTo>
                  <a:pt x="6261432" y="3294355"/>
                  <a:pt x="6174310" y="3295209"/>
                  <a:pt x="6157816" y="3308643"/>
                </a:cubicBezTo>
                <a:cubicBezTo>
                  <a:pt x="6139648" y="3311557"/>
                  <a:pt x="6118459" y="3306799"/>
                  <a:pt x="6110062" y="3321185"/>
                </a:cubicBezTo>
                <a:cubicBezTo>
                  <a:pt x="6096189" y="3338498"/>
                  <a:pt x="6032810" y="3311765"/>
                  <a:pt x="6041832" y="3332190"/>
                </a:cubicBezTo>
                <a:cubicBezTo>
                  <a:pt x="5996830" y="3313871"/>
                  <a:pt x="5961033" y="3350141"/>
                  <a:pt x="5923195" y="3359104"/>
                </a:cubicBezTo>
                <a:cubicBezTo>
                  <a:pt x="5887750" y="3340930"/>
                  <a:pt x="5853570" y="3365323"/>
                  <a:pt x="5770972" y="3369893"/>
                </a:cubicBezTo>
                <a:cubicBezTo>
                  <a:pt x="5731993" y="3348876"/>
                  <a:pt x="5705091" y="3385599"/>
                  <a:pt x="5632583" y="3357730"/>
                </a:cubicBezTo>
                <a:cubicBezTo>
                  <a:pt x="5594087" y="3357562"/>
                  <a:pt x="5606154" y="3357443"/>
                  <a:pt x="5539996" y="3352890"/>
                </a:cubicBezTo>
                <a:cubicBezTo>
                  <a:pt x="5439049" y="3348000"/>
                  <a:pt x="5408459" y="3356166"/>
                  <a:pt x="5315460" y="3350411"/>
                </a:cubicBezTo>
                <a:cubicBezTo>
                  <a:pt x="5211119" y="3348356"/>
                  <a:pt x="5208881" y="3372469"/>
                  <a:pt x="5072455" y="3338147"/>
                </a:cubicBezTo>
                <a:cubicBezTo>
                  <a:pt x="5061717" y="3354508"/>
                  <a:pt x="5045493" y="3355753"/>
                  <a:pt x="5016364" y="3348937"/>
                </a:cubicBezTo>
                <a:cubicBezTo>
                  <a:pt x="4965900" y="3349130"/>
                  <a:pt x="4977835" y="3389131"/>
                  <a:pt x="4922276" y="3366515"/>
                </a:cubicBezTo>
                <a:cubicBezTo>
                  <a:pt x="4935702" y="3387794"/>
                  <a:pt x="4828733" y="3377760"/>
                  <a:pt x="4856444" y="3399463"/>
                </a:cubicBezTo>
                <a:cubicBezTo>
                  <a:pt x="4827698" y="3420094"/>
                  <a:pt x="4805019" y="3388256"/>
                  <a:pt x="4775993" y="3406312"/>
                </a:cubicBezTo>
                <a:cubicBezTo>
                  <a:pt x="4744470" y="3406056"/>
                  <a:pt x="4706605" y="3394901"/>
                  <a:pt x="4667320" y="3397926"/>
                </a:cubicBezTo>
                <a:cubicBezTo>
                  <a:pt x="4613435" y="3387476"/>
                  <a:pt x="4608100" y="3410487"/>
                  <a:pt x="4540268" y="3424464"/>
                </a:cubicBezTo>
                <a:cubicBezTo>
                  <a:pt x="4508279" y="3412969"/>
                  <a:pt x="4485989" y="3420063"/>
                  <a:pt x="4465491" y="3433154"/>
                </a:cubicBezTo>
                <a:cubicBezTo>
                  <a:pt x="4396498" y="3432601"/>
                  <a:pt x="4338078" y="3453569"/>
                  <a:pt x="4262864" y="3464075"/>
                </a:cubicBezTo>
                <a:cubicBezTo>
                  <a:pt x="4180249" y="3483394"/>
                  <a:pt x="4225769" y="3479019"/>
                  <a:pt x="4175005" y="3493545"/>
                </a:cubicBezTo>
                <a:lnTo>
                  <a:pt x="4030100" y="3514212"/>
                </a:lnTo>
                <a:lnTo>
                  <a:pt x="3926631" y="3525304"/>
                </a:lnTo>
                <a:lnTo>
                  <a:pt x="3897306" y="3547095"/>
                </a:lnTo>
                <a:lnTo>
                  <a:pt x="3896886" y="3547500"/>
                </a:lnTo>
                <a:lnTo>
                  <a:pt x="3834004" y="3550510"/>
                </a:lnTo>
                <a:cubicBezTo>
                  <a:pt x="3800562" y="3554957"/>
                  <a:pt x="3734185" y="3568533"/>
                  <a:pt x="3696227" y="3574175"/>
                </a:cubicBezTo>
                <a:cubicBezTo>
                  <a:pt x="3661780" y="3570074"/>
                  <a:pt x="3640587" y="3551815"/>
                  <a:pt x="3652821" y="3580368"/>
                </a:cubicBezTo>
                <a:cubicBezTo>
                  <a:pt x="3641506" y="3579831"/>
                  <a:pt x="3634593" y="3582151"/>
                  <a:pt x="3629691" y="3585866"/>
                </a:cubicBezTo>
                <a:lnTo>
                  <a:pt x="3595018" y="3571623"/>
                </a:lnTo>
                <a:lnTo>
                  <a:pt x="3551656" y="3577800"/>
                </a:lnTo>
                <a:lnTo>
                  <a:pt x="3541558" y="3579797"/>
                </a:lnTo>
                <a:lnTo>
                  <a:pt x="3465708" y="3565931"/>
                </a:lnTo>
                <a:lnTo>
                  <a:pt x="3458313" y="3560366"/>
                </a:lnTo>
                <a:cubicBezTo>
                  <a:pt x="3450380" y="3556940"/>
                  <a:pt x="3439090" y="3555355"/>
                  <a:pt x="3420278" y="3557947"/>
                </a:cubicBezTo>
                <a:lnTo>
                  <a:pt x="3415952" y="3559424"/>
                </a:lnTo>
                <a:lnTo>
                  <a:pt x="3384432" y="3550905"/>
                </a:lnTo>
                <a:cubicBezTo>
                  <a:pt x="3374259" y="3547029"/>
                  <a:pt x="3265415" y="3542149"/>
                  <a:pt x="3258039" y="3535884"/>
                </a:cubicBezTo>
                <a:cubicBezTo>
                  <a:pt x="3138852" y="3551394"/>
                  <a:pt x="3130647" y="3523871"/>
                  <a:pt x="3015008" y="3528000"/>
                </a:cubicBezTo>
                <a:cubicBezTo>
                  <a:pt x="2914857" y="3486061"/>
                  <a:pt x="2851687" y="3511605"/>
                  <a:pt x="2761910" y="3505496"/>
                </a:cubicBezTo>
                <a:cubicBezTo>
                  <a:pt x="2676401" y="3501198"/>
                  <a:pt x="2636809" y="3514769"/>
                  <a:pt x="2521923" y="3514208"/>
                </a:cubicBezTo>
                <a:cubicBezTo>
                  <a:pt x="2400197" y="3505062"/>
                  <a:pt x="2222818" y="3509922"/>
                  <a:pt x="2085894" y="3490122"/>
                </a:cubicBezTo>
                <a:cubicBezTo>
                  <a:pt x="1978312" y="3483748"/>
                  <a:pt x="1977940" y="3488460"/>
                  <a:pt x="1936305" y="3487966"/>
                </a:cubicBezTo>
                <a:cubicBezTo>
                  <a:pt x="1922459" y="3490683"/>
                  <a:pt x="1849334" y="3482739"/>
                  <a:pt x="1836080" y="3487150"/>
                </a:cubicBezTo>
                <a:lnTo>
                  <a:pt x="1829133" y="3489437"/>
                </a:lnTo>
                <a:lnTo>
                  <a:pt x="1801140" y="3490787"/>
                </a:lnTo>
                <a:lnTo>
                  <a:pt x="1793476" y="3500921"/>
                </a:lnTo>
                <a:lnTo>
                  <a:pt x="1699923" y="3509706"/>
                </a:lnTo>
                <a:cubicBezTo>
                  <a:pt x="1637728" y="3485036"/>
                  <a:pt x="1584624" y="3514467"/>
                  <a:pt x="1474760" y="3513685"/>
                </a:cubicBezTo>
                <a:cubicBezTo>
                  <a:pt x="1445646" y="3505164"/>
                  <a:pt x="1329781" y="3484421"/>
                  <a:pt x="1308130" y="3496703"/>
                </a:cubicBezTo>
                <a:cubicBezTo>
                  <a:pt x="1287409" y="3498430"/>
                  <a:pt x="1265391" y="3492347"/>
                  <a:pt x="1252381" y="3506093"/>
                </a:cubicBezTo>
                <a:cubicBezTo>
                  <a:pt x="1232588" y="3522393"/>
                  <a:pt x="1170020" y="3491785"/>
                  <a:pt x="1174550" y="3512642"/>
                </a:cubicBezTo>
                <a:cubicBezTo>
                  <a:pt x="1119896" y="3512841"/>
                  <a:pt x="1000484" y="3507431"/>
                  <a:pt x="924455" y="3507283"/>
                </a:cubicBezTo>
                <a:cubicBezTo>
                  <a:pt x="887180" y="3483915"/>
                  <a:pt x="777361" y="3516071"/>
                  <a:pt x="718373" y="3511753"/>
                </a:cubicBezTo>
                <a:cubicBezTo>
                  <a:pt x="666588" y="3513355"/>
                  <a:pt x="661645" y="3525551"/>
                  <a:pt x="600444" y="3520899"/>
                </a:cubicBezTo>
                <a:cubicBezTo>
                  <a:pt x="491334" y="3516943"/>
                  <a:pt x="451794" y="3507522"/>
                  <a:pt x="351173" y="3495843"/>
                </a:cubicBezTo>
                <a:cubicBezTo>
                  <a:pt x="237121" y="3487112"/>
                  <a:pt x="235857" y="3499212"/>
                  <a:pt x="108372" y="3484386"/>
                </a:cubicBezTo>
                <a:cubicBezTo>
                  <a:pt x="86318" y="3481054"/>
                  <a:pt x="40657" y="3480329"/>
                  <a:pt x="6467" y="3476532"/>
                </a:cubicBezTo>
                <a:lnTo>
                  <a:pt x="0" y="3475412"/>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507" name="Rectangle 6">
            <a:extLst>
              <a:ext uri="{FF2B5EF4-FFF2-40B4-BE49-F238E27FC236}">
                <a16:creationId xmlns:a16="http://schemas.microsoft.com/office/drawing/2014/main" id="{48F779DE-4744-42D6-9C74-33EC94460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2190741"/>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84" name="Rectangle 3">
            <a:extLst>
              <a:ext uri="{FF2B5EF4-FFF2-40B4-BE49-F238E27FC236}">
                <a16:creationId xmlns:a16="http://schemas.microsoft.com/office/drawing/2014/main" id="{57CE42A9-9F78-44EB-FE48-F93A18C99B9E}"/>
              </a:ext>
            </a:extLst>
          </p:cNvPr>
          <p:cNvSpPr>
            <a:spLocks noGrp="1" noChangeArrowheads="1"/>
          </p:cNvSpPr>
          <p:nvPr>
            <p:ph type="body" idx="1"/>
          </p:nvPr>
        </p:nvSpPr>
        <p:spPr>
          <a:xfrm>
            <a:off x="1941207" y="2752316"/>
            <a:ext cx="8309586" cy="2756848"/>
          </a:xfrm>
        </p:spPr>
        <p:txBody>
          <a:bodyPr>
            <a:normAutofit/>
          </a:bodyPr>
          <a:lstStyle/>
          <a:p>
            <a:r>
              <a:rPr lang="en-US" altLang="en-US" sz="2000"/>
              <a:t>Class names:</a:t>
            </a:r>
            <a:r>
              <a:rPr lang="en-US" altLang="en-US" sz="2000">
                <a:latin typeface="Book Antiqua" panose="02040602050305030304" pitchFamily="18" charset="0"/>
              </a:rPr>
              <a:t> </a:t>
            </a:r>
          </a:p>
          <a:p>
            <a:pPr lvl="1"/>
            <a:r>
              <a:rPr lang="en-US" altLang="en-US" sz="2000"/>
              <a:t>Capitalize the first letter of each word in the name.  For example, the class name </a:t>
            </a:r>
            <a:r>
              <a:rPr lang="en-US" altLang="en-US" sz="2000">
                <a:latin typeface="Courier New" panose="02070309020205020404" pitchFamily="49" charset="0"/>
              </a:rPr>
              <a:t>ComputeArea</a:t>
            </a:r>
            <a:r>
              <a:rPr lang="en-US" altLang="en-US" sz="2000"/>
              <a:t>.</a:t>
            </a:r>
            <a:endParaRPr lang="en-US" altLang="en-US" sz="2000">
              <a:latin typeface="Book Antiqua" panose="02040602050305030304" pitchFamily="18" charset="0"/>
            </a:endParaRPr>
          </a:p>
          <a:p>
            <a:endParaRPr lang="en-US" altLang="en-US" sz="2000">
              <a:latin typeface="Book Antiqua" panose="02040602050305030304" pitchFamily="18" charset="0"/>
            </a:endParaRPr>
          </a:p>
          <a:p>
            <a:pPr>
              <a:spcBef>
                <a:spcPct val="0"/>
              </a:spcBef>
            </a:pPr>
            <a:r>
              <a:rPr lang="en-US" altLang="en-US" sz="2000"/>
              <a:t>Constants: </a:t>
            </a:r>
          </a:p>
          <a:p>
            <a:pPr lvl="1"/>
            <a:r>
              <a:rPr lang="en-US" altLang="en-US" sz="2000"/>
              <a:t>Capitalize all letters in constants, and use underscores to connect words.  For example, the constant PI and MAX_VALUE</a:t>
            </a:r>
          </a:p>
        </p:txBody>
      </p:sp>
      <p:sp>
        <p:nvSpPr>
          <p:cNvPr id="20482" name="Slide Number Placeholder 4">
            <a:extLst>
              <a:ext uri="{FF2B5EF4-FFF2-40B4-BE49-F238E27FC236}">
                <a16:creationId xmlns:a16="http://schemas.microsoft.com/office/drawing/2014/main" id="{CF411898-5EC8-43AD-F2ED-82D316A22406}"/>
              </a:ext>
            </a:extLst>
          </p:cNvPr>
          <p:cNvSpPr>
            <a:spLocks noGrp="1" noChangeArrowheads="1"/>
          </p:cNvSpPr>
          <p:nvPr>
            <p:ph type="sldNum" sz="quarter" idx="11"/>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spcAft>
                <a:spcPts val="600"/>
              </a:spcAft>
              <a:buClrTx/>
              <a:buSzTx/>
              <a:buFontTx/>
              <a:buNone/>
            </a:pPr>
            <a:fld id="{6E7A8E83-4611-4ABA-8BDD-6CDD05B10AB8}" type="slidenum">
              <a:rPr lang="en-US" altLang="en-US" sz="1000"/>
              <a:pPr>
                <a:spcBef>
                  <a:spcPct val="0"/>
                </a:spcBef>
                <a:spcAft>
                  <a:spcPts val="600"/>
                </a:spcAft>
                <a:buClrTx/>
                <a:buSzTx/>
                <a:buFontTx/>
                <a:buNone/>
              </a:pPr>
              <a:t>9</a:t>
            </a:fld>
            <a:endParaRPr lang="en-US" altLang="en-US" sz="1000"/>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424</TotalTime>
  <Words>886</Words>
  <Application>Microsoft Office PowerPoint</Application>
  <PresentationFormat>Widescreen</PresentationFormat>
  <Paragraphs>142</Paragraphs>
  <Slides>24</Slides>
  <Notes>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24</vt:i4>
      </vt:variant>
    </vt:vector>
  </HeadingPairs>
  <TitlesOfParts>
    <vt:vector size="35" baseType="lpstr">
      <vt:lpstr>Aptos</vt:lpstr>
      <vt:lpstr>Aptos Display</vt:lpstr>
      <vt:lpstr>Arial</vt:lpstr>
      <vt:lpstr>Book Antiqua</vt:lpstr>
      <vt:lpstr>Calibri</vt:lpstr>
      <vt:lpstr>Courier New</vt:lpstr>
      <vt:lpstr>Monotype Sorts</vt:lpstr>
      <vt:lpstr>Times New Roman</vt:lpstr>
      <vt:lpstr>Office Theme</vt:lpstr>
      <vt:lpstr>Picture</vt:lpstr>
      <vt:lpstr>Equation</vt:lpstr>
      <vt:lpstr>Chapter 2: Elementary Programming</vt:lpstr>
      <vt:lpstr>Sample java calculation program</vt:lpstr>
      <vt:lpstr>Declaring Variables</vt:lpstr>
      <vt:lpstr>Assignment Statements</vt:lpstr>
      <vt:lpstr>Declaring and Initializing in One Step</vt:lpstr>
      <vt:lpstr>Identifiers</vt:lpstr>
      <vt:lpstr>Variables</vt:lpstr>
      <vt:lpstr>Naming Conventions</vt:lpstr>
      <vt:lpstr>Naming Conventions, cont.</vt:lpstr>
      <vt:lpstr>Named Constants</vt:lpstr>
      <vt:lpstr>Numerical Data Types</vt:lpstr>
      <vt:lpstr>Data Types in Java</vt:lpstr>
      <vt:lpstr>Numeric Operators</vt:lpstr>
      <vt:lpstr>Integer Division</vt:lpstr>
      <vt:lpstr>double vs. float </vt:lpstr>
      <vt:lpstr>Example of Arithmetic Expressions in Java</vt:lpstr>
      <vt:lpstr>Order of evaluating expression</vt:lpstr>
      <vt:lpstr>Augmented Assignment Operators</vt:lpstr>
      <vt:lpstr>Increment and Decrement Operators</vt:lpstr>
      <vt:lpstr>Increment and Decrement Operators, cont.</vt:lpstr>
      <vt:lpstr>How to covert different value of a different type?*</vt:lpstr>
      <vt:lpstr>So what can you do with Java so far?</vt:lpstr>
      <vt:lpstr>Software Development Process (SDLC)</vt:lpstr>
      <vt:lpstr>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Phy Ekheang</dc:creator>
  <cp:lastModifiedBy>Phy Ekheang</cp:lastModifiedBy>
  <cp:revision>8</cp:revision>
  <dcterms:created xsi:type="dcterms:W3CDTF">2024-08-21T13:05:34Z</dcterms:created>
  <dcterms:modified xsi:type="dcterms:W3CDTF">2024-08-27T02:09:07Z</dcterms:modified>
</cp:coreProperties>
</file>