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1" r:id="rId4"/>
    <p:sldId id="279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62" r:id="rId13"/>
    <p:sldId id="259" r:id="rId14"/>
    <p:sldId id="264" r:id="rId15"/>
    <p:sldId id="260" r:id="rId16"/>
    <p:sldId id="270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6928" autoAdjust="0"/>
  </p:normalViewPr>
  <p:slideViewPr>
    <p:cSldViewPr snapToGrid="0">
      <p:cViewPr varScale="1">
        <p:scale>
          <a:sx n="144" d="100"/>
          <a:sy n="144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-env.ejh6mprw6i.us-east-1.elasticbeanstalk.com/" TargetMode="External"/><Relationship Id="rId4" Type="http://schemas.openxmlformats.org/officeDocument/2006/relationships/hyperlink" Target="https://github.com/Visteus/Shopping-Manag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Buddy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  <a:p>
            <a:r>
              <a:rPr lang="en-US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782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97DB042-60EF-409E-AF39-39E11BA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Page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		-Project manager</a:t>
            </a:r>
          </a:p>
          <a:p>
            <a:r>
              <a:rPr lang="en-US" dirty="0"/>
              <a:t>Jacob Caulk		-</a:t>
            </a:r>
          </a:p>
          <a:p>
            <a:r>
              <a:rPr lang="en-US" dirty="0"/>
              <a:t>Jesus Duran			-</a:t>
            </a:r>
          </a:p>
          <a:p>
            <a:r>
              <a:rPr lang="en-US" dirty="0"/>
              <a:t>Tuan Pham			</a:t>
            </a:r>
            <a:r>
              <a:rPr lang="en-US" dirty="0" smtClean="0"/>
              <a:t>-Web app’s front-end, back-end,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  <a:p>
            <a:r>
              <a:rPr lang="en-US" dirty="0"/>
              <a:t>Terrell Richardson	-</a:t>
            </a:r>
          </a:p>
          <a:p>
            <a:r>
              <a:rPr lang="en-US" dirty="0"/>
              <a:t>Tom Serrano		-React Native iOS development</a:t>
            </a:r>
          </a:p>
          <a:p>
            <a:r>
              <a:rPr lang="en-US" dirty="0" err="1"/>
              <a:t>Xixian</a:t>
            </a:r>
            <a:r>
              <a:rPr lang="en-US" dirty="0"/>
              <a:t> Yang			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ERD, Class, Use-Case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AA05BE-7D25-4446-B862-58782555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87"/>
            <a:ext cx="5606983" cy="569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B700A4-912C-44EE-8FB2-85AAE795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28" y="452718"/>
            <a:ext cx="5229955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E16F71A-8DC8-47B3-AAC3-998236FE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11" y="2462997"/>
            <a:ext cx="6114787" cy="43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Jesus’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Tuan’s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Chart JS for data’s graphical presentation</a:t>
            </a:r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Django: provide scaffold, easy to build more complex features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Serializers</a:t>
            </a:r>
            <a:r>
              <a:rPr lang="en-US" dirty="0" smtClean="0"/>
              <a:t>: convert data to JSON for HTTP requests from mobile app</a:t>
            </a:r>
            <a:endParaRPr lang="en-US" dirty="0"/>
          </a:p>
          <a:p>
            <a:pPr lvl="1"/>
            <a:r>
              <a:rPr lang="en-US" dirty="0" smtClean="0"/>
              <a:t>JSON Web Token Authentication: authenticate users and requests </a:t>
            </a:r>
          </a:p>
        </p:txBody>
      </p:sp>
    </p:spTree>
    <p:extLst>
      <p:ext uri="{BB962C8B-B14F-4D97-AF65-F5344CB8AC3E}">
        <p14:creationId xmlns:p14="http://schemas.microsoft.com/office/powerpoint/2010/main" val="176766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Terrell’s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354</TotalTime>
  <Words>98</Words>
  <Application>Microsoft Macintosh PowerPoint</Application>
  <PresentationFormat>Widescreen</PresentationFormat>
  <Paragraphs>47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Wingdings 3</vt:lpstr>
      <vt:lpstr>Arial</vt:lpstr>
      <vt:lpstr>Business Strategy</vt:lpstr>
      <vt:lpstr>Budget Buddy</vt:lpstr>
      <vt:lpstr>Team Members</vt:lpstr>
      <vt:lpstr>Gantt Chart</vt:lpstr>
      <vt:lpstr>ERD, Class, Use-Case</vt:lpstr>
      <vt:lpstr>Harrison’s Slide</vt:lpstr>
      <vt:lpstr>Jacob’s Slide</vt:lpstr>
      <vt:lpstr>Jesus’ Slide</vt:lpstr>
      <vt:lpstr>Tuan’s Slide</vt:lpstr>
      <vt:lpstr>Terrell’s Slide</vt:lpstr>
      <vt:lpstr>Tom’s Slide</vt:lpstr>
      <vt:lpstr>David’s Slide</vt:lpstr>
      <vt:lpstr>Stacks</vt:lpstr>
      <vt:lpstr>Successes</vt:lpstr>
      <vt:lpstr>Failures</vt:lpstr>
      <vt:lpstr>What We Would Do Differently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Jesus Duran</dc:creator>
  <cp:lastModifiedBy>Tuan Pham</cp:lastModifiedBy>
  <cp:revision>15</cp:revision>
  <cp:lastPrinted>2012-08-15T21:38:02Z</cp:lastPrinted>
  <dcterms:created xsi:type="dcterms:W3CDTF">2018-07-20T14:09:10Z</dcterms:created>
  <dcterms:modified xsi:type="dcterms:W3CDTF">2018-07-29T04:07:01Z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