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3" r:id="rId3"/>
    <p:sldId id="261" r:id="rId4"/>
    <p:sldId id="279" r:id="rId5"/>
    <p:sldId id="272" r:id="rId6"/>
    <p:sldId id="273" r:id="rId7"/>
    <p:sldId id="274" r:id="rId8"/>
    <p:sldId id="280" r:id="rId9"/>
    <p:sldId id="276" r:id="rId10"/>
    <p:sldId id="278" r:id="rId11"/>
    <p:sldId id="277" r:id="rId12"/>
    <p:sldId id="262" r:id="rId13"/>
    <p:sldId id="259" r:id="rId14"/>
    <p:sldId id="264" r:id="rId15"/>
    <p:sldId id="260" r:id="rId16"/>
    <p:sldId id="270" r:id="rId17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63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0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udget-buddy-group2.herokuapp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isteus/Shopping-Manag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Budget Buddy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Bottom text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 – React 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iOS App</a:t>
            </a:r>
          </a:p>
          <a:p>
            <a:pPr lvl="1"/>
            <a:r>
              <a:rPr lang="en-US" dirty="0"/>
              <a:t>Would </a:t>
            </a:r>
            <a:r>
              <a:rPr lang="en-US"/>
              <a:t>supplement Android </a:t>
            </a:r>
            <a:r>
              <a:rPr lang="en-US" dirty="0"/>
              <a:t>a</a:t>
            </a:r>
            <a:r>
              <a:rPr lang="en-US"/>
              <a:t>pp</a:t>
            </a:r>
            <a:endParaRPr lang="en-US" dirty="0"/>
          </a:p>
          <a:p>
            <a:r>
              <a:rPr lang="en-US" dirty="0"/>
              <a:t>React Native</a:t>
            </a:r>
          </a:p>
          <a:p>
            <a:pPr lvl="1"/>
            <a:r>
              <a:rPr lang="en-US" dirty="0"/>
              <a:t>High demand</a:t>
            </a:r>
          </a:p>
          <a:p>
            <a:pPr lvl="1"/>
            <a:r>
              <a:rPr lang="en-US" dirty="0"/>
              <a:t>Platform independent</a:t>
            </a:r>
          </a:p>
          <a:p>
            <a:r>
              <a:rPr lang="en-US" dirty="0"/>
              <a:t>Incomplete</a:t>
            </a:r>
          </a:p>
          <a:p>
            <a:pPr lvl="1"/>
            <a:r>
              <a:rPr lang="en-US" dirty="0"/>
              <a:t>High learning curve</a:t>
            </a:r>
          </a:p>
          <a:p>
            <a:pPr lvl="1"/>
            <a:r>
              <a:rPr lang="en-US" dirty="0"/>
              <a:t>Little experience on team</a:t>
            </a:r>
          </a:p>
          <a:p>
            <a:pPr lvl="1"/>
            <a:r>
              <a:rPr lang="en-US" dirty="0"/>
              <a:t>Stretch Goal (Only one dedicated developer)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7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David’s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69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Would Do Differently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7DB042-60EF-409E-AF39-39E11BA7F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Page</a:t>
            </a:r>
            <a:endParaRPr lang="en-US" dirty="0"/>
          </a:p>
          <a:p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4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Harrison Black		-Project manager</a:t>
            </a:r>
          </a:p>
          <a:p>
            <a:r>
              <a:rPr lang="en-US" dirty="0"/>
              <a:t>Jacob Caulk		-</a:t>
            </a:r>
          </a:p>
          <a:p>
            <a:r>
              <a:rPr lang="en-US" dirty="0"/>
              <a:t>Jesus Duran			-</a:t>
            </a:r>
          </a:p>
          <a:p>
            <a:r>
              <a:rPr lang="en-US" dirty="0"/>
              <a:t>Tuan Pham			-Web app’s front-end, back-end, RESTful API</a:t>
            </a:r>
          </a:p>
          <a:p>
            <a:r>
              <a:rPr lang="en-US" dirty="0"/>
              <a:t>Terrell Richardson	-</a:t>
            </a:r>
          </a:p>
          <a:p>
            <a:r>
              <a:rPr lang="en-US" dirty="0"/>
              <a:t>Tom Serrano		-React Native iOS development</a:t>
            </a:r>
          </a:p>
          <a:p>
            <a:r>
              <a:rPr lang="en-US" dirty="0" err="1"/>
              <a:t>Xixian</a:t>
            </a:r>
            <a:r>
              <a:rPr lang="en-US" dirty="0"/>
              <a:t> Yang			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ERD, Class, Use-Case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A05BE-7D25-4446-B862-587825554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487"/>
            <a:ext cx="5606983" cy="5691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B700A4-912C-44EE-8FB2-85AAE7957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628" y="452718"/>
            <a:ext cx="5229955" cy="1524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16F71A-8DC8-47B3-AAC3-998236FE9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211" y="2462997"/>
            <a:ext cx="6114787" cy="439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8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Harrison’s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0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Jacob’s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0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Jesus’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8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Tuan – Front/Back ends,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  <a:p>
            <a:pPr lvl="1"/>
            <a:r>
              <a:rPr lang="en-US" dirty="0"/>
              <a:t>Bootstrap</a:t>
            </a:r>
          </a:p>
          <a:p>
            <a:pPr lvl="1"/>
            <a:r>
              <a:rPr lang="en-US" dirty="0"/>
              <a:t>Chart JS for data’s graphical presentation</a:t>
            </a:r>
          </a:p>
          <a:p>
            <a:r>
              <a:rPr lang="en-US" dirty="0"/>
              <a:t>Back-end</a:t>
            </a:r>
          </a:p>
          <a:p>
            <a:pPr lvl="1"/>
            <a:r>
              <a:rPr lang="en-US" dirty="0"/>
              <a:t>Django: provide scaffold, easy to build more complex features</a:t>
            </a:r>
          </a:p>
          <a:p>
            <a:r>
              <a:rPr lang="en-US" dirty="0" err="1"/>
              <a:t>RESTful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Model </a:t>
            </a:r>
            <a:r>
              <a:rPr lang="en-US" dirty="0" err="1"/>
              <a:t>Serializers</a:t>
            </a:r>
            <a:r>
              <a:rPr lang="en-US" dirty="0"/>
              <a:t>: convert data to JSON for HTTP requests from mobile app</a:t>
            </a:r>
          </a:p>
          <a:p>
            <a:pPr lvl="1"/>
            <a:r>
              <a:rPr lang="en-US" dirty="0"/>
              <a:t>JSON Web Token Authentication: authenticate users and requests </a:t>
            </a:r>
          </a:p>
        </p:txBody>
      </p:sp>
    </p:spTree>
    <p:extLst>
      <p:ext uri="{BB962C8B-B14F-4D97-AF65-F5344CB8AC3E}">
        <p14:creationId xmlns:p14="http://schemas.microsoft.com/office/powerpoint/2010/main" val="292450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Terrell’s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55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328</TotalTime>
  <Words>131</Words>
  <Application>Microsoft Office PowerPoint</Application>
  <PresentationFormat>Widescreen</PresentationFormat>
  <Paragraphs>54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Business Strategy</vt:lpstr>
      <vt:lpstr>Budget Buddy</vt:lpstr>
      <vt:lpstr>Team Members</vt:lpstr>
      <vt:lpstr>Gantt Chart</vt:lpstr>
      <vt:lpstr>ERD, Class, Use-Case</vt:lpstr>
      <vt:lpstr>Harrison’s Slide</vt:lpstr>
      <vt:lpstr>Jacob’s Slide</vt:lpstr>
      <vt:lpstr>Jesus’ Slide</vt:lpstr>
      <vt:lpstr>Tuan – Front/Back ends, API</vt:lpstr>
      <vt:lpstr>Terrell’s Slide</vt:lpstr>
      <vt:lpstr>Tom – React Native</vt:lpstr>
      <vt:lpstr>David’s Slide</vt:lpstr>
      <vt:lpstr>Stacks</vt:lpstr>
      <vt:lpstr>Successes</vt:lpstr>
      <vt:lpstr>Failures</vt:lpstr>
      <vt:lpstr>What We Would Do Differently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Jesus Duran</dc:creator>
  <cp:lastModifiedBy>Avalon</cp:lastModifiedBy>
  <cp:revision>19</cp:revision>
  <cp:lastPrinted>2012-08-15T21:38:02Z</cp:lastPrinted>
  <dcterms:created xsi:type="dcterms:W3CDTF">2018-07-20T14:09:10Z</dcterms:created>
  <dcterms:modified xsi:type="dcterms:W3CDTF">2018-07-29T13:29:26Z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