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3" r:id="rId3"/>
    <p:sldId id="281" r:id="rId4"/>
    <p:sldId id="282" r:id="rId5"/>
    <p:sldId id="261" r:id="rId6"/>
    <p:sldId id="272" r:id="rId7"/>
    <p:sldId id="273" r:id="rId8"/>
    <p:sldId id="283" r:id="rId9"/>
    <p:sldId id="274" r:id="rId10"/>
    <p:sldId id="280" r:id="rId11"/>
    <p:sldId id="276" r:id="rId12"/>
    <p:sldId id="278" r:id="rId13"/>
    <p:sldId id="277" r:id="rId14"/>
    <p:sldId id="262" r:id="rId15"/>
    <p:sldId id="259" r:id="rId16"/>
    <p:sldId id="264" r:id="rId17"/>
    <p:sldId id="260" r:id="rId18"/>
    <p:sldId id="270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dget-buddy-group2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teus/Shopping-Mana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Buddy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Tuan – Front/Back ends,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Chart JS for data’s graphical presentation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Django: provide scaffold, easy to build more complex features</a:t>
            </a:r>
          </a:p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Serializers</a:t>
            </a:r>
            <a:r>
              <a:rPr lang="en-US" dirty="0"/>
              <a:t>: convert data to JSON for HTTP requests from mobile app</a:t>
            </a:r>
          </a:p>
          <a:p>
            <a:pPr lvl="1"/>
            <a:r>
              <a:rPr lang="en-US" dirty="0"/>
              <a:t>JSON Web Token Authentication: authenticate users and requests </a:t>
            </a:r>
          </a:p>
        </p:txBody>
      </p:sp>
    </p:spTree>
    <p:extLst>
      <p:ext uri="{BB962C8B-B14F-4D97-AF65-F5344CB8AC3E}">
        <p14:creationId xmlns:p14="http://schemas.microsoft.com/office/powerpoint/2010/main" val="292450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Terrell’s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–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App</a:t>
            </a:r>
          </a:p>
          <a:p>
            <a:pPr lvl="1"/>
            <a:r>
              <a:rPr lang="en-US" dirty="0"/>
              <a:t>Would </a:t>
            </a:r>
            <a:r>
              <a:rPr lang="en-US"/>
              <a:t>supplement Android </a:t>
            </a:r>
            <a:r>
              <a:rPr lang="en-US" dirty="0"/>
              <a:t>a</a:t>
            </a:r>
            <a:r>
              <a:rPr lang="en-US"/>
              <a:t>pp</a:t>
            </a:r>
            <a:endParaRPr lang="en-US" dirty="0"/>
          </a:p>
          <a:p>
            <a:r>
              <a:rPr lang="en-US" dirty="0"/>
              <a:t>React Native</a:t>
            </a:r>
          </a:p>
          <a:p>
            <a:pPr lvl="1"/>
            <a:r>
              <a:rPr lang="en-US" dirty="0"/>
              <a:t>High demand</a:t>
            </a:r>
          </a:p>
          <a:p>
            <a:pPr lvl="1"/>
            <a:r>
              <a:rPr lang="en-US" dirty="0"/>
              <a:t>Platform independent</a:t>
            </a:r>
          </a:p>
          <a:p>
            <a:r>
              <a:rPr lang="en-US" dirty="0"/>
              <a:t>Incomplete</a:t>
            </a:r>
          </a:p>
          <a:p>
            <a:pPr lvl="1"/>
            <a:r>
              <a:rPr lang="en-US" dirty="0"/>
              <a:t>High learning curve</a:t>
            </a:r>
          </a:p>
          <a:p>
            <a:pPr lvl="1"/>
            <a:r>
              <a:rPr lang="en-US" dirty="0"/>
              <a:t>Little experience on team</a:t>
            </a:r>
          </a:p>
          <a:p>
            <a:pPr lvl="1"/>
            <a:r>
              <a:rPr lang="en-US" dirty="0"/>
              <a:t>Stretch Goal (Only one dedicated developer)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DB042-60EF-409E-AF39-39E11BA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Page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		-Project manager</a:t>
            </a:r>
          </a:p>
          <a:p>
            <a:r>
              <a:rPr lang="en-US" dirty="0"/>
              <a:t>Jacob Caulk		-</a:t>
            </a:r>
          </a:p>
          <a:p>
            <a:r>
              <a:rPr lang="en-US" dirty="0"/>
              <a:t>Jesus Duran			-</a:t>
            </a:r>
          </a:p>
          <a:p>
            <a:r>
              <a:rPr lang="en-US" dirty="0"/>
              <a:t>Tuan Pham			-Web app’s front-end, back-end, RESTful API</a:t>
            </a:r>
          </a:p>
          <a:p>
            <a:r>
              <a:rPr lang="en-US" dirty="0"/>
              <a:t>Terrell Richardson	-</a:t>
            </a:r>
          </a:p>
          <a:p>
            <a:r>
              <a:rPr lang="en-US" dirty="0"/>
              <a:t>Tom Serrano		-React Native iOS development</a:t>
            </a:r>
          </a:p>
          <a:p>
            <a:r>
              <a:rPr lang="en-US" dirty="0" err="1"/>
              <a:t>Xixian</a:t>
            </a:r>
            <a:r>
              <a:rPr lang="en-US" dirty="0"/>
              <a:t> Yang			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744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Class Diagram, ERD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3C9AED-C379-4716-AD94-7D7E2198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42" y="1152983"/>
            <a:ext cx="7700917" cy="3961074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80241830-4B43-4BDA-ADBC-9F20E3CA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5279327"/>
            <a:ext cx="516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FE17-1B08-4FD9-B009-3CBD7565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6B87-576D-4F35-9FED-B396A512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2" y="1444183"/>
            <a:ext cx="5135596" cy="52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- </a:t>
            </a:r>
            <a:r>
              <a:rPr lang="en-US" dirty="0" err="1"/>
              <a:t>ChartJS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190330" cy="4195481"/>
          </a:xfrm>
        </p:spPr>
        <p:txBody>
          <a:bodyPr/>
          <a:lstStyle/>
          <a:p>
            <a:r>
              <a:rPr lang="en-US" dirty="0"/>
              <a:t>We use the </a:t>
            </a:r>
            <a:r>
              <a:rPr lang="en-US" dirty="0" err="1"/>
              <a:t>ChartJS</a:t>
            </a:r>
            <a:r>
              <a:rPr lang="en-US" dirty="0"/>
              <a:t> library for creating the graph</a:t>
            </a:r>
          </a:p>
          <a:p>
            <a:r>
              <a:rPr lang="en-US" dirty="0"/>
              <a:t>Actual fetching of the data is done through the Django RESTful Framework</a:t>
            </a:r>
          </a:p>
          <a:p>
            <a:pPr marL="0" indent="0">
              <a:buNone/>
            </a:pPr>
            <a:r>
              <a:rPr lang="en-US" dirty="0"/>
              <a:t>*insert picture of graph here?*</a:t>
            </a:r>
          </a:p>
        </p:txBody>
      </p:sp>
    </p:spTree>
    <p:extLst>
      <p:ext uri="{BB962C8B-B14F-4D97-AF65-F5344CB8AC3E}">
        <p14:creationId xmlns:p14="http://schemas.microsoft.com/office/powerpoint/2010/main" val="245731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Jesus’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329</TotalTime>
  <Words>164</Words>
  <Application>Microsoft Office PowerPoint</Application>
  <PresentationFormat>Widescreen</PresentationFormat>
  <Paragraphs>59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Business Strategy</vt:lpstr>
      <vt:lpstr>Budget Buddy</vt:lpstr>
      <vt:lpstr>Team Members</vt:lpstr>
      <vt:lpstr>Class Diagram, ERD</vt:lpstr>
      <vt:lpstr>Use Cases</vt:lpstr>
      <vt:lpstr>Gantt Chart</vt:lpstr>
      <vt:lpstr>Harrison’s Slide</vt:lpstr>
      <vt:lpstr>Jacob’s Slide</vt:lpstr>
      <vt:lpstr>Data Visualization - ChartJS</vt:lpstr>
      <vt:lpstr>Jesus’ Slide</vt:lpstr>
      <vt:lpstr>Tuan – Front/Back ends, API</vt:lpstr>
      <vt:lpstr>Terrell’s Slide</vt:lpstr>
      <vt:lpstr>Tom – React Native</vt:lpstr>
      <vt:lpstr>David’s Slide</vt:lpstr>
      <vt:lpstr>Stacks</vt:lpstr>
      <vt:lpstr>Successes</vt:lpstr>
      <vt:lpstr>Failures</vt:lpstr>
      <vt:lpstr>What We Would Do Differently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Jesus Duran</dc:creator>
  <cp:lastModifiedBy>Avalon</cp:lastModifiedBy>
  <cp:revision>20</cp:revision>
  <cp:lastPrinted>2012-08-15T21:38:02Z</cp:lastPrinted>
  <dcterms:created xsi:type="dcterms:W3CDTF">2018-07-20T14:09:10Z</dcterms:created>
  <dcterms:modified xsi:type="dcterms:W3CDTF">2018-07-30T16:26:51Z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