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1" r:id="rId4"/>
    <p:sldId id="279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62" r:id="rId13"/>
    <p:sldId id="259" r:id="rId14"/>
    <p:sldId id="264" r:id="rId15"/>
    <p:sldId id="260" r:id="rId16"/>
    <p:sldId id="270" r:id="rId1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-env.ejh6mprw6i.us-east-1.elasticbeanstalk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Budget Buddy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Bottom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  <a:p>
            <a:r>
              <a:rPr lang="en-US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37820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Do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7DB042-60EF-409E-AF39-39E11BA7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Click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Harrison Black		-Project manager</a:t>
            </a:r>
          </a:p>
          <a:p>
            <a:r>
              <a:rPr lang="en-US" dirty="0"/>
              <a:t>Jacob Caulk		-</a:t>
            </a:r>
          </a:p>
          <a:p>
            <a:r>
              <a:rPr lang="en-US" dirty="0"/>
              <a:t>Jesus Duran			-</a:t>
            </a:r>
          </a:p>
          <a:p>
            <a:r>
              <a:rPr lang="en-US" dirty="0"/>
              <a:t>Tuan Pham			-</a:t>
            </a:r>
          </a:p>
          <a:p>
            <a:r>
              <a:rPr lang="en-US" dirty="0"/>
              <a:t>Terrell Richardson	-</a:t>
            </a:r>
          </a:p>
          <a:p>
            <a:r>
              <a:rPr lang="en-US" dirty="0"/>
              <a:t>Tom Serrano		-React Native iOS development</a:t>
            </a:r>
          </a:p>
          <a:p>
            <a:r>
              <a:rPr lang="en-US" dirty="0" err="1"/>
              <a:t>Xixian</a:t>
            </a:r>
            <a:r>
              <a:rPr lang="en-US" dirty="0"/>
              <a:t> Yang			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ERD, Class, Use-Case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A05BE-7D25-4446-B862-58782555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487"/>
            <a:ext cx="5606983" cy="5691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700A4-912C-44EE-8FB2-85AAE795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28" y="452718"/>
            <a:ext cx="5229955" cy="1524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6F71A-8DC8-47B3-AAC3-998236FE9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211" y="2462997"/>
            <a:ext cx="6114787" cy="43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Harrison’s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0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Jesus’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Tuan’s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Terrell’s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5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323</TotalTime>
  <Words>54</Words>
  <Application>Microsoft Office PowerPoint</Application>
  <PresentationFormat>Widescreen</PresentationFormat>
  <Paragraphs>35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Business Strategy</vt:lpstr>
      <vt:lpstr>Budget Buddy</vt:lpstr>
      <vt:lpstr>Team Members</vt:lpstr>
      <vt:lpstr>Gantt Chart</vt:lpstr>
      <vt:lpstr>ERD, Class, Use-Case</vt:lpstr>
      <vt:lpstr>Harrison’s Slide</vt:lpstr>
      <vt:lpstr>Jacob’s Slide</vt:lpstr>
      <vt:lpstr>Jesus’ Slide</vt:lpstr>
      <vt:lpstr>Tuan’s Slide</vt:lpstr>
      <vt:lpstr>Terrell’s Slide</vt:lpstr>
      <vt:lpstr>Tom’s Slide</vt:lpstr>
      <vt:lpstr>David’s Slide</vt:lpstr>
      <vt:lpstr>Stacks</vt:lpstr>
      <vt:lpstr>Successes</vt:lpstr>
      <vt:lpstr>Failures</vt:lpstr>
      <vt:lpstr>What We Would Do Differently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Jesus Duran</dc:creator>
  <cp:lastModifiedBy>Avalon</cp:lastModifiedBy>
  <cp:revision>8</cp:revision>
  <cp:lastPrinted>2012-08-15T21:38:02Z</cp:lastPrinted>
  <dcterms:created xsi:type="dcterms:W3CDTF">2018-07-20T14:09:10Z</dcterms:created>
  <dcterms:modified xsi:type="dcterms:W3CDTF">2018-07-20T23:43:41Z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