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7382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81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31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99" y="185738"/>
            <a:ext cx="2064871" cy="547469"/>
          </a:xfrm>
          <a:prstGeom prst="rect">
            <a:avLst/>
          </a:prstGeom>
        </p:spPr>
      </p:pic>
      <p:sp>
        <p:nvSpPr>
          <p:cNvPr id="8" name="Tekstfelt 7"/>
          <p:cNvSpPr txBox="1"/>
          <p:nvPr userDrawn="1"/>
        </p:nvSpPr>
        <p:spPr>
          <a:xfrm>
            <a:off x="10977739" y="562947"/>
            <a:ext cx="1214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 v a n c e r e t</a:t>
            </a:r>
            <a:endParaRPr lang="da-DK" sz="1050" dirty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67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83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431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549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7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75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26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AAAD-BC74-8A41-BE97-566D7FD57997}" type="datetimeFigureOut">
              <a:rPr lang="da-DK" smtClean="0"/>
              <a:t>21/02/2017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086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99" y="3296773"/>
            <a:ext cx="3159601" cy="3159601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81919"/>
            <a:ext cx="10058400" cy="2666829"/>
          </a:xfrm>
          <a:prstGeom prst="rect">
            <a:avLst/>
          </a:prstGeom>
        </p:spPr>
      </p:pic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19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 1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16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Kontortema</vt:lpstr>
      <vt:lpstr>PowerPoint-præsentation</vt:lpstr>
      <vt:lpstr>Opgave 1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Pirates</dc:title>
  <dc:creator>Regin Nielsen</dc:creator>
  <cp:lastModifiedBy>Regin Nielsen</cp:lastModifiedBy>
  <cp:revision>12</cp:revision>
  <dcterms:created xsi:type="dcterms:W3CDTF">2017-01-23T16:50:58Z</dcterms:created>
  <dcterms:modified xsi:type="dcterms:W3CDTF">2017-02-21T09:05:39Z</dcterms:modified>
</cp:coreProperties>
</file>