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7382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81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31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99" y="185738"/>
            <a:ext cx="2064871" cy="547469"/>
          </a:xfrm>
          <a:prstGeom prst="rect">
            <a:avLst/>
          </a:prstGeom>
        </p:spPr>
      </p:pic>
      <p:sp>
        <p:nvSpPr>
          <p:cNvPr id="8" name="Tekstfelt 7"/>
          <p:cNvSpPr txBox="1"/>
          <p:nvPr userDrawn="1"/>
        </p:nvSpPr>
        <p:spPr>
          <a:xfrm>
            <a:off x="10977739" y="562947"/>
            <a:ext cx="1214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 v a n c e r e t</a:t>
            </a:r>
            <a:endParaRPr lang="da-DK" sz="1050" dirty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67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83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431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549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7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75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26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AAAD-BC74-8A41-BE97-566D7FD57997}" type="datetimeFigureOut">
              <a:rPr lang="da-DK" smtClean="0"/>
              <a:t>26/01/2017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60F3D-2DDB-954D-833C-6BF06BC0D4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086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55775"/>
          </a:xfrm>
        </p:spPr>
        <p:txBody>
          <a:bodyPr>
            <a:noAutofit/>
          </a:bodyPr>
          <a:lstStyle/>
          <a:p>
            <a:endParaRPr lang="da-DK" sz="4000" dirty="0" smtClean="0"/>
          </a:p>
          <a:p>
            <a:r>
              <a:rPr lang="da-DK" sz="4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Lær</a:t>
            </a:r>
            <a:r>
              <a:rPr lang="da-DK" sz="4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sz="4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at</a:t>
            </a:r>
            <a:r>
              <a:rPr lang="da-DK" sz="4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sz="4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kode</a:t>
            </a:r>
            <a:r>
              <a:rPr lang="da-DK" sz="4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sz="4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</a:p>
          <a:p>
            <a:r>
              <a:rPr lang="da-DK" sz="4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C# </a:t>
            </a:r>
            <a:r>
              <a:rPr lang="da-DK" sz="48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eller</a:t>
            </a:r>
            <a:r>
              <a:rPr lang="da-DK" sz="48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sz="4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GO (lang)</a:t>
            </a:r>
            <a:endParaRPr lang="da-DK" sz="4800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9" y="4108304"/>
            <a:ext cx="1709102" cy="17091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09" y="4108304"/>
            <a:ext cx="1465517" cy="179451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81919"/>
            <a:ext cx="10058400" cy="266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Hvem skal vælge det avancerede hold?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3679"/>
            <a:ext cx="10515600" cy="1995229"/>
          </a:xfrm>
        </p:spPr>
      </p:pic>
    </p:spTree>
    <p:extLst>
      <p:ext uri="{BB962C8B-B14F-4D97-AF65-F5344CB8AC3E}">
        <p14:creationId xmlns:p14="http://schemas.microsoft.com/office/powerpoint/2010/main" val="18116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lave?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 til jer!</a:t>
            </a:r>
          </a:p>
          <a:p>
            <a:r>
              <a:rPr lang="da-DK" dirty="0" smtClean="0"/>
              <a:t>Fælles projekt</a:t>
            </a:r>
          </a:p>
          <a:p>
            <a:r>
              <a:rPr lang="da-DK" dirty="0" smtClean="0"/>
              <a:t>Idéer:</a:t>
            </a:r>
          </a:p>
          <a:p>
            <a:pPr lvl="1"/>
            <a:r>
              <a:rPr lang="da-DK" dirty="0" smtClean="0"/>
              <a:t>Online strategispil</a:t>
            </a:r>
          </a:p>
          <a:p>
            <a:pPr lvl="1"/>
            <a:r>
              <a:rPr lang="da-DK" dirty="0" smtClean="0"/>
              <a:t>Online univers (mini Facebook)</a:t>
            </a:r>
          </a:p>
          <a:p>
            <a:pPr lvl="1"/>
            <a:r>
              <a:rPr lang="da-DK" dirty="0" smtClean="0"/>
              <a:t>Andet?</a:t>
            </a:r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3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arbejde med?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a-DK" dirty="0" smtClean="0"/>
              <a:t>Basale koncepter</a:t>
            </a:r>
          </a:p>
          <a:p>
            <a:pPr lvl="1"/>
            <a:r>
              <a:rPr lang="da-DK" dirty="0" smtClean="0"/>
              <a:t>Variable</a:t>
            </a:r>
          </a:p>
          <a:p>
            <a:pPr lvl="1"/>
            <a:r>
              <a:rPr lang="da-DK" dirty="0" smtClean="0"/>
              <a:t>Typer</a:t>
            </a:r>
          </a:p>
          <a:p>
            <a:pPr lvl="1"/>
            <a:r>
              <a:rPr lang="da-DK" dirty="0" smtClean="0"/>
              <a:t>Operatorer</a:t>
            </a:r>
          </a:p>
          <a:p>
            <a:pPr lvl="1"/>
            <a:r>
              <a:rPr lang="da-DK" dirty="0" smtClean="0"/>
              <a:t>Metoder</a:t>
            </a:r>
            <a:endParaRPr lang="da-DK" dirty="0" smtClean="0"/>
          </a:p>
          <a:p>
            <a:pPr lvl="1"/>
            <a:endParaRPr lang="da-DK" dirty="0" smtClean="0"/>
          </a:p>
          <a:p>
            <a:r>
              <a:rPr lang="da-DK" dirty="0" smtClean="0"/>
              <a:t>Objekter</a:t>
            </a:r>
          </a:p>
          <a:p>
            <a:pPr lvl="1"/>
            <a:r>
              <a:rPr lang="da-DK" dirty="0" smtClean="0"/>
              <a:t>Objektorienteret programmering</a:t>
            </a:r>
          </a:p>
          <a:p>
            <a:pPr lvl="1"/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Netværk</a:t>
            </a:r>
            <a:endParaRPr lang="da-DK" dirty="0" smtClean="0"/>
          </a:p>
          <a:p>
            <a:pPr lvl="1"/>
            <a:r>
              <a:rPr lang="da-DK" dirty="0" smtClean="0"/>
              <a:t>Webservices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Databaser</a:t>
            </a:r>
          </a:p>
          <a:p>
            <a:pPr lvl="1"/>
            <a:r>
              <a:rPr lang="da-DK" dirty="0" smtClean="0"/>
              <a:t>Gemme og hente data</a:t>
            </a:r>
          </a:p>
          <a:p>
            <a:pPr lvl="1"/>
            <a:r>
              <a:rPr lang="da-DK" dirty="0" smtClean="0"/>
              <a:t>JSON / XML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Projekthåndtering</a:t>
            </a:r>
          </a:p>
          <a:p>
            <a:pPr lvl="1"/>
            <a:r>
              <a:rPr lang="da-DK" dirty="0" smtClean="0"/>
              <a:t>Git</a:t>
            </a:r>
          </a:p>
          <a:p>
            <a:pPr lvl="1"/>
            <a:r>
              <a:rPr lang="da-DK" dirty="0" smtClean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4121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71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Consolas</vt:lpstr>
      <vt:lpstr>Arial</vt:lpstr>
      <vt:lpstr>Kontortema</vt:lpstr>
      <vt:lpstr>PowerPoint-præsentation</vt:lpstr>
      <vt:lpstr>Hvem skal vælge det avancerede hold?</vt:lpstr>
      <vt:lpstr>Hvad skal vi lave?</vt:lpstr>
      <vt:lpstr>Hvad skal vi arbejde med?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Pirates</dc:title>
  <dc:creator>Regin Nielsen</dc:creator>
  <cp:lastModifiedBy>Regin Nielsen</cp:lastModifiedBy>
  <cp:revision>11</cp:revision>
  <dcterms:created xsi:type="dcterms:W3CDTF">2017-01-23T16:50:58Z</dcterms:created>
  <dcterms:modified xsi:type="dcterms:W3CDTF">2017-01-26T06:59:40Z</dcterms:modified>
</cp:coreProperties>
</file>