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480B-2E3B-4642-BA93-6C19E3024D66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EB3B-A8C0-4B9E-B13D-D8B1AF62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7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B3B-A8C0-4B9E-B13D-D8B1AF62C0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7763-5B47-7E79-7956-3A552331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A0D5-A0C1-B055-1B6D-1163701C3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851A-63C0-924D-0B53-EC079E70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BE08-9F00-90D1-B8F7-718F8A7C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159A-68CD-61A3-14D8-4C5A9371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635-0385-F51B-C4E0-D02C9FA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D4D35-8D6E-FCE1-749E-9FA056C9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41F9-37AF-D189-ACBD-6CB5C0F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6E7F-2A53-CEA9-A992-0C2EE481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AA3B-8EC9-499A-99FA-A23E38E2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8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3323-81F8-1BBD-8566-113BEE1E5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BD4A2-8922-AAF7-DC1A-1F0B1BDF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14CC-44E5-21AF-129B-74CF751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1CF-A464-B7AD-FCBE-F8B1F74B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F463-9DB7-86D8-6056-93A85236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681-9C5A-7478-CAE3-84D38B74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F05D-1AF3-FA82-B1A1-890D9B9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B6BE-3DEF-096A-9651-33A43ED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7842-EEA3-58B8-F68E-1EBF231B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30DB-8DF9-E925-44BA-F61266C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8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EF2B-6F5B-8617-F3E6-442C0536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66C6-BA28-1566-3CD8-748C3E40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DADA-471C-69F3-53D3-A96F8B91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86F8-7942-54C3-CD84-4BA68F5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4032-EE39-B279-6DB1-74CA9C62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36C4-9F0D-D5DB-8B63-A9BB2C9C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3A0E-98A1-D5DB-0749-A256B31D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DA8F-E393-8FBA-FD81-60D5B9B3A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A00F-C182-BF23-AB7E-1D1314F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9404-2A87-8EF8-5F21-4C47EE19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86D2-D617-550D-FDBB-301FAD01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ACA0-40E1-14D3-86D0-F2A6F9B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FD683-993C-59ED-EF92-DF3465FE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0D4F-98F3-9B4A-9E34-772B1105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CDFB4-0750-DCE7-959D-FE62918A9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F5E28-50AA-F2DB-D80B-471DC316C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93656-6C54-429B-7586-79541228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5A28C-1083-11E8-E76C-334A52FB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86965-703C-A889-A4CC-0D5034D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87E-ABD9-F27D-184E-4D3D6F41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49E19-3A96-CD21-3CF8-C2F2BB8E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6C95-FBEA-8E9D-F6F1-9734735E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4E96F-6EB1-411E-3459-07BC849A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E23FB-E5FA-7ADE-EB87-990830F7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5C466-1913-1EAF-C04B-C9C55B80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EA28-B800-497C-1EEE-CFD59282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AB4B-209B-E8AB-34A6-CA3D1AAD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1B3-3AF0-8122-8BDE-485BEBDA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A67A-4771-77FD-C464-D129B2FE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BDD24-7F32-4614-47FA-0A19F88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A23E-D534-1885-75DE-2ACDEE12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865B-66CB-59DD-7DA6-135259DB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4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7421-3DEE-F591-478E-F6A5E67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17B0-2B6B-E7A2-E292-B564E0521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EB1D-54F8-5A61-753E-54BF0903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385B-7000-5AC8-B589-2CCB3CA4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59A4-499E-DF2B-2AF1-E15FA6F9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619B-414B-9BE7-566D-9125C35B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1FEE-308D-3BB6-C2F9-9CCF4EA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7A85-18D2-C8BA-0B59-613AD74D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2613-3FBF-DDB0-8F26-A263EDCC3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C6EE-E7EC-4881-BE0E-D927004EEE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3726-E118-B8BC-55D1-85246FD22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EFC1-32D8-0967-05AC-B4E40DC27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0F0D-0648-4B44-9FD0-75657F3D0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6E00-B4FF-42B6-A1D7-0F43E61E7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资易通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A090-F603-A353-AA85-EC8BBD4E1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Demo</a:t>
            </a:r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196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8D99-1654-81C3-053C-71D0A7BA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目标实现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6AC5-37AF-872A-ACD2-0E7F762D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根据项目介绍，我们的目标是提供一个可盈利性资产上链平台，并提供铸造、交易、分红等关键功能接口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我们通过可自由交易，并可向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NFT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发行者提交支付申请（特色）的特殊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NFT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市场实现我们的愿景。实现可盈利资产数字化我们通过设计特殊的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NFT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进行，这些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NFT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包含特殊的数据，并设计了特殊的系统以实现持有者分红等功能。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5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9B63-E897-06E3-E4BE-A784AF1A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77875"/>
            <a:ext cx="6705600" cy="422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铸造（</a:t>
            </a:r>
            <a:r>
              <a:rPr lang="en-US" altLang="zh-CN" dirty="0"/>
              <a:t>Mint)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55B6-2EAB-D4A6-22F7-73ED2905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69219"/>
            <a:ext cx="10515600" cy="4351338"/>
          </a:xfrm>
        </p:spPr>
        <p:txBody>
          <a:bodyPr/>
          <a:lstStyle/>
          <a:p>
            <a:r>
              <a:rPr lang="zh-CN" altLang="en-US" dirty="0"/>
              <a:t>在铸造页面，发行者可以决定</a:t>
            </a:r>
            <a:r>
              <a:rPr lang="en-US" altLang="zh-CN" dirty="0"/>
              <a:t>NFT</a:t>
            </a:r>
            <a:r>
              <a:rPr lang="zh-CN" altLang="en-US" dirty="0"/>
              <a:t>的基本信息，以及持有该</a:t>
            </a:r>
            <a:r>
              <a:rPr lang="en-US" altLang="zh-CN" dirty="0"/>
              <a:t>NFT</a:t>
            </a:r>
            <a:r>
              <a:rPr lang="zh-CN" altLang="en-US" dirty="0"/>
              <a:t>凭证可享受的月度利润。</a:t>
            </a:r>
            <a:endParaRPr lang="en-US" altLang="zh-CN" dirty="0"/>
          </a:p>
          <a:p>
            <a:r>
              <a:rPr lang="zh-CN" altLang="en-US" sz="2000" dirty="0"/>
              <a:t>现在让我们铸造一个以便进一步的演示。</a:t>
            </a:r>
            <a:endParaRPr lang="en-US" altLang="zh-C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665868-F72E-2940-1118-116C7CD2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5" y="3308129"/>
            <a:ext cx="5478077" cy="3006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D4BD0-FDE9-7307-C236-B2D8FB5E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3308130"/>
            <a:ext cx="5947625" cy="30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8D6E-9D17-8A3E-C2C1-D2DD8151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721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现在我们可以看到点击查看拥有后，已经有了刚才新铸造的</a:t>
            </a:r>
            <a:r>
              <a:rPr lang="en-US" altLang="zh-CN" sz="2000" dirty="0"/>
              <a:t>ETF 2</a:t>
            </a:r>
            <a:r>
              <a:rPr lang="zh-CN" altLang="en-US" sz="2000" dirty="0"/>
              <a:t>凭证</a:t>
            </a:r>
            <a:endParaRPr lang="en-US" altLang="zh-CN" sz="2000" dirty="0"/>
          </a:p>
          <a:p>
            <a:r>
              <a:rPr lang="zh-CN" altLang="en-US" sz="2000" dirty="0"/>
              <a:t>我们可以点击“要求分红（</a:t>
            </a:r>
            <a:r>
              <a:rPr lang="en-US" altLang="zh-CN" sz="2000" dirty="0"/>
              <a:t>Request dividing</a:t>
            </a:r>
            <a:r>
              <a:rPr lang="zh-CN" altLang="en-US" sz="2000" dirty="0"/>
              <a:t>）”，这将向</a:t>
            </a:r>
            <a:r>
              <a:rPr lang="en-US" altLang="zh-CN" sz="2000" dirty="0"/>
              <a:t>NFT</a:t>
            </a:r>
            <a:r>
              <a:rPr lang="zh-CN" altLang="en-US" sz="2000" dirty="0"/>
              <a:t>发行者提交收款订单，对方支付后将获得利润，我将稍后演示。</a:t>
            </a:r>
            <a:endParaRPr lang="en-US" altLang="zh-CN" sz="2000" dirty="0"/>
          </a:p>
          <a:p>
            <a:r>
              <a:rPr lang="zh-CN" altLang="en-US" sz="2000" dirty="0"/>
              <a:t>我们可以上架它，这将会挂单出售，我将演示此功能，现在我们点击上架</a:t>
            </a: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EEDFE-CC7F-8E25-BFEB-C58F2D73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87" y="2096812"/>
            <a:ext cx="10560226" cy="46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D382-5E54-B0F7-1BA5-71A0317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zh-CN" altLang="en-US" dirty="0"/>
              <a:t>点击显示市场后可以看到，市场上已经有了我们刚才上架的</a:t>
            </a:r>
            <a:r>
              <a:rPr lang="en-US" altLang="zh-CN" dirty="0"/>
              <a:t>ETF 2</a:t>
            </a:r>
            <a:r>
              <a:rPr lang="zh-CN" altLang="en-US" dirty="0"/>
              <a:t>产品凭证。现在切换到另外一个账户模拟买家购买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72A75-7FBF-37AA-F884-E1CC469A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74466"/>
            <a:ext cx="11129207" cy="33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D382-5E54-B0F7-1BA5-71A0317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4351338"/>
          </a:xfrm>
        </p:spPr>
        <p:txBody>
          <a:bodyPr/>
          <a:lstStyle/>
          <a:p>
            <a:r>
              <a:rPr lang="zh-CN" altLang="en-US" dirty="0"/>
              <a:t>点击显示市场后可以看到，市场上已经有了我们刚才上架的</a:t>
            </a:r>
            <a:r>
              <a:rPr lang="en-US" altLang="zh-CN" dirty="0"/>
              <a:t>ETF 2</a:t>
            </a:r>
            <a:r>
              <a:rPr lang="zh-CN" altLang="en-US" dirty="0"/>
              <a:t>产品凭证。现在切换到另外一个账户模拟买家购买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247C6-3B40-6899-7745-C127B79B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99" y="1901070"/>
            <a:ext cx="6589201" cy="43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A98D-4A0B-F5B4-765D-4548FEA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751681"/>
            <a:ext cx="10515600" cy="4351338"/>
          </a:xfrm>
        </p:spPr>
        <p:txBody>
          <a:bodyPr/>
          <a:lstStyle/>
          <a:p>
            <a:r>
              <a:rPr lang="zh-CN" altLang="en-US" dirty="0"/>
              <a:t>现在，我们便拥有了这个由前面账户发行的</a:t>
            </a:r>
            <a:r>
              <a:rPr lang="en-US" altLang="zh-CN" dirty="0"/>
              <a:t>ETF 2</a:t>
            </a:r>
            <a:r>
              <a:rPr lang="zh-CN" altLang="en-US" dirty="0"/>
              <a:t>凭证。我现在将会点击要求分红支付按钮，以演示本系统特色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E11ED-6C90-C937-2832-18E3B945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1" y="1873250"/>
            <a:ext cx="5708650" cy="43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792E-2351-49C0-9E31-BF6D0CC6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8708"/>
            <a:ext cx="10515600" cy="4351338"/>
          </a:xfrm>
        </p:spPr>
        <p:txBody>
          <a:bodyPr/>
          <a:lstStyle/>
          <a:p>
            <a:r>
              <a:rPr lang="zh-CN" altLang="en-US" dirty="0"/>
              <a:t>回到此前发行的钱包，点击“</a:t>
            </a:r>
            <a:r>
              <a:rPr lang="en-US" altLang="zh-CN" dirty="0"/>
              <a:t>Pay dividend</a:t>
            </a:r>
            <a:r>
              <a:rPr lang="zh-CN" altLang="en-US" dirty="0"/>
              <a:t>”按钮，便可看到，我们刚才要求发行者支付利润的订单已经推送。点按</a:t>
            </a:r>
            <a:r>
              <a:rPr lang="en-US" altLang="zh-CN" dirty="0"/>
              <a:t>Pay</a:t>
            </a:r>
            <a:r>
              <a:rPr lang="zh-CN" altLang="en-US" dirty="0"/>
              <a:t>就可向持有者支付它。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E85FF-D07F-CB6E-3887-ABAA58CE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2562081"/>
            <a:ext cx="8182769" cy="35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792E-2351-49C0-9E31-BF6D0CC6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凭借这个系统，</a:t>
            </a:r>
            <a:r>
              <a:rPr lang="en-US" altLang="zh-CN" dirty="0"/>
              <a:t>NFT</a:t>
            </a:r>
            <a:r>
              <a:rPr lang="zh-CN" altLang="en-US" dirty="0"/>
              <a:t>不仅可以自由买卖，持有者还能根据该持有凭证进行进一步介入，如</a:t>
            </a:r>
            <a:r>
              <a:rPr lang="en-US" altLang="zh-CN" dirty="0"/>
              <a:t>Demo</a:t>
            </a:r>
            <a:r>
              <a:rPr lang="zh-CN" altLang="en-US" dirty="0"/>
              <a:t>中的要求利润支付，或未来拓展的其他用途。</a:t>
            </a:r>
            <a:endParaRPr lang="en-US" altLang="zh-CN" dirty="0"/>
          </a:p>
          <a:p>
            <a:r>
              <a:rPr lang="zh-CN" altLang="en-US" dirty="0"/>
              <a:t>我们希望这个系统和思路可以使</a:t>
            </a:r>
            <a:r>
              <a:rPr lang="en-US" altLang="zh-CN" dirty="0"/>
              <a:t>NFT</a:t>
            </a:r>
            <a:r>
              <a:rPr lang="zh-CN" altLang="en-US" dirty="0"/>
              <a:t>技术在</a:t>
            </a:r>
            <a:r>
              <a:rPr lang="en-US" altLang="zh-CN" dirty="0"/>
              <a:t>RWA</a:t>
            </a:r>
            <a:r>
              <a:rPr lang="zh-CN" altLang="en-US" dirty="0"/>
              <a:t>赛道有更广阔的应用前景，更能体现其“凭证”的性质。</a:t>
            </a:r>
            <a:endParaRPr lang="en-US" altLang="zh-CN" dirty="0"/>
          </a:p>
          <a:p>
            <a:r>
              <a:rPr lang="zh-CN" altLang="en-US" dirty="0"/>
              <a:t>它是粮票还是肉票的持有凭证，还是基金还是股票的持有凭证，由您定义。</a:t>
            </a:r>
          </a:p>
        </p:txBody>
      </p:sp>
    </p:spTree>
    <p:extLst>
      <p:ext uri="{BB962C8B-B14F-4D97-AF65-F5344CB8AC3E}">
        <p14:creationId xmlns:p14="http://schemas.microsoft.com/office/powerpoint/2010/main" val="192625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Söhne</vt:lpstr>
      <vt:lpstr>等线</vt:lpstr>
      <vt:lpstr>等线 Light</vt:lpstr>
      <vt:lpstr>Arial</vt:lpstr>
      <vt:lpstr>Office Theme</vt:lpstr>
      <vt:lpstr>资易通</vt:lpstr>
      <vt:lpstr>目标实现</vt:lpstr>
      <vt:lpstr>铸造（Mint)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资易通</dc:title>
  <dc:creator>David Rolynix</dc:creator>
  <cp:lastModifiedBy>David Rolynix</cp:lastModifiedBy>
  <cp:revision>1</cp:revision>
  <dcterms:created xsi:type="dcterms:W3CDTF">2024-03-31T04:15:56Z</dcterms:created>
  <dcterms:modified xsi:type="dcterms:W3CDTF">2024-03-31T04:16:29Z</dcterms:modified>
</cp:coreProperties>
</file>