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9" r:id="rId4"/>
    <p:sldId id="257" r:id="rId5"/>
    <p:sldId id="270" r:id="rId6"/>
    <p:sldId id="271" r:id="rId7"/>
    <p:sldId id="275" r:id="rId8"/>
    <p:sldId id="274" r:id="rId9"/>
    <p:sldId id="272" r:id="rId10"/>
    <p:sldId id="273" r:id="rId11"/>
    <p:sldId id="258" r:id="rId12"/>
    <p:sldId id="259" r:id="rId13"/>
    <p:sldId id="26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045" autoAdjust="0"/>
  </p:normalViewPr>
  <p:slideViewPr>
    <p:cSldViewPr snapToGrid="0">
      <p:cViewPr>
        <p:scale>
          <a:sx n="66" d="100"/>
          <a:sy n="66" d="100"/>
        </p:scale>
        <p:origin x="12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6F188-2C22-4551-8194-2228F771AEEE}" type="datetimeFigureOut">
              <a:rPr lang="fr-FR" smtClean="0"/>
              <a:t>21/07/2015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F5B66-A96B-4DC4-9406-61D8063F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5B66-A96B-4DC4-9406-61D8063F7EE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9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Différentes civilisations, la création d’un code génétique entrainerai</a:t>
            </a:r>
            <a:r>
              <a:rPr lang="fr-FR" baseline="0" dirty="0" smtClean="0"/>
              <a:t> une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spéciale de la part des membres possédant le code génétique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5B66-A96B-4DC4-9406-61D8063F7EE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7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5B66-A96B-4DC4-9406-61D8063F7E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26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5B66-A96B-4DC4-9406-61D8063F7E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62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System de besoin primaire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5B66-A96B-4DC4-9406-61D8063F7EE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2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</a:t>
            </a:r>
            <a:r>
              <a:rPr lang="fr-FR" baseline="0" dirty="0" smtClean="0"/>
              <a:t> taille de la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 peut varier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F5B66-A96B-4DC4-9406-61D8063F7EE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Alien </a:t>
            </a:r>
            <a:r>
              <a:rPr lang="fr-FR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GENFighter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Simulation de VIE </a:t>
            </a:r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Alien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96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Les contextes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Contient les informations lié a un élément</a:t>
            </a:r>
          </a:p>
          <a:p>
            <a:r>
              <a:rPr lang="fr-FR" dirty="0" smtClean="0"/>
              <a:t>Contient l’ensemble des </a:t>
            </a:r>
            <a:r>
              <a:rPr lang="fr-FR" dirty="0" err="1" smtClean="0"/>
              <a:t>commestibles</a:t>
            </a:r>
            <a:endParaRPr lang="fr-FR" dirty="0" smtClean="0"/>
          </a:p>
          <a:p>
            <a:r>
              <a:rPr lang="fr-FR" dirty="0" smtClean="0"/>
              <a:t>« Mémoire » des éléments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33" y="2065867"/>
            <a:ext cx="5066666" cy="26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Une </a:t>
            </a:r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génération </a:t>
            </a:r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de carte </a:t>
            </a:r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aléatoire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diamond</a:t>
            </a:r>
            <a:r>
              <a:rPr lang="fr-FR" dirty="0" smtClean="0"/>
              <a:t> </a:t>
            </a:r>
            <a:r>
              <a:rPr lang="fr-FR" dirty="0" smtClean="0"/>
              <a:t>square</a:t>
            </a:r>
          </a:p>
          <a:p>
            <a:r>
              <a:rPr lang="fr-FR" dirty="0" smtClean="0"/>
              <a:t>Utilisation du composant Terrain d’</a:t>
            </a:r>
            <a:r>
              <a:rPr lang="fr-FR" dirty="0" err="1" smtClean="0"/>
              <a:t>unity</a:t>
            </a:r>
            <a:r>
              <a:rPr lang="fr-FR" dirty="0" smtClean="0"/>
              <a:t>	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5" y="3358867"/>
            <a:ext cx="4130625" cy="30419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634" y="3358867"/>
            <a:ext cx="4026731" cy="30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Le système de biome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</a:t>
            </a:r>
            <a:r>
              <a:rPr lang="fr-FR" dirty="0" smtClean="0"/>
              <a:t> d’un</a:t>
            </a:r>
            <a:r>
              <a:rPr lang="fr-FR" dirty="0" smtClean="0"/>
              <a:t> damier</a:t>
            </a:r>
          </a:p>
          <a:p>
            <a:pPr lvl="1"/>
            <a:r>
              <a:rPr lang="fr-FR" dirty="0" smtClean="0"/>
              <a:t>Découpage du terrain en biomes</a:t>
            </a:r>
          </a:p>
          <a:p>
            <a:pPr lvl="1"/>
            <a:r>
              <a:rPr lang="fr-FR" dirty="0" smtClean="0"/>
              <a:t>Taille standardisée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283" y="856526"/>
            <a:ext cx="2884591" cy="21168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064" y="3679454"/>
            <a:ext cx="2905028" cy="218794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45758" y="1454052"/>
            <a:ext cx="19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Biome Neigeux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438355" y="4588761"/>
            <a:ext cx="19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Biome Désert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8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HUD </a:t>
            </a:r>
            <a:r>
              <a:rPr lang="fr-FR" dirty="0" smtClean="0"/>
              <a:t>interactif / </a:t>
            </a:r>
            <a:r>
              <a:rPr lang="fr-FR" dirty="0" err="1" smtClean="0"/>
              <a:t>maléable</a:t>
            </a:r>
            <a:endParaRPr lang="fr-FR" dirty="0" smtClean="0"/>
          </a:p>
          <a:p>
            <a:r>
              <a:rPr lang="fr-FR" dirty="0" smtClean="0"/>
              <a:t>Design </a:t>
            </a:r>
            <a:r>
              <a:rPr lang="fr-FR" dirty="0" smtClean="0"/>
              <a:t>spatial</a:t>
            </a:r>
          </a:p>
          <a:p>
            <a:r>
              <a:rPr lang="fr-FR" dirty="0" smtClean="0"/>
              <a:t>Pop-up</a:t>
            </a:r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7" y="1979493"/>
            <a:ext cx="4824976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répartition des rôles</a:t>
            </a:r>
          </a:p>
          <a:p>
            <a:pPr lvl="1"/>
            <a:r>
              <a:rPr lang="fr-FR" dirty="0" smtClean="0"/>
              <a:t>Bonne répartition des taches</a:t>
            </a:r>
          </a:p>
          <a:p>
            <a:pPr lvl="1"/>
            <a:r>
              <a:rPr lang="fr-FR" dirty="0" smtClean="0"/>
              <a:t>Mais cantonne a ce taches</a:t>
            </a:r>
          </a:p>
          <a:p>
            <a:endParaRPr lang="fr-FR" dirty="0" smtClean="0"/>
          </a:p>
          <a:p>
            <a:r>
              <a:rPr lang="fr-FR" dirty="0" smtClean="0"/>
              <a:t>Bonne motivation</a:t>
            </a:r>
          </a:p>
          <a:p>
            <a:pPr lvl="1"/>
            <a:r>
              <a:rPr lang="fr-FR" dirty="0" smtClean="0"/>
              <a:t>Commencement tardif du projet</a:t>
            </a:r>
          </a:p>
          <a:p>
            <a:pPr lvl="1"/>
            <a:endParaRPr lang="fr-FR" dirty="0"/>
          </a:p>
          <a:p>
            <a:r>
              <a:rPr lang="fr-FR" dirty="0" smtClean="0"/>
              <a:t>Beaucoup de fonctionnalités non abouties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91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Sommaire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cs typeface="Aharoni" panose="02010803020104030203" pitchFamily="2" charset="-79"/>
              </a:rPr>
              <a:t>Présentation GENERALE</a:t>
            </a:r>
          </a:p>
          <a:p>
            <a:r>
              <a:rPr lang="fr-FR" dirty="0" smtClean="0">
                <a:cs typeface="Aharoni" panose="02010803020104030203" pitchFamily="2" charset="-79"/>
              </a:rPr>
              <a:t>L’Idée originale</a:t>
            </a:r>
          </a:p>
          <a:p>
            <a:r>
              <a:rPr lang="fr-FR" dirty="0" smtClean="0"/>
              <a:t>Contenu</a:t>
            </a:r>
          </a:p>
          <a:p>
            <a:r>
              <a:rPr lang="fr-FR" dirty="0"/>
              <a:t>Structure </a:t>
            </a:r>
            <a:r>
              <a:rPr lang="fr-FR" dirty="0" smtClean="0"/>
              <a:t>Générale</a:t>
            </a:r>
          </a:p>
          <a:p>
            <a:r>
              <a:rPr lang="fr-FR" dirty="0" smtClean="0"/>
              <a:t>Mécaniques</a:t>
            </a:r>
          </a:p>
          <a:p>
            <a:r>
              <a:rPr lang="fr-FR" dirty="0" smtClean="0"/>
              <a:t>Génotype</a:t>
            </a:r>
          </a:p>
          <a:p>
            <a:r>
              <a:rPr lang="fr-FR" dirty="0"/>
              <a:t>L’arbre de </a:t>
            </a:r>
            <a:r>
              <a:rPr lang="fr-FR" dirty="0" smtClean="0"/>
              <a:t>règle</a:t>
            </a:r>
          </a:p>
          <a:p>
            <a:r>
              <a:rPr lang="fr-FR" dirty="0"/>
              <a:t>Les </a:t>
            </a:r>
            <a:r>
              <a:rPr lang="fr-FR" dirty="0" smtClean="0"/>
              <a:t>contextes</a:t>
            </a:r>
          </a:p>
          <a:p>
            <a:r>
              <a:rPr lang="fr-FR" dirty="0">
                <a:cs typeface="Aharoni" panose="02010803020104030203" pitchFamily="2" charset="-79"/>
              </a:rPr>
              <a:t>Une génération de carte </a:t>
            </a:r>
            <a:r>
              <a:rPr lang="fr-FR" dirty="0" smtClean="0">
                <a:cs typeface="Aharoni" panose="02010803020104030203" pitchFamily="2" charset="-79"/>
              </a:rPr>
              <a:t>aléatoire</a:t>
            </a:r>
          </a:p>
          <a:p>
            <a:r>
              <a:rPr lang="fr-FR" dirty="0">
                <a:cs typeface="Aharoni" panose="02010803020104030203" pitchFamily="2" charset="-79"/>
              </a:rPr>
              <a:t>Le système de </a:t>
            </a:r>
            <a:r>
              <a:rPr lang="fr-FR" dirty="0" smtClean="0">
                <a:cs typeface="Aharoni" panose="02010803020104030203" pitchFamily="2" charset="-79"/>
              </a:rPr>
              <a:t>biome</a:t>
            </a:r>
          </a:p>
          <a:p>
            <a:r>
              <a:rPr lang="fr-FR" dirty="0">
                <a:cs typeface="Aharoni" panose="02010803020104030203" pitchFamily="2" charset="-79"/>
              </a:rPr>
              <a:t>Interface </a:t>
            </a:r>
            <a:r>
              <a:rPr lang="fr-FR" dirty="0" smtClean="0">
                <a:cs typeface="Aharoni" panose="02010803020104030203" pitchFamily="2" charset="-79"/>
              </a:rPr>
              <a:t>graphique</a:t>
            </a:r>
          </a:p>
          <a:p>
            <a:r>
              <a:rPr lang="fr-FR" dirty="0"/>
              <a:t>CONCLUSION</a:t>
            </a:r>
            <a:endParaRPr lang="fr-FR" dirty="0" smtClean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411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Présentation GENERALE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Contexte</a:t>
            </a:r>
          </a:p>
          <a:p>
            <a:pPr lvl="1"/>
            <a:r>
              <a:rPr lang="fr-FR" dirty="0" smtClean="0"/>
              <a:t>Projet Annuel</a:t>
            </a:r>
          </a:p>
          <a:p>
            <a:endParaRPr lang="fr-FR" dirty="0" smtClean="0"/>
          </a:p>
          <a:p>
            <a:r>
              <a:rPr lang="fr-FR" dirty="0" smtClean="0"/>
              <a:t>Choix du sujet</a:t>
            </a:r>
          </a:p>
          <a:p>
            <a:pPr lvl="1"/>
            <a:r>
              <a:rPr lang="fr-FR" dirty="0" smtClean="0"/>
              <a:t>Sujet Libre</a:t>
            </a:r>
          </a:p>
          <a:p>
            <a:pPr lvl="1"/>
            <a:r>
              <a:rPr lang="fr-FR" dirty="0" smtClean="0"/>
              <a:t>Simulation</a:t>
            </a:r>
            <a:endParaRPr lang="fr-FR" dirty="0"/>
          </a:p>
          <a:p>
            <a:pPr lvl="1"/>
            <a:r>
              <a:rPr lang="fr-FR" dirty="0" smtClean="0"/>
              <a:t>Automate cellulaire</a:t>
            </a:r>
          </a:p>
          <a:p>
            <a:endParaRPr lang="fr-FR" dirty="0" smtClean="0"/>
          </a:p>
          <a:p>
            <a:r>
              <a:rPr lang="fr-FR" dirty="0" smtClean="0"/>
              <a:t>Outils Utilisés </a:t>
            </a:r>
          </a:p>
          <a:p>
            <a:pPr lvl="1"/>
            <a:r>
              <a:rPr lang="fr-FR" dirty="0" smtClean="0"/>
              <a:t>Unity3D</a:t>
            </a:r>
          </a:p>
          <a:p>
            <a:pPr lvl="1"/>
            <a:r>
              <a:rPr lang="fr-FR" dirty="0" err="1" smtClean="0"/>
              <a:t>Trello</a:t>
            </a:r>
            <a:endParaRPr lang="fr-FR" dirty="0" smtClean="0"/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70" y="1776113"/>
            <a:ext cx="3674301" cy="138747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61" y="3399121"/>
            <a:ext cx="3646215" cy="101236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20" y="4622634"/>
            <a:ext cx="3809456" cy="14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  <a:r>
              <a:rPr lang="fr-FR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Idee</a:t>
            </a:r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 originale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Simulation en temps réel</a:t>
            </a:r>
            <a:endParaRPr lang="fr-FR" dirty="0"/>
          </a:p>
          <a:p>
            <a:r>
              <a:rPr lang="fr-FR" dirty="0" smtClean="0"/>
              <a:t>Evolution de civilisations</a:t>
            </a:r>
          </a:p>
          <a:p>
            <a:r>
              <a:rPr lang="fr-FR" dirty="0" smtClean="0"/>
              <a:t> Inspirations</a:t>
            </a:r>
          </a:p>
          <a:p>
            <a:pPr lvl="1"/>
            <a:r>
              <a:rPr lang="fr-FR" dirty="0" smtClean="0"/>
              <a:t>Spore</a:t>
            </a:r>
          </a:p>
          <a:p>
            <a:pPr lvl="1"/>
            <a:r>
              <a:rPr lang="fr-FR" dirty="0" err="1" smtClean="0"/>
              <a:t>Plague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87" y="3800837"/>
            <a:ext cx="5270339" cy="29645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06" y="773253"/>
            <a:ext cx="4709655" cy="29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Contenu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743950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2 Vues</a:t>
            </a:r>
          </a:p>
          <a:p>
            <a:pPr lvl="1"/>
            <a:r>
              <a:rPr lang="fr-FR" dirty="0" smtClean="0"/>
              <a:t>Vue 2D</a:t>
            </a:r>
          </a:p>
          <a:p>
            <a:pPr lvl="1"/>
            <a:r>
              <a:rPr lang="fr-FR" dirty="0" smtClean="0"/>
              <a:t>Vue 3D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Gestion de la génétique</a:t>
            </a:r>
          </a:p>
          <a:p>
            <a:pPr lvl="1"/>
            <a:r>
              <a:rPr lang="fr-FR" dirty="0" smtClean="0"/>
              <a:t>Civilisation a son image</a:t>
            </a:r>
          </a:p>
          <a:p>
            <a:pPr lvl="1"/>
            <a:r>
              <a:rPr lang="fr-FR" dirty="0" smtClean="0"/>
              <a:t>Croisements</a:t>
            </a:r>
          </a:p>
          <a:p>
            <a:pPr lvl="1"/>
            <a:r>
              <a:rPr lang="fr-FR" dirty="0" smtClean="0"/>
              <a:t>Mutations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Génération aléatoire de la </a:t>
            </a:r>
            <a:r>
              <a:rPr lang="fr-FR" dirty="0" err="1" smtClean="0"/>
              <a:t>map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9525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Structure Générale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4" y="2142067"/>
            <a:ext cx="11336391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6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Mécaniques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Mouvements « manuels  »</a:t>
            </a:r>
            <a:endParaRPr lang="fr-FR" dirty="0"/>
          </a:p>
          <a:p>
            <a:pPr lvl="1"/>
            <a:r>
              <a:rPr lang="fr-FR" dirty="0" smtClean="0"/>
              <a:t>Gestion de la hauteur</a:t>
            </a:r>
          </a:p>
          <a:p>
            <a:pPr lvl="1"/>
            <a:r>
              <a:rPr lang="fr-FR" dirty="0" smtClean="0"/>
              <a:t>Déplacements</a:t>
            </a:r>
          </a:p>
          <a:p>
            <a:pPr lvl="1"/>
            <a:r>
              <a:rPr lang="fr-FR" dirty="0" smtClean="0"/>
              <a:t>Inspiré du </a:t>
            </a:r>
            <a:r>
              <a:rPr lang="fr-FR" dirty="0" err="1" smtClean="0"/>
              <a:t>Lerp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Faim / Soif</a:t>
            </a:r>
          </a:p>
          <a:p>
            <a:r>
              <a:rPr lang="fr-FR" dirty="0" smtClean="0"/>
              <a:t>Création de groupes</a:t>
            </a:r>
          </a:p>
          <a:p>
            <a:r>
              <a:rPr lang="fr-FR" dirty="0" smtClean="0"/>
              <a:t>Naissance</a:t>
            </a:r>
          </a:p>
          <a:p>
            <a:r>
              <a:rPr lang="fr-FR" dirty="0" smtClean="0"/>
              <a:t>mort</a:t>
            </a:r>
          </a:p>
        </p:txBody>
      </p:sp>
    </p:spTree>
    <p:extLst>
      <p:ext uri="{BB962C8B-B14F-4D97-AF65-F5344CB8AC3E}">
        <p14:creationId xmlns:p14="http://schemas.microsoft.com/office/powerpoint/2010/main" val="424463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Génotype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d’un « ADN »</a:t>
            </a:r>
          </a:p>
          <a:p>
            <a:r>
              <a:rPr lang="fr-FR" dirty="0" smtClean="0"/>
              <a:t>Gestion des actions en fonction de la personnalité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21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haroni" panose="02010803020104030203" pitchFamily="2" charset="-79"/>
                <a:cs typeface="Aharoni" panose="02010803020104030203" pitchFamily="2" charset="-79"/>
              </a:rPr>
              <a:t>L’arbre de règle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règle = Condition -&gt; Action</a:t>
            </a:r>
          </a:p>
          <a:p>
            <a:r>
              <a:rPr lang="fr-FR" dirty="0" smtClean="0"/>
              <a:t>Parcours de chaque group de </a:t>
            </a:r>
            <a:r>
              <a:rPr lang="fr-FR" dirty="0" err="1" smtClean="0"/>
              <a:t>regle</a:t>
            </a:r>
            <a:endParaRPr lang="fr-FR" dirty="0" smtClean="0"/>
          </a:p>
          <a:p>
            <a:r>
              <a:rPr lang="fr-FR" dirty="0" smtClean="0"/>
              <a:t>Architecture </a:t>
            </a:r>
            <a:r>
              <a:rPr lang="fr-FR" dirty="0" err="1" smtClean="0"/>
              <a:t>evolutive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66" y="1228466"/>
            <a:ext cx="3530159" cy="42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2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</Template>
  <TotalTime>282</TotalTime>
  <Words>229</Words>
  <Application>Microsoft Office PowerPoint</Application>
  <PresentationFormat>Grand écran</PresentationFormat>
  <Paragraphs>102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Céleste</vt:lpstr>
      <vt:lpstr>Alien GENFighter</vt:lpstr>
      <vt:lpstr>Sommaire</vt:lpstr>
      <vt:lpstr>Présentation GENERALE</vt:lpstr>
      <vt:lpstr>L’Idee originale</vt:lpstr>
      <vt:lpstr>Contenu</vt:lpstr>
      <vt:lpstr>Structure Générale</vt:lpstr>
      <vt:lpstr>Mécaniques</vt:lpstr>
      <vt:lpstr>Génotype</vt:lpstr>
      <vt:lpstr>L’arbre de règle</vt:lpstr>
      <vt:lpstr>Les contextes</vt:lpstr>
      <vt:lpstr>Une génération de carte aléatoire</vt:lpstr>
      <vt:lpstr>Le système de biome</vt:lpstr>
      <vt:lpstr>Interface graphique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 GENFighter</dc:title>
  <dc:creator>Compte Microsoft</dc:creator>
  <cp:lastModifiedBy>Jonathan Loquet</cp:lastModifiedBy>
  <cp:revision>22</cp:revision>
  <dcterms:created xsi:type="dcterms:W3CDTF">2015-07-20T22:07:24Z</dcterms:created>
  <dcterms:modified xsi:type="dcterms:W3CDTF">2015-07-21T13:26:29Z</dcterms:modified>
</cp:coreProperties>
</file>