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743-9C6F-43A5-BFA9-2BC7E23649C7}" type="datetimeFigureOut">
              <a:rPr lang="fr-FR" smtClean="0"/>
              <a:t>16/02/2016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16D9-B85A-45E6-8C85-277EA7D0E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05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743-9C6F-43A5-BFA9-2BC7E23649C7}" type="datetimeFigureOut">
              <a:rPr lang="fr-FR" smtClean="0"/>
              <a:t>16/02/2016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16D9-B85A-45E6-8C85-277EA7D0E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01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743-9C6F-43A5-BFA9-2BC7E23649C7}" type="datetimeFigureOut">
              <a:rPr lang="fr-FR" smtClean="0"/>
              <a:t>16/02/2016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16D9-B85A-45E6-8C85-277EA7D0E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97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743-9C6F-43A5-BFA9-2BC7E23649C7}" type="datetimeFigureOut">
              <a:rPr lang="fr-FR" smtClean="0"/>
              <a:t>16/02/2016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16D9-B85A-45E6-8C85-277EA7D0E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55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743-9C6F-43A5-BFA9-2BC7E23649C7}" type="datetimeFigureOut">
              <a:rPr lang="fr-FR" smtClean="0"/>
              <a:t>16/02/2016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16D9-B85A-45E6-8C85-277EA7D0E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44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743-9C6F-43A5-BFA9-2BC7E23649C7}" type="datetimeFigureOut">
              <a:rPr lang="fr-FR" smtClean="0"/>
              <a:t>16/02/2016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16D9-B85A-45E6-8C85-277EA7D0E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21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743-9C6F-43A5-BFA9-2BC7E23649C7}" type="datetimeFigureOut">
              <a:rPr lang="fr-FR" smtClean="0"/>
              <a:t>16/02/2016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16D9-B85A-45E6-8C85-277EA7D0E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20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743-9C6F-43A5-BFA9-2BC7E23649C7}" type="datetimeFigureOut">
              <a:rPr lang="fr-FR" smtClean="0"/>
              <a:t>16/02/2016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16D9-B85A-45E6-8C85-277EA7D0E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06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743-9C6F-43A5-BFA9-2BC7E23649C7}" type="datetimeFigureOut">
              <a:rPr lang="fr-FR" smtClean="0"/>
              <a:t>16/02/2016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16D9-B85A-45E6-8C85-277EA7D0E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26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743-9C6F-43A5-BFA9-2BC7E23649C7}" type="datetimeFigureOut">
              <a:rPr lang="fr-FR" smtClean="0"/>
              <a:t>16/02/2016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16D9-B85A-45E6-8C85-277EA7D0E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62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743-9C6F-43A5-BFA9-2BC7E23649C7}" type="datetimeFigureOut">
              <a:rPr lang="fr-FR" smtClean="0"/>
              <a:t>16/02/2016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16D9-B85A-45E6-8C85-277EA7D0E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08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6743-9C6F-43A5-BFA9-2BC7E23649C7}" type="datetimeFigureOut">
              <a:rPr lang="fr-FR" smtClean="0"/>
              <a:t>16/02/2016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B16D9-B85A-45E6-8C85-277EA7D0E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27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Vision par ordinateur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COLMANT Amaury – LOQUET Jonathan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00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Detections</a:t>
            </a:r>
            <a:r>
              <a:rPr lang="fr-FR" dirty="0" smtClean="0"/>
              <a:t> des plaques potentielles</a:t>
            </a:r>
          </a:p>
          <a:p>
            <a:r>
              <a:rPr lang="fr-FR" dirty="0" err="1" smtClean="0"/>
              <a:t>Detections</a:t>
            </a:r>
            <a:r>
              <a:rPr lang="fr-FR" dirty="0" smtClean="0"/>
              <a:t> des </a:t>
            </a:r>
            <a:r>
              <a:rPr lang="fr-FR" dirty="0" err="1" smtClean="0"/>
              <a:t>caracteres</a:t>
            </a:r>
            <a:endParaRPr lang="fr-FR" dirty="0" smtClean="0"/>
          </a:p>
          <a:p>
            <a:r>
              <a:rPr lang="fr-FR" dirty="0" smtClean="0"/>
              <a:t>Traitement avancés pour les images Hello </a:t>
            </a:r>
            <a:r>
              <a:rPr lang="fr-FR" dirty="0" err="1" smtClean="0"/>
              <a:t>Kitti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420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Détection des plaques potentielles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Niveau de gris</a:t>
            </a:r>
          </a:p>
          <a:p>
            <a:r>
              <a:rPr lang="fr-FR" dirty="0" err="1" smtClean="0"/>
              <a:t>Gaussian</a:t>
            </a:r>
            <a:r>
              <a:rPr lang="fr-FR" dirty="0" smtClean="0"/>
              <a:t> </a:t>
            </a:r>
            <a:r>
              <a:rPr lang="fr-FR" dirty="0" err="1" smtClean="0"/>
              <a:t>Blur</a:t>
            </a:r>
            <a:endParaRPr lang="fr-FR" dirty="0" smtClean="0"/>
          </a:p>
          <a:p>
            <a:r>
              <a:rPr lang="fr-FR" dirty="0" err="1" smtClean="0"/>
              <a:t>Sobel</a:t>
            </a:r>
            <a:endParaRPr lang="fr-FR" dirty="0" smtClean="0"/>
          </a:p>
          <a:p>
            <a:r>
              <a:rPr lang="fr-FR" dirty="0" smtClean="0"/>
              <a:t>Otsu </a:t>
            </a:r>
            <a:r>
              <a:rPr lang="fr-FR" dirty="0" err="1" smtClean="0"/>
              <a:t>treshold</a:t>
            </a:r>
            <a:endParaRPr lang="fr-FR" dirty="0" smtClean="0"/>
          </a:p>
          <a:p>
            <a:r>
              <a:rPr lang="fr-FR" dirty="0" smtClean="0"/>
              <a:t>Filtre </a:t>
            </a:r>
            <a:r>
              <a:rPr lang="fr-FR" dirty="0" err="1" smtClean="0"/>
              <a:t>closing</a:t>
            </a:r>
            <a:endParaRPr lang="fr-FR" dirty="0" smtClean="0"/>
          </a:p>
          <a:p>
            <a:r>
              <a:rPr lang="fr-FR" dirty="0" err="1" smtClean="0"/>
              <a:t>FindContours</a:t>
            </a:r>
            <a:r>
              <a:rPr lang="fr-FR" dirty="0" smtClean="0"/>
              <a:t> + validation</a:t>
            </a:r>
          </a:p>
          <a:p>
            <a:r>
              <a:rPr lang="fr-FR" dirty="0" smtClean="0"/>
              <a:t>Ajout des plaques potentielles</a:t>
            </a: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409" y="641615"/>
            <a:ext cx="2643997" cy="149529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592" y="1596589"/>
            <a:ext cx="2677341" cy="151269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512" y="2622633"/>
            <a:ext cx="2596364" cy="145903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592" y="3495396"/>
            <a:ext cx="2562519" cy="144241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405" y="4450219"/>
            <a:ext cx="2672577" cy="149770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592" y="5392370"/>
            <a:ext cx="2610654" cy="146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0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Detection</a:t>
            </a:r>
            <a:r>
              <a:rPr lang="fr-FR" dirty="0" smtClean="0"/>
              <a:t> des </a:t>
            </a:r>
            <a:r>
              <a:rPr lang="fr-FR" dirty="0" err="1" smtClean="0"/>
              <a:t>caracteres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Niveau de gris</a:t>
            </a:r>
          </a:p>
          <a:p>
            <a:r>
              <a:rPr lang="fr-FR" dirty="0" err="1" smtClean="0"/>
              <a:t>Treshold</a:t>
            </a:r>
            <a:r>
              <a:rPr lang="fr-FR" dirty="0" smtClean="0"/>
              <a:t> </a:t>
            </a:r>
            <a:r>
              <a:rPr lang="fr-FR" dirty="0" err="1" smtClean="0"/>
              <a:t>binary</a:t>
            </a:r>
            <a:r>
              <a:rPr lang="fr-FR" dirty="0" smtClean="0"/>
              <a:t> inversé</a:t>
            </a:r>
          </a:p>
          <a:p>
            <a:r>
              <a:rPr lang="fr-FR" dirty="0" err="1" smtClean="0"/>
              <a:t>FindContours</a:t>
            </a:r>
            <a:endParaRPr lang="fr-FR" dirty="0" smtClean="0"/>
          </a:p>
          <a:p>
            <a:r>
              <a:rPr lang="fr-FR" dirty="0" smtClean="0"/>
              <a:t>Validation + </a:t>
            </a:r>
            <a:r>
              <a:rPr lang="fr-FR" dirty="0" err="1" smtClean="0"/>
              <a:t>Delimitation</a:t>
            </a:r>
            <a:r>
              <a:rPr lang="fr-FR" dirty="0" smtClean="0"/>
              <a:t> </a:t>
            </a:r>
            <a:r>
              <a:rPr lang="fr-FR" dirty="0" err="1" smtClean="0"/>
              <a:t>caracteres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106" y="2970580"/>
            <a:ext cx="2807257" cy="60356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98" y="4381041"/>
            <a:ext cx="2826508" cy="6076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870" y="3663164"/>
            <a:ext cx="2844136" cy="62885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107" y="2246354"/>
            <a:ext cx="2853663" cy="62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3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Utilisations images </a:t>
            </a:r>
            <a:r>
              <a:rPr lang="fr-FR" dirty="0" err="1" smtClean="0"/>
              <a:t>HelloKitti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Découpages en sous images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50151"/>
            <a:ext cx="10058400" cy="326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483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65</Words>
  <Application>Microsoft Office PowerPoint</Application>
  <PresentationFormat>Grand écran</PresentationFormat>
  <Paragraphs>23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Vision par ordinateur</vt:lpstr>
      <vt:lpstr>Sommaire</vt:lpstr>
      <vt:lpstr>Détection des plaques potentielles</vt:lpstr>
      <vt:lpstr>Detection des caracteres</vt:lpstr>
      <vt:lpstr>Utilisations images HelloKitti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par ordinateur</dc:title>
  <dc:creator>Jonathan Loquet</dc:creator>
  <cp:lastModifiedBy>Jonathan Loquet</cp:lastModifiedBy>
  <cp:revision>5</cp:revision>
  <dcterms:created xsi:type="dcterms:W3CDTF">2016-02-16T10:41:40Z</dcterms:created>
  <dcterms:modified xsi:type="dcterms:W3CDTF">2016-02-16T11:25:46Z</dcterms:modified>
</cp:coreProperties>
</file>