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VisualStitch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AI-based system for recognizing and generating crochet patterns.</a:t>
            </a:r>
          </a:p>
          <a:p>
            <a:r>
              <a:t>From idea → to visualization → to pattern → to creation.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MVP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Upload + image recognition</a:t>
            </a:r>
          </a:p>
          <a:p>
            <a:r>
              <a:t>2. Basic element diagrams</a:t>
            </a:r>
          </a:p>
          <a:p>
            <a:r>
              <a:t>3. Text → visual → pattern</a:t>
            </a:r>
          </a:p>
          <a:p>
            <a:r>
              <a:t>4. Export features</a:t>
            </a:r>
          </a:p>
          <a:p>
            <a:r>
              <a:t>5. Testing with broader users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&amp; Recruitment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Roles: ML, frontend, backend, UX, tech writer</a:t>
            </a:r>
          </a:p>
          <a:p>
            <a:r>
              <a:t>- Find talent via hackathons, Discord, GitHub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IP &amp; Monetization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Document idea &amp; protect early</a:t>
            </a:r>
          </a:p>
          <a:p>
            <a:r>
              <a:t>- Use NDAs, licensing agreements</a:t>
            </a:r>
          </a:p>
          <a:p>
            <a:r>
              <a:t>- Monetize via subscriptions, B2B deals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General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VisualStitch combines computer vision and creativity to assist crocheters in transforming photos or ideas into usable diagrams and inspirations.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Photo-based pattern recognition:</a:t>
            </a:r>
          </a:p>
          <a:p>
            <a:r>
              <a:t>- Upload an image</a:t>
            </a:r>
          </a:p>
          <a:p>
            <a:r>
              <a:t>- Detect structure and elements</a:t>
            </a:r>
          </a:p>
          <a:p>
            <a:r>
              <a:t>- Output pattern diagram</a:t>
            </a:r>
          </a:p>
          <a:p/>
          <a:p>
            <a:r>
              <a:t>2. Prompt-based generation:</a:t>
            </a:r>
          </a:p>
          <a:p>
            <a:r>
              <a:t>- Enter description</a:t>
            </a:r>
          </a:p>
          <a:p>
            <a:r>
              <a:t>- Visual + diagram generation</a:t>
            </a:r>
          </a:p>
          <a:p>
            <a:r>
              <a:t>- Instructions and material tips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Primary:</a:t>
            </a:r>
          </a:p>
          <a:p>
            <a:r>
              <a:t>- Designers, instructors, pattern sellers</a:t>
            </a:r>
          </a:p>
          <a:p>
            <a:r>
              <a:t>Expanded:</a:t>
            </a:r>
          </a:p>
          <a:p>
            <a:r>
              <a:t>- Hobbyists, beginners, families</a:t>
            </a:r>
          </a:p>
          <a:p>
            <a:r>
              <a:t>- Anyone seeking visual creative tools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Manual decoding of patterns is complex</a:t>
            </a:r>
          </a:p>
          <a:p>
            <a:r>
              <a:t>- Beginners lack access to friendly tools</a:t>
            </a:r>
          </a:p>
          <a:p>
            <a:r>
              <a:t>- Ideas remain unrealized</a:t>
            </a:r>
          </a:p>
          <a:p>
            <a:r>
              <a:t>- No tool links text → visual → diagram</a:t>
            </a:r>
          </a:p>
          <a:p>
            <a:r>
              <a:t>- Fragmented resources disrupt creativity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Recognize crochet items from images</a:t>
            </a:r>
          </a:p>
          <a:p>
            <a:r>
              <a:t>- Generate visuals and charts from text</a:t>
            </a:r>
          </a:p>
          <a:p>
            <a:r>
              <a:t>- Export to SVG/PDF</a:t>
            </a:r>
          </a:p>
          <a:p>
            <a:r>
              <a:t>- Gallery + dashboard + mini-editor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Inspire creativity through AI</a:t>
            </a:r>
          </a:p>
          <a:p>
            <a:r>
              <a:t>- Simplicity for beginners</a:t>
            </a:r>
          </a:p>
          <a:p>
            <a:r>
              <a:t>- Preserve craftsmanship</a:t>
            </a:r>
          </a:p>
          <a:p>
            <a:r>
              <a:t>- Emphasize visual logic and aesthetics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Upload / Prompt input</a:t>
            </a:r>
          </a:p>
          <a:p>
            <a:r>
              <a:t>- Preview visual + diagram</a:t>
            </a:r>
          </a:p>
          <a:p>
            <a:r>
              <a:t>- Export options</a:t>
            </a:r>
          </a:p>
          <a:p>
            <a:r>
              <a:t>- Personal gallery and tools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YOLOv8, Segment Anything</a:t>
            </a:r>
          </a:p>
          <a:p>
            <a:r>
              <a:t>- LLM + diffusion models</a:t>
            </a:r>
          </a:p>
          <a:p>
            <a:r>
              <a:t>- Graph-based diagram builders</a:t>
            </a:r>
          </a:p>
          <a:p>
            <a:r>
              <a:t>- React, FastAPI, PyTorch, PostgreSQL</a:t>
            </a:r>
          </a:p>
          <a:p>
            <a:r>
              <a:t>- Hosted on Google Cloud / AWS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