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5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CDCA0-F42A-E668-0313-A634A7FA5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A9000A-2F0A-CBD7-10A9-23E773601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D0586-8025-6BDF-09DF-E7EEF48D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162E9F-A0AE-1F3F-F788-A7DF7E90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765F8-3E8F-EBE0-C2E2-90F092BD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6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0905E-EE86-69A2-34D0-3DDE3A9E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44C72-5660-B797-463B-28B91F700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2ABE10-5199-37F3-0E83-C399E2FB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C954C-2561-B246-AE21-2D451101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5A5A5-ACB6-746B-5F92-AB41682B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4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BC90EE-B30C-3BF7-9BF9-4E7EA8E20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9FC3C-1544-D73B-660D-2A9B1D187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0B79A0-9C6D-8AC4-6D5C-8BCED9712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88764-D49C-40B2-C57C-62C969E8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81E69-DB69-31D2-510D-AFAE0C1E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2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E95F0-7AB6-83C0-61DD-CEF6DA18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40369-266D-38E0-D7A6-1964BB0F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5539B-D230-2EE3-DC6D-BC23429A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D8ECDB-2E16-FBEF-56AE-928CD03B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518F08-63DC-2433-1EC7-52F8DD2A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DC881-A255-04D9-C5F0-5EE97FCC3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EEF8C-5192-4C1E-C763-54A8306C8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AF6FD4-E398-84F0-38F4-2DF18F53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A7425-59B1-E75B-A365-B3403EAF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D63F4-EB81-BE8A-8AE7-E3196EF5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05710-12B2-7727-F9AE-6651AA11B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29DF76-B59E-B49F-D129-2B1B6C919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25CE20-7928-353C-C854-FE507B821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EF3CFC-437A-8000-DDBB-A721100C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9989B-7525-99C5-2756-6C3C0300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AB6FB-5188-2125-8D36-915298DB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3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81D5F-BD6F-F16A-0FB9-25DE145C5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0E147E-331A-B014-9BD1-E04105C45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A5FAF6-2662-44B2-BB32-A2051D1F1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333106-3C5E-4B7E-3FBC-C5C21592F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47E88B-BDE5-414C-41C0-992BB098B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E4133-1980-B513-B82F-879B26EB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934FE-9CCE-DEC0-76D3-80DC58F2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DBFEB2-1BAC-6086-3344-534C5B6D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78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5E145-B855-9EA2-6FAC-F2743C9F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E07794-AB7F-0AE6-8243-CAAD4628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AAD7EB-5958-2F0F-6ED6-5837A10F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967D4B-3618-0BF1-D4AD-12441351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4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711EBB-2D7A-6469-9AC7-BFFA2193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2DDCB1-C894-61B4-A5B8-AFCF4224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B0465-AD6D-3446-DC7E-C4E3A4C4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5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7B935-7F70-FF18-DD97-82BF5F1C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D64E1-DEB1-58AA-EA48-A52F47470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BC2AFE-D0C0-3FAC-6EF3-39401F4E3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1C01A8-BD4E-26A2-1BE6-8441B142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D2368A-6A2A-3567-8F87-7B3CE553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72F7D-82CB-740B-B1AF-105537DA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02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2C5A-7C50-C717-56C3-FE27357A0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0E19FB-FDD0-FBD5-DAF1-D96D5604B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1857D-83E0-2438-1DFC-C32D3343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3E059C-2918-F5DA-0624-C31151D3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79D6-1BDD-4B61-87E6-CAACECBA4D20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A63378-718E-C574-6C92-AF14A803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1D4FCD-C444-1866-B1FC-B097CF5A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1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DF199F-5006-CB72-9094-2B227991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D9FF6-B88E-BA10-7039-11E179B6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EBE66-C96B-15F7-5973-53A07B2A1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B79D6-1BDD-4B61-87E6-CAACECBA4D20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894D87-19F8-06ED-AF98-1F4995C2C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ECF4D-AD0F-1EAA-FFA2-CC06DC4C4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020D0-942B-48AC-B966-3FBE38C5C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4583-91C5-99E8-7FF4-F2B034AD9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  <a:br>
              <a:rPr lang="en-US" altLang="ko-KR" dirty="0"/>
            </a:br>
            <a:r>
              <a:rPr lang="en-US" altLang="ko-KR" dirty="0"/>
              <a:t>Compatibility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EB8144-E7C8-5966-D5C0-88E01B9BEC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35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7F5E796-4CA0-82CF-EE8B-24BD9057F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 I Use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4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C6A25-C776-C20F-7946-7DC3FF9A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W3C Markup Validation 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88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와이드스크린</PresentationFormat>
  <Paragraphs>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HTML Compatibility</vt:lpstr>
      <vt:lpstr>Can I Use</vt:lpstr>
      <vt:lpstr>W3C Markup Validation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지호 박</dc:creator>
  <cp:lastModifiedBy>지호 박</cp:lastModifiedBy>
  <cp:revision>3</cp:revision>
  <dcterms:created xsi:type="dcterms:W3CDTF">2025-03-19T01:49:30Z</dcterms:created>
  <dcterms:modified xsi:type="dcterms:W3CDTF">2025-03-19T01:51:17Z</dcterms:modified>
</cp:coreProperties>
</file>