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32AA"/>
    <a:srgbClr val="6C2E9A"/>
    <a:srgbClr val="9047C7"/>
    <a:srgbClr val="2B123E"/>
    <a:srgbClr val="411B5D"/>
    <a:srgbClr val="5C2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>
      <p:cViewPr>
        <p:scale>
          <a:sx n="75" d="100"/>
          <a:sy n="75" d="100"/>
        </p:scale>
        <p:origin x="156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D1C3C-2AFE-4941-8662-A819F7EB9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3AE712-1154-4257-BBA2-32B924572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7269F-7FD9-4DBF-B70D-FF71FCAB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B4E8-BD01-417D-A7FD-420CF264EC8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5EE3B-42FC-49D8-A5BC-8951FC16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0D52A-D65B-435B-9816-B6458165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C58-592C-43F7-9A5B-FA652703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154ED-7B30-4A05-9B0A-B35D4215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B50E54-BB5A-49BD-920B-6A263B826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AE22F-4A17-46D7-BC8F-002DA119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B4E8-BD01-417D-A7FD-420CF264EC8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5ED5B-2084-4ACF-A46F-FC371CE5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5468C-77C0-4426-A25D-4340F6BE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C58-592C-43F7-9A5B-FA652703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F852CE-671A-4A77-885A-487DA9EF8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18BA31-95A2-4F89-8837-FFCA3CDD3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A408D-8E60-48F2-8F7E-40EA2936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B4E8-BD01-417D-A7FD-420CF264EC8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9F1B1-4F9A-4FC4-A86C-1ECD1F09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D1A36-4657-4BCD-8706-450D3B39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C58-592C-43F7-9A5B-FA652703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8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A47F7-0A08-4030-A300-83028C01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9B72E-3F12-487F-8A04-4477341B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CC1CA-DFEF-417E-B10F-F6434693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B4E8-BD01-417D-A7FD-420CF264EC8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B8DE6-5570-40BE-96C4-1A69841A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518F6-B200-40A1-9DC2-42F3F2E0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C58-592C-43F7-9A5B-FA652703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3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39513-1278-4FB6-BE57-E9D48387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4C2B4-F030-4C9E-B784-D66A215A7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6431A-4FA7-47D5-BF25-B464A90A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B4E8-BD01-417D-A7FD-420CF264EC8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8BD3E-9C47-4F4A-84ED-CB46CAB9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9765E-1405-490B-8348-DCD96142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C58-592C-43F7-9A5B-FA652703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3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C1504-1861-4711-AD77-D77C6077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5D74D-4491-4E58-9285-188FFAAB1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455F1B-B1D0-4F39-BE9D-2BFBFE9A5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DC5331-C468-4A12-8A59-A4A94471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B4E8-BD01-417D-A7FD-420CF264EC8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75199-DCD9-4231-BF66-DB8A6B7F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60546-B2CA-44E6-8961-208B8590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C58-592C-43F7-9A5B-FA652703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98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FF8C8-D566-45E3-88F1-FA6C0720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567D0-B444-48EF-A0D2-EE420D045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C61B3C-947B-4639-AC63-4BF8AFDC3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96932B-D0CD-4B87-9E7B-165F21CDA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666D5E-0F5E-4C6F-A74B-D6011AE0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02F460-0DF4-4CA5-8E58-DFBBE0A6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B4E8-BD01-417D-A7FD-420CF264EC8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C40705-E3AE-4ABB-A4FD-86DC45A5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15F7C7-ABD5-4D5A-BEC5-F0AEFFF7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C58-592C-43F7-9A5B-FA652703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9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5EC7D-BA6C-4D8A-B659-8ECA77C1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4D6B68-79C3-41ED-A1E5-D54F4B97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B4E8-BD01-417D-A7FD-420CF264EC8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CDDCE5-E052-48CC-8BDD-3A53F35B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A54E73-F3E5-4E2B-92F6-941E592B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C58-592C-43F7-9A5B-FA652703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16D204-2672-4396-B5B2-F631A116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B4E8-BD01-417D-A7FD-420CF264EC8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BCACE9-484C-4D91-A711-0FC8687C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725735-735E-4204-91E0-71D3CC03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C58-592C-43F7-9A5B-FA652703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4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D9270-8CD7-4EA8-BF99-2C6AA39F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2F430-D37A-47AD-93C2-28C95583F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0A6CAC-1CBD-42EB-B58C-1976FAEFC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18F64-3F86-4B9C-B64C-809D18E8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B4E8-BD01-417D-A7FD-420CF264EC8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62155B-25CC-45E2-B536-CD76AA36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4FBCD-E11B-462A-AB98-42A21143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C58-592C-43F7-9A5B-FA652703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A7DAC-8DD6-4B20-A9E6-9F471665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DF33AC-0F95-433D-A887-7E467B8CD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9F0FC9-F8AE-4D19-9F14-6CD438DA7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70C9B-BDAC-4AD3-BDCD-9D541DD3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B4E8-BD01-417D-A7FD-420CF264EC8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D78031-1440-4F7E-A8C3-07BEE428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E80325-1563-4447-8485-6AB82BDB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C58-592C-43F7-9A5B-FA652703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E28B9F-AF70-41E5-AE10-75E2062E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D4DD2E-27DA-470D-8E18-AA389035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0FEE6-6972-48D8-A0E5-F05C134ED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B4E8-BD01-417D-A7FD-420CF264EC8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06000-386C-4B4E-A05A-26E630766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6BA4B-4040-424C-9E1A-7889F1061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5DC58-592C-43F7-9A5B-FA652703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2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9DBA928-5F89-42B7-9811-63EB5575D049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990600"/>
            <a:ext cx="4876800" cy="4876800"/>
            <a:chOff x="3048000" y="2015067"/>
            <a:chExt cx="3403600" cy="3403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4ABF79-9450-4149-A437-A45FBEE053AD}"/>
                </a:ext>
              </a:extLst>
            </p:cNvPr>
            <p:cNvSpPr/>
            <p:nvPr/>
          </p:nvSpPr>
          <p:spPr>
            <a:xfrm>
              <a:off x="3048000" y="2015067"/>
              <a:ext cx="3403600" cy="3403600"/>
            </a:xfrm>
            <a:prstGeom prst="rect">
              <a:avLst/>
            </a:prstGeom>
            <a:solidFill>
              <a:srgbClr val="2B12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잘린 대각선 방향 모서리 5">
              <a:extLst>
                <a:ext uri="{FF2B5EF4-FFF2-40B4-BE49-F238E27FC236}">
                  <a16:creationId xmlns:a16="http://schemas.microsoft.com/office/drawing/2014/main" id="{5B7F736B-CDFC-4670-BA39-9A46738401B7}"/>
                </a:ext>
              </a:extLst>
            </p:cNvPr>
            <p:cNvSpPr/>
            <p:nvPr/>
          </p:nvSpPr>
          <p:spPr>
            <a:xfrm flipH="1">
              <a:off x="3048000" y="2015067"/>
              <a:ext cx="3403600" cy="340360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411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AA68C89-723E-4A35-9EF9-F02FA3CDDBEB}"/>
                </a:ext>
              </a:extLst>
            </p:cNvPr>
            <p:cNvSpPr/>
            <p:nvPr/>
          </p:nvSpPr>
          <p:spPr>
            <a:xfrm>
              <a:off x="3048000" y="2015067"/>
              <a:ext cx="745067" cy="3403600"/>
            </a:xfrm>
            <a:prstGeom prst="rect">
              <a:avLst/>
            </a:prstGeom>
            <a:solidFill>
              <a:srgbClr val="7732AA"/>
            </a:solidFill>
            <a:ln>
              <a:noFill/>
            </a:ln>
            <a:effectLst>
              <a:outerShdw blurRad="1016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id="{5ABC6954-4EB0-4405-B3F5-E7121FE1CFCE}"/>
                </a:ext>
              </a:extLst>
            </p:cNvPr>
            <p:cNvSpPr/>
            <p:nvPr/>
          </p:nvSpPr>
          <p:spPr>
            <a:xfrm>
              <a:off x="3048000" y="2015067"/>
              <a:ext cx="3403600" cy="3403600"/>
            </a:xfrm>
            <a:prstGeom prst="parallelogram">
              <a:avLst>
                <a:gd name="adj" fmla="val 69527"/>
              </a:avLst>
            </a:prstGeom>
            <a:solidFill>
              <a:srgbClr val="9047C7"/>
            </a:solidFill>
            <a:ln>
              <a:noFill/>
            </a:ln>
            <a:effectLst>
              <a:outerShdw blurRad="1016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49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5star Solo</dc:creator>
  <cp:lastModifiedBy>5star Solo</cp:lastModifiedBy>
  <cp:revision>3</cp:revision>
  <dcterms:created xsi:type="dcterms:W3CDTF">2021-02-14T07:53:58Z</dcterms:created>
  <dcterms:modified xsi:type="dcterms:W3CDTF">2021-02-14T08:09:05Z</dcterms:modified>
</cp:coreProperties>
</file>