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visu.visha.xyz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DEC4-4F12-0BC7-E4EA-862E77454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EUR/INR currency data</a:t>
            </a:r>
            <a:br>
              <a:rPr lang="en-IN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A654A-DBFA-DB10-02FB-237423940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11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7F7A-F1E4-681E-21A8-2A7D30C2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95" y="83977"/>
            <a:ext cx="10353761" cy="525624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20FBB5-A65A-89B8-411E-C953C5B69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19163" y="982833"/>
            <a:ext cx="10353675" cy="5116171"/>
          </a:xfrm>
        </p:spPr>
      </p:pic>
    </p:spTree>
    <p:extLst>
      <p:ext uri="{BB962C8B-B14F-4D97-AF65-F5344CB8AC3E}">
        <p14:creationId xmlns:p14="http://schemas.microsoft.com/office/powerpoint/2010/main" val="206072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C19B-18C7-BE4F-C298-6F5533B2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7784-B54B-1E50-2657-1A4B25FB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91478"/>
            <a:ext cx="10353762" cy="3999722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Moving Averages</a:t>
            </a:r>
            <a:r>
              <a:rPr lang="en-US" b="0" i="0" dirty="0">
                <a:effectLst/>
                <a:latin typeface="-apple-system"/>
              </a:rPr>
              <a:t> indicate recent trends.</a:t>
            </a:r>
            <a:endParaRPr lang="en-US" b="1" i="0" dirty="0">
              <a:effectLst/>
              <a:latin typeface="-apple-system"/>
            </a:endParaRPr>
          </a:p>
          <a:p>
            <a:r>
              <a:rPr lang="en-US" b="1" i="0" dirty="0">
                <a:effectLst/>
                <a:latin typeface="-apple-system"/>
              </a:rPr>
              <a:t>Bollinger Bands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Upper band suggests potential overbought conditions Lower band indicates possible oversold conditions.</a:t>
            </a:r>
          </a:p>
          <a:p>
            <a:r>
              <a:rPr lang="en-US" b="1" i="0" dirty="0">
                <a:effectLst/>
                <a:latin typeface="-apple-system"/>
              </a:rPr>
              <a:t>Commodity Channel Index (CCI)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Values above +100: Overbought (reversal down) Values below -100: Oversold (reversal up).</a:t>
            </a:r>
            <a:endParaRPr lang="en-US" b="1" i="0" dirty="0">
              <a:effectLst/>
              <a:latin typeface="-apple-system"/>
            </a:endParaRPr>
          </a:p>
          <a:p>
            <a:pPr algn="l"/>
            <a:r>
              <a:rPr lang="en-US" b="1" i="0" dirty="0">
                <a:effectLst/>
                <a:latin typeface="-apple-system"/>
              </a:rPr>
              <a:t>Implications for Traders and Investors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Confirm trends using moving averages. Manage risk based on CCI signals. Combine technical and fundamental analysis for informed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14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D257-F161-E14E-85A2-91551DCD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497B-909D-7C60-4104-AC721D19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105394"/>
            <a:ext cx="10353762" cy="3695136"/>
          </a:xfrm>
        </p:spPr>
        <p:txBody>
          <a:bodyPr/>
          <a:lstStyle/>
          <a:p>
            <a:pPr marL="3657600" lvl="8" indent="0">
              <a:buNone/>
            </a:pPr>
            <a:r>
              <a:rPr lang="en-US" sz="2500" dirty="0"/>
              <a:t>	Visu S</a:t>
            </a:r>
          </a:p>
          <a:p>
            <a:pPr marL="3657600" lvl="8" indent="0">
              <a:buNone/>
            </a:pPr>
            <a:r>
              <a:rPr lang="en-IN" sz="2000" dirty="0"/>
              <a:t>           +91 9597287503</a:t>
            </a:r>
          </a:p>
          <a:p>
            <a:pPr marL="3657600" lvl="8" indent="0">
              <a:buNone/>
            </a:pPr>
            <a:r>
              <a:rPr lang="en-IN" sz="2000" dirty="0"/>
              <a:t>           visu7503@gmail.com</a:t>
            </a:r>
          </a:p>
          <a:p>
            <a:pPr marL="3657600" lvl="8" indent="0">
              <a:buNone/>
            </a:pPr>
            <a:r>
              <a:rPr lang="en-IN" sz="2000" dirty="0"/>
              <a:t>           </a:t>
            </a:r>
            <a:r>
              <a:rPr lang="en-IN" sz="2000" dirty="0">
                <a:hlinkClick r:id="rId2"/>
              </a:rPr>
              <a:t>www.visu.visha.xyz</a:t>
            </a:r>
            <a:endParaRPr lang="en-IN" sz="2000" dirty="0"/>
          </a:p>
          <a:p>
            <a:pPr marL="3657600" lvl="8" indent="0">
              <a:buNone/>
            </a:pPr>
            <a:r>
              <a:rPr lang="en-IN" sz="2000" dirty="0"/>
              <a:t>  </a:t>
            </a:r>
          </a:p>
        </p:txBody>
      </p:sp>
      <p:pic>
        <p:nvPicPr>
          <p:cNvPr id="5" name="Graphic 4" descr="Receiver with solid fill">
            <a:extLst>
              <a:ext uri="{FF2B5EF4-FFF2-40B4-BE49-F238E27FC236}">
                <a16:creationId xmlns:a16="http://schemas.microsoft.com/office/drawing/2014/main" id="{AD35D39E-2C3E-2C9D-7606-55D2D2D82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0383" y="2701213"/>
            <a:ext cx="342123" cy="342123"/>
          </a:xfrm>
          <a:prstGeom prst="rect">
            <a:avLst/>
          </a:prstGeom>
        </p:spPr>
      </p:pic>
      <p:pic>
        <p:nvPicPr>
          <p:cNvPr id="9" name="Graphic 8" descr="Earth globe: Americas with solid fill">
            <a:extLst>
              <a:ext uri="{FF2B5EF4-FFF2-40B4-BE49-F238E27FC236}">
                <a16:creationId xmlns:a16="http://schemas.microsoft.com/office/drawing/2014/main" id="{134BEB18-E39E-7BFA-3613-231F24F24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8829" y="3562757"/>
            <a:ext cx="342122" cy="342122"/>
          </a:xfrm>
          <a:prstGeom prst="rect">
            <a:avLst/>
          </a:prstGeom>
        </p:spPr>
      </p:pic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C7A533CF-91E4-38EA-3F8C-D3121BF6E3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78829" y="3147561"/>
            <a:ext cx="342123" cy="34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4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A52A-4A1D-D605-5DD4-0DF522C8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15" y="565189"/>
            <a:ext cx="10353761" cy="1632857"/>
          </a:xfrm>
        </p:spPr>
        <p:txBody>
          <a:bodyPr/>
          <a:lstStyle/>
          <a:p>
            <a:r>
              <a:rPr lang="en-IN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3EF7-88E4-99AF-07EF-CA94CB8D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15" y="2855167"/>
            <a:ext cx="10353762" cy="343764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Welcome, everyone! Today, we’ll delve into the fascinating world of currency exchange rates.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Focus: The EUR/INR pair—where the Euro meets the Indian Rupee.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Explore historical data, technical indicators, and potential trading opportunities.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74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90A1-B7A0-45B0-8EF7-2E0FEE9D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68221"/>
            <a:ext cx="10353761" cy="1326321"/>
          </a:xfrm>
        </p:spPr>
        <p:txBody>
          <a:bodyPr/>
          <a:lstStyle/>
          <a:p>
            <a:r>
              <a:rPr lang="en-IN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1649-945D-FB66-E6B2-6F5470483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02554"/>
            <a:ext cx="10353762" cy="195342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 ha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ve sourced data from 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Yahoo Finance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—a reliable hub for financial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nalysis spans from 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January 1, 2023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, to 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February 16, 2024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87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5C8E-1105-4BFF-D700-D8594CC2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IN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5D33-E491-60A1-70B5-03C47599F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215" y="1082351"/>
            <a:ext cx="10353762" cy="5234473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Moving Averages (MA)</a:t>
            </a:r>
            <a:endParaRPr lang="en-IN" b="0" i="0" dirty="0">
              <a:solidFill>
                <a:schemeClr val="tx1">
                  <a:lumMod val="95000"/>
                </a:schemeClr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Simple Moving Average (SMA): Smooths out price fluctuations.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Exponential Moving Average (EMA): Gives more weight to recent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Formulas: SMA = Sum of prices / Number of days; EMA = (Today’s price × </a:t>
            </a:r>
            <a:r>
              <a:rPr lang="el-GR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α) + (</a:t>
            </a: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Yesterday’s EMA × (1 - </a:t>
            </a:r>
            <a:r>
              <a:rPr lang="el-GR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α)) / α.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Bollinger Bands</a:t>
            </a:r>
            <a:endParaRPr lang="en-IN" b="0" i="0" dirty="0">
              <a:solidFill>
                <a:schemeClr val="tx1">
                  <a:lumMod val="95000"/>
                </a:schemeClr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Volatility indicators that hug the price.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Upper Band = SMA + (2 × Standard Deviation)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Lower Band = SMA - (2 × Standard Deviation)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Commodity Channel Index (CCI)</a:t>
            </a:r>
            <a:endParaRPr lang="en-IN" b="0" i="0" dirty="0">
              <a:solidFill>
                <a:schemeClr val="tx1">
                  <a:lumMod val="95000"/>
                </a:schemeClr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Measures deviation from the statistical average.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Formula: CCI = (Typical Price - SMA) / (0.015 × Mean Deviation)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27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8DEB-BB59-B74C-CE03-69250655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77283"/>
            <a:ext cx="10353761" cy="101703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IN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41F-0D7B-C22E-CCF3-7D8EFB1D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194319"/>
            <a:ext cx="10353762" cy="5131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1. Moving Averages (MA)</a:t>
            </a:r>
            <a:endParaRPr lang="en-IN" b="0" i="0" dirty="0">
              <a:solidFill>
                <a:schemeClr val="tx1">
                  <a:lumMod val="95000"/>
                </a:schemeClr>
              </a:solidFill>
              <a:effectLst/>
              <a:latin typeface="-apple-system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E28B4-FFEE-5AC5-F5B9-3105253802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8252" y="1909999"/>
            <a:ext cx="9137791" cy="45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5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3323-2159-ECC6-68F3-E70BB43D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A3C086-7233-A21D-D334-0D06432C2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92898" y="802433"/>
            <a:ext cx="9134669" cy="5309118"/>
          </a:xfrm>
        </p:spPr>
      </p:pic>
    </p:spTree>
    <p:extLst>
      <p:ext uri="{BB962C8B-B14F-4D97-AF65-F5344CB8AC3E}">
        <p14:creationId xmlns:p14="http://schemas.microsoft.com/office/powerpoint/2010/main" val="239390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D298-9061-F30C-94B1-F5F05210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95" y="1"/>
            <a:ext cx="10353761" cy="609600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DEA4-2A49-BB0B-D8C9-BAEAD872C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601"/>
            <a:ext cx="10353762" cy="5548603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en-IN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Bollinger Band</a:t>
            </a:r>
          </a:p>
          <a:p>
            <a:pPr marL="0" indent="0">
              <a:buNone/>
            </a:pPr>
            <a:endParaRPr lang="en-IN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BCD91-63DF-B62A-C404-3BD87FE0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1800" y="1312483"/>
            <a:ext cx="9390995" cy="46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4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378E-B65C-EF77-44C0-FD28406F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95" y="1"/>
            <a:ext cx="10353761" cy="609600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24908-53D7-D6BD-9871-5081EE98D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14400" y="889171"/>
            <a:ext cx="10353675" cy="5116171"/>
          </a:xfrm>
        </p:spPr>
      </p:pic>
    </p:spTree>
    <p:extLst>
      <p:ext uri="{BB962C8B-B14F-4D97-AF65-F5344CB8AC3E}">
        <p14:creationId xmlns:p14="http://schemas.microsoft.com/office/powerpoint/2010/main" val="346854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6C81-A4C7-0015-5286-BE46AF1F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5786A5-2555-1DC1-5480-180745753796}"/>
              </a:ext>
            </a:extLst>
          </p:cNvPr>
          <p:cNvSpPr txBox="1">
            <a:spLocks/>
          </p:cNvSpPr>
          <p:nvPr/>
        </p:nvSpPr>
        <p:spPr>
          <a:xfrm>
            <a:off x="913795" y="609601"/>
            <a:ext cx="10353762" cy="5548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en-IN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CCI (Commodity Channel Index)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08D3F-4283-45CC-F837-CAF85D10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464" y="1503747"/>
            <a:ext cx="9390994" cy="464047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38C024-BDB6-5562-6448-2C9051DF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339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309</TotalTime>
  <Words>335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Bookman Old Style</vt:lpstr>
      <vt:lpstr>Consolas</vt:lpstr>
      <vt:lpstr>Rockwell</vt:lpstr>
      <vt:lpstr>Damask</vt:lpstr>
      <vt:lpstr>EUR/INR currency data analysis</vt:lpstr>
      <vt:lpstr>Introduction</vt:lpstr>
      <vt:lpstr>Data Collection</vt:lpstr>
      <vt:lpstr>Metrics</vt:lpstr>
      <vt:lpstr> Results</vt:lpstr>
      <vt:lpstr> </vt:lpstr>
      <vt:lpstr> </vt:lpstr>
      <vt:lpstr> </vt:lpstr>
      <vt:lpstr> </vt:lpstr>
      <vt:lpstr> 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EUR/INR currency data analysis</dc:title>
  <dc:creator>Visha S</dc:creator>
  <cp:lastModifiedBy>Visu S</cp:lastModifiedBy>
  <cp:revision>3</cp:revision>
  <dcterms:created xsi:type="dcterms:W3CDTF">2024-02-21T10:18:10Z</dcterms:created>
  <dcterms:modified xsi:type="dcterms:W3CDTF">2024-02-22T06:28:43Z</dcterms:modified>
</cp:coreProperties>
</file>