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6" r:id="rId6"/>
    <p:sldId id="287" r:id="rId7"/>
    <p:sldId id="297" r:id="rId8"/>
    <p:sldId id="298" r:id="rId9"/>
    <p:sldId id="300" r:id="rId10"/>
    <p:sldId id="299" r:id="rId11"/>
    <p:sldId id="301" r:id="rId12"/>
    <p:sldId id="294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288025"/>
            <a:ext cx="4873752" cy="3637936"/>
          </a:xfrm>
        </p:spPr>
        <p:txBody>
          <a:bodyPr/>
          <a:lstStyle/>
          <a:p>
            <a:r>
              <a:rPr lang="en-IN" dirty="0"/>
              <a:t>Solar Sea Buoy for Maritime Safety.</a:t>
            </a: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4A917AA-0ACC-3A2B-85BE-A2DB3C7220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34" b="1534"/>
          <a:stretch>
            <a:fillRect/>
          </a:stretch>
        </p:blipFill>
        <p:spPr>
          <a:xfrm>
            <a:off x="6207655" y="812292"/>
            <a:ext cx="4873752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016D-A81B-8881-ABAA-3BE90E08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3"/>
            <a:ext cx="9912096" cy="576091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THANK YOU…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F8F70-20FE-BB81-814A-200CDD8E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385D-B1A0-AA2C-E9A7-3DC2AA0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620C-0018-6273-91B1-DBCFE476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4723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sz="1800" dirty="0">
                <a:latin typeface="Arial Black" panose="020B0A04020102020204" pitchFamily="34" charset="0"/>
              </a:rPr>
              <a:t>Introduction &amp; Problem Statement</a:t>
            </a:r>
            <a:endParaRPr lang="en-US" sz="18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sz="1800" dirty="0">
                <a:latin typeface="Arial Black" panose="020B0A04020102020204" pitchFamily="34" charset="0"/>
              </a:rPr>
              <a:t>System Working &amp; Technologies Used</a:t>
            </a:r>
            <a:endParaRPr lang="en-US" sz="18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Components  Used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Benefits &amp; Impact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Conclusion &amp; Future Scope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914400"/>
            <a:ext cx="5592490" cy="923438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0D4839-702C-84DD-0D7B-72EEADD6D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5238" y="2478304"/>
            <a:ext cx="61943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The </a:t>
            </a:r>
            <a:r>
              <a:rPr lang="en-US" sz="2000" b="1" dirty="0"/>
              <a:t>Solar Sea Buoy</a:t>
            </a:r>
            <a:r>
              <a:rPr lang="en-US" sz="2000" dirty="0"/>
              <a:t> is an intelligent maritime monitoring system designed to enhance ocean safety and security. It tracks ships using </a:t>
            </a:r>
            <a:r>
              <a:rPr lang="en-US" sz="2000" b="1" dirty="0"/>
              <a:t>RFID and barcode</a:t>
            </a:r>
            <a:r>
              <a:rPr lang="en-US" sz="2000" dirty="0"/>
              <a:t>, ensuring that vessels 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 within the specified time and alerting the control room if they don't. Additionally, it detects </a:t>
            </a:r>
            <a:r>
              <a:rPr lang="en-US" sz="2000" b="1" dirty="0"/>
              <a:t>unauthorized submarines, marine predators, and monitors water conditions</a:t>
            </a:r>
            <a:r>
              <a:rPr lang="en-US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using advanced sensors, transmitting real-time alerts via wireless communication.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0155-8D9F-10CB-2D66-9B639F0F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Introduction &amp; 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CDAE9-2CE3-6F93-BA70-CA97E3C6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2A8D-F32C-4AEF-6641-CEC3520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9995A6-5933-1135-3508-69D4A44D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AC5E35-CA2F-96F5-3706-5A3C50705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3458" y="1547378"/>
            <a:ext cx="1252824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Problem: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        Ships entering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grey areas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may not return within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        Unauthorized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submarine entries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pose national security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Aptos" panose="020B0004020202020204" pitchFamily="34" charset="0"/>
              </a:rPr>
              <a:t>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Sea predators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threaten small boats and fishermen.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       Water quality (temperature, humidity, and pH)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affects marine life and navigation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Solution: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solar-powered buoy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STM32F103C8T6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to process data from multiple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 Alerts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control rooms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about missing ships, unauthorized submarines, and predator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  Monitors water temperature, humidity, and pH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for environmental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6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B971-CF8A-A745-731C-31BF5F0F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ptos Narrow" panose="020B0004020202020204" pitchFamily="34" charset="0"/>
              </a:rPr>
              <a:t>System Working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7FC6-8151-4D22-F29E-ECD9E484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STM32F103C8T6 (Blue Pill)</a:t>
            </a:r>
            <a:r>
              <a:rPr lang="en-IN" sz="2400" dirty="0"/>
              <a:t> → </a:t>
            </a:r>
            <a:r>
              <a:rPr lang="en-IN" sz="2400" b="1" dirty="0"/>
              <a:t>Main microcontroller</a:t>
            </a:r>
            <a:r>
              <a:rPr lang="en-IN" sz="2400" dirty="0"/>
              <a:t>, processes all sensor data and transmits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RFID &amp; Barcode Tracking</a:t>
            </a:r>
            <a:r>
              <a:rPr lang="en-IN" sz="2400" dirty="0"/>
              <a:t> → Monitors ship entry &amp; exit from grey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433 MHz Transmitter / LoRa / GSM</a:t>
            </a:r>
            <a:r>
              <a:rPr lang="en-IN" sz="2400" dirty="0"/>
              <a:t> → Sends alerts to the control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Sonar / Hydrophone</a:t>
            </a:r>
            <a:r>
              <a:rPr lang="en-IN" sz="2400" dirty="0"/>
              <a:t> → Detects foreign submarines.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Marine Predator Detection</a:t>
            </a:r>
            <a:r>
              <a:rPr lang="en-IN" sz="2400" dirty="0"/>
              <a:t> → Identifies dangerous sea creatures.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Solar Power System</a:t>
            </a:r>
            <a:r>
              <a:rPr lang="en-IN" sz="2400" dirty="0"/>
              <a:t> → Ensures continuous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Temperature &amp; Humidity Sensors</a:t>
            </a:r>
            <a:r>
              <a:rPr lang="en-IN" sz="2400" dirty="0"/>
              <a:t> → Helps in weather and oceanic condition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pH Sensors</a:t>
            </a:r>
            <a:r>
              <a:rPr lang="en-IN" sz="2400" dirty="0"/>
              <a:t> → Checks water pollution levels.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1F72-8D5A-38F6-9CA9-EFC9D8B7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63EA-17C2-AA89-BFE3-7992FFD8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AFA244-5707-2B05-EE10-EC87A66E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58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AE3E-DE23-6FC9-B566-85B58433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37652"/>
            <a:ext cx="9912096" cy="749316"/>
          </a:xfrm>
        </p:spPr>
        <p:txBody>
          <a:bodyPr/>
          <a:lstStyle/>
          <a:p>
            <a:r>
              <a:rPr lang="en-IN" sz="3600" b="1" dirty="0"/>
              <a:t>Components &amp; Sensors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5148-27B0-D033-72D2-BD302AEE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061884"/>
            <a:ext cx="11000232" cy="49091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STM32F103C8T6 (Blue Pill)</a:t>
            </a:r>
            <a:r>
              <a:rPr lang="en-IN" dirty="0"/>
              <a:t> → </a:t>
            </a:r>
            <a:r>
              <a:rPr lang="en-IN" b="1" dirty="0"/>
              <a:t>Processes all data and controls communication.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RFID Reader &amp; Tags</a:t>
            </a:r>
            <a:r>
              <a:rPr lang="en-IN" dirty="0"/>
              <a:t> → Ship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Barcode Scanner</a:t>
            </a:r>
            <a:r>
              <a:rPr lang="en-IN" dirty="0"/>
              <a:t> → Alternative tracking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Sonar/Hydrophone</a:t>
            </a:r>
            <a:r>
              <a:rPr lang="en-IN" dirty="0"/>
              <a:t> → Submarine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Ultrasonic Sensor / IR Sensor</a:t>
            </a:r>
            <a:r>
              <a:rPr lang="en-IN" dirty="0"/>
              <a:t> → Detecting predator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GPS Module</a:t>
            </a:r>
            <a:r>
              <a:rPr lang="en-IN" dirty="0"/>
              <a:t> → Location tracking of boats.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433 MHz Transmitter &amp; Receiver</a:t>
            </a:r>
            <a:r>
              <a:rPr lang="en-IN" dirty="0"/>
              <a:t> → Communication with control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Temperature &amp; Humidity Sensor (DHT22/DS18B20)</a:t>
            </a:r>
            <a:r>
              <a:rPr lang="en-IN" dirty="0"/>
              <a:t> → Monitors water temperature and air humidity.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pH Sensor</a:t>
            </a:r>
            <a:r>
              <a:rPr lang="en-IN" dirty="0"/>
              <a:t> → Detects water pollution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Solar Panel &amp; Battery</a:t>
            </a:r>
            <a:r>
              <a:rPr lang="en-IN" dirty="0"/>
              <a:t> → Power source.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CD23-7851-3079-66BD-45437087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8704-8B1B-5108-DFFC-3DA965BD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B2B8AE-5A60-A470-CEFA-824A637B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7230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6AC5-11F0-5363-4E83-F0061A74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08155"/>
            <a:ext cx="9912096" cy="973393"/>
          </a:xfrm>
        </p:spPr>
        <p:txBody>
          <a:bodyPr/>
          <a:lstStyle/>
          <a:p>
            <a:r>
              <a:rPr lang="en-IN" dirty="0"/>
              <a:t>Benefits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6E6E-679C-48E3-FE0D-4D44F640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465006"/>
            <a:ext cx="11000232" cy="45060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Maritime Security</a:t>
            </a:r>
            <a:r>
              <a:rPr lang="en-IN" dirty="0"/>
              <a:t> → Early warning for unauthorized submarines.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Fishermen Safety</a:t>
            </a:r>
            <a:r>
              <a:rPr lang="en-IN" dirty="0"/>
              <a:t> → Alerts for predator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Ship Monitoring</a:t>
            </a:r>
            <a:r>
              <a:rPr lang="en-IN" dirty="0"/>
              <a:t> → Ensures timely returns from grey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Eco-friendly</a:t>
            </a:r>
            <a:r>
              <a:rPr lang="en-IN" dirty="0"/>
              <a:t> → Solar-powered and sustainable.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Environmental Monitoring</a:t>
            </a:r>
            <a:r>
              <a:rPr lang="en-IN" dirty="0"/>
              <a:t> → Detects </a:t>
            </a:r>
            <a:r>
              <a:rPr lang="en-IN" b="1" dirty="0"/>
              <a:t>temperature, humidity, and pH</a:t>
            </a:r>
            <a:r>
              <a:rPr lang="en-IN" dirty="0"/>
              <a:t> changes affecting marine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Disaster Prevention</a:t>
            </a:r>
            <a:r>
              <a:rPr lang="en-IN" dirty="0"/>
              <a:t> → Can help predict storms or environmental hazards.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Efficient Processing</a:t>
            </a:r>
            <a:r>
              <a:rPr lang="en-IN" dirty="0"/>
              <a:t> → </a:t>
            </a:r>
            <a:r>
              <a:rPr lang="en-IN" b="1" dirty="0"/>
              <a:t>STM32F103C8T6 ensures fast and reliable sensor data handling.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CCB39-6CA4-6945-D344-441DB618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A8B-AB22-D5DB-9510-92771D5E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2D1D7B-213B-C4C6-BD82-8FDE0E53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3391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AC4-C517-A560-8F7A-F3BF1634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68826"/>
            <a:ext cx="9912096" cy="818142"/>
          </a:xfrm>
        </p:spPr>
        <p:txBody>
          <a:bodyPr/>
          <a:lstStyle/>
          <a:p>
            <a:r>
              <a:rPr lang="en-IN" sz="4000" b="1" dirty="0"/>
              <a:t>Conclusion &amp; Future Scope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45C1-255E-C5B6-AC84-7F27F30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347019"/>
            <a:ext cx="11000232" cy="462401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Conclusion: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Solar Sea Buoy</a:t>
            </a:r>
            <a:r>
              <a:rPr lang="en-IN" dirty="0"/>
              <a:t> enhances </a:t>
            </a:r>
            <a:r>
              <a:rPr lang="en-IN" b="1" dirty="0"/>
              <a:t>maritime security, safety, and environmental monitoring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Helps prevent </a:t>
            </a:r>
            <a:r>
              <a:rPr lang="en-IN" b="1" dirty="0"/>
              <a:t>missing ships and unauthorized submarine entries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Protects </a:t>
            </a:r>
            <a:r>
              <a:rPr lang="en-IN" b="1" dirty="0"/>
              <a:t>small boats from marine predators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Monitors temperature, humidity, and pH</a:t>
            </a:r>
            <a:r>
              <a:rPr lang="en-IN" dirty="0"/>
              <a:t> for better ocean research.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Powered by STM32F103C8T6, ensuring low power and high efficiency.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Future Scope: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AI-based </a:t>
            </a:r>
            <a:r>
              <a:rPr lang="en-IN" b="1" dirty="0"/>
              <a:t>pattern recognition</a:t>
            </a:r>
            <a:r>
              <a:rPr lang="en-IN" dirty="0"/>
              <a:t> for better threat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Satellite communication</a:t>
            </a:r>
            <a:r>
              <a:rPr lang="en-IN" dirty="0"/>
              <a:t> for remote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Integration with weather forecasting systems</a:t>
            </a:r>
            <a:r>
              <a:rPr lang="en-IN" dirty="0"/>
              <a:t> for storm alerts.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1C7B-2FAC-6958-00F3-0D78611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963D-A75E-C2B6-55EE-2FB18678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92A44F-A972-F03D-C411-B9B11CD6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3314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209368"/>
            <a:ext cx="4959821" cy="993058"/>
          </a:xfrm>
        </p:spPr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567" y="2202426"/>
            <a:ext cx="5461277" cy="3165987"/>
          </a:xfrm>
        </p:spPr>
        <p:txBody>
          <a:bodyPr/>
          <a:lstStyle/>
          <a:p>
            <a:pPr algn="ctr"/>
            <a:r>
              <a:rPr lang="en-IN" sz="2000" b="1" dirty="0">
                <a:latin typeface="Arial Black" panose="020B0A04020102020204" pitchFamily="34" charset="0"/>
              </a:rPr>
              <a:t>&amp;.</a:t>
            </a:r>
            <a:r>
              <a:rPr lang="en-IN" sz="2000" b="1" dirty="0"/>
              <a:t>STM32F103C8T6</a:t>
            </a:r>
            <a:r>
              <a:rPr lang="en-IN" sz="2000" dirty="0"/>
              <a:t> is the </a:t>
            </a:r>
            <a:r>
              <a:rPr lang="en-IN" sz="2000" b="1" dirty="0"/>
              <a:t>brain</a:t>
            </a:r>
            <a:r>
              <a:rPr lang="en-IN" sz="2000" dirty="0"/>
              <a:t> of the system, handling all sensors and data processing.</a:t>
            </a:r>
          </a:p>
          <a:p>
            <a:pPr algn="ctr"/>
            <a:endParaRPr lang="en-IN" sz="2000" dirty="0">
              <a:latin typeface="Arial Black" panose="020B0A04020102020204" pitchFamily="34" charset="0"/>
            </a:endParaRPr>
          </a:p>
          <a:p>
            <a:pPr algn="ctr"/>
            <a:r>
              <a:rPr lang="en-IN" sz="2000" dirty="0">
                <a:latin typeface="Arial Black" panose="020B0A04020102020204" pitchFamily="34" charset="0"/>
              </a:rPr>
              <a:t>&amp;.</a:t>
            </a:r>
            <a:r>
              <a:rPr lang="en-IN" sz="2000" dirty="0"/>
              <a:t> </a:t>
            </a:r>
            <a:r>
              <a:rPr lang="en-IN" sz="2000" b="1" dirty="0"/>
              <a:t>433 MHz TX / RX &amp; LoRa/GSM</a:t>
            </a:r>
            <a:r>
              <a:rPr lang="en-IN" sz="2000" dirty="0"/>
              <a:t> are used to </a:t>
            </a:r>
            <a:r>
              <a:rPr lang="en-IN" sz="2000" b="1" dirty="0"/>
              <a:t>send alerts &amp; receive commands</a:t>
            </a:r>
            <a:r>
              <a:rPr lang="en-IN" sz="2000" dirty="0"/>
              <a:t> from the control room.</a:t>
            </a:r>
            <a:br>
              <a:rPr lang="en-IN" sz="2000" dirty="0"/>
            </a:br>
            <a:endParaRPr lang="en-IN" sz="2000" dirty="0"/>
          </a:p>
          <a:p>
            <a:pPr algn="ctr"/>
            <a:r>
              <a:rPr lang="en-IN" sz="2000" dirty="0">
                <a:latin typeface="Arial Black" panose="020B0A04020102020204" pitchFamily="34" charset="0"/>
              </a:rPr>
              <a:t>&amp;.</a:t>
            </a:r>
            <a:r>
              <a:rPr lang="en-IN" sz="2000" dirty="0"/>
              <a:t> </a:t>
            </a:r>
            <a:r>
              <a:rPr lang="en-IN" sz="2000" b="1" dirty="0"/>
              <a:t>Multiple sensors</a:t>
            </a:r>
            <a:r>
              <a:rPr lang="en-IN" sz="2000" dirty="0"/>
              <a:t> (RFID, barcode, sonar, GPS, pH, temperature, etc.) ensure </a:t>
            </a:r>
            <a:r>
              <a:rPr lang="en-IN" sz="2000" b="1" dirty="0"/>
              <a:t>full maritime monitoring</a:t>
            </a:r>
            <a:r>
              <a:rPr lang="en-IN" sz="2000" dirty="0"/>
              <a:t>.</a:t>
            </a:r>
            <a:br>
              <a:rPr lang="en-IN" sz="2000" dirty="0"/>
            </a:br>
            <a:endParaRPr lang="en-IN" sz="2000" dirty="0"/>
          </a:p>
          <a:p>
            <a:pPr algn="ctr"/>
            <a:r>
              <a:rPr lang="en-IN" sz="2000" dirty="0">
                <a:latin typeface="Arial Black" panose="020B0A04020102020204" pitchFamily="34" charset="0"/>
              </a:rPr>
              <a:t>&amp;.</a:t>
            </a:r>
            <a:r>
              <a:rPr lang="en-IN" sz="2000" b="1" dirty="0"/>
              <a:t>Solar-powered design</a:t>
            </a:r>
            <a:r>
              <a:rPr lang="en-IN" sz="2000" dirty="0"/>
              <a:t> for continuous operation at sea.</a:t>
            </a:r>
            <a:endParaRPr lang="en-US" altLang="zh-CN" sz="2000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{6BF0B356-5A6A-4C24-B9D2-48798EF9B1F1}tf11429527_win32</Template>
  <TotalTime>41</TotalTime>
  <Words>667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Narrow</vt:lpstr>
      <vt:lpstr>Arial</vt:lpstr>
      <vt:lpstr>Arial Black</vt:lpstr>
      <vt:lpstr>Calibri</vt:lpstr>
      <vt:lpstr>Century Gothic</vt:lpstr>
      <vt:lpstr>DM Sans Medium</vt:lpstr>
      <vt:lpstr>Karla</vt:lpstr>
      <vt:lpstr>Univers Condensed Light</vt:lpstr>
      <vt:lpstr>Office Theme</vt:lpstr>
      <vt:lpstr>Solar Sea Buoy for Maritime Safety.</vt:lpstr>
      <vt:lpstr>Agenda</vt:lpstr>
      <vt:lpstr>Introduction </vt:lpstr>
      <vt:lpstr>Introduction &amp; Problem Statement</vt:lpstr>
      <vt:lpstr>System Working &amp; Technologies Used</vt:lpstr>
      <vt:lpstr>Components &amp; Sensors Used </vt:lpstr>
      <vt:lpstr>Benefits &amp; Impact</vt:lpstr>
      <vt:lpstr>Conclusion &amp; Future Scope </vt:lpstr>
      <vt:lpstr>Summary </vt:lpstr>
      <vt:lpstr>  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Visuvapirapantha V.S</dc:creator>
  <cp:lastModifiedBy>Visuvapirapantha V.S</cp:lastModifiedBy>
  <cp:revision>1</cp:revision>
  <dcterms:created xsi:type="dcterms:W3CDTF">2025-02-11T04:25:56Z</dcterms:created>
  <dcterms:modified xsi:type="dcterms:W3CDTF">2025-02-11T05:07:12Z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