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5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2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1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8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0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9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0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5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25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51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6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8BFFFA2-2FCA-456A-AE6A-6AC12C5BEA8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14D052E-5E45-4A7E-AEE5-1184DCB1C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3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758" y="1155353"/>
            <a:ext cx="8825658" cy="2677648"/>
          </a:xfrm>
          <a:noFill/>
          <a:effectLst/>
        </p:spPr>
        <p:txBody>
          <a:bodyPr/>
          <a:lstStyle/>
          <a:p>
            <a:r>
              <a:rPr lang="en-US" sz="4800" b="1" dirty="0"/>
              <a:t>Fleet Resource </a:t>
            </a:r>
            <a:r>
              <a:rPr lang="en-US" sz="4800" b="1" dirty="0" smtClean="0"/>
              <a:t>Optimization</a:t>
            </a:r>
            <a:r>
              <a:rPr lang="en-US" sz="4800" b="1" dirty="0"/>
              <a:t> with AI Agents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754" y="3833002"/>
            <a:ext cx="9592492" cy="2280416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IN" sz="2700" b="1" dirty="0" smtClean="0">
                <a:solidFill>
                  <a:schemeClr val="bg1"/>
                </a:solidFill>
              </a:rPr>
              <a:t>DONE BY </a:t>
            </a:r>
          </a:p>
          <a:p>
            <a:pPr algn="r"/>
            <a:r>
              <a:rPr lang="en-IN" sz="2700" dirty="0" smtClean="0">
                <a:solidFill>
                  <a:schemeClr val="bg1"/>
                </a:solidFill>
              </a:rPr>
              <a:t>RAMANATH S</a:t>
            </a:r>
            <a:endParaRPr lang="en-US" sz="2700" dirty="0" smtClean="0">
              <a:solidFill>
                <a:schemeClr val="bg1"/>
              </a:solidFill>
            </a:endParaRPr>
          </a:p>
          <a:p>
            <a:pPr algn="r"/>
            <a:r>
              <a:rPr lang="en-IN" sz="2700" dirty="0" smtClean="0">
                <a:solidFill>
                  <a:schemeClr val="bg1"/>
                </a:solidFill>
              </a:rPr>
              <a:t>HARSHAVARDHAN S</a:t>
            </a:r>
          </a:p>
          <a:p>
            <a:pPr algn="r"/>
            <a:r>
              <a:rPr lang="en-IN" sz="2700" dirty="0" smtClean="0">
                <a:solidFill>
                  <a:schemeClr val="bg1"/>
                </a:solidFill>
              </a:rPr>
              <a:t>VISWANATHAN S</a:t>
            </a:r>
          </a:p>
          <a:p>
            <a:pPr algn="r"/>
            <a:r>
              <a:rPr lang="en-IN" sz="2700" dirty="0" smtClean="0">
                <a:solidFill>
                  <a:schemeClr val="bg1"/>
                </a:solidFill>
              </a:rPr>
              <a:t>KESHAV K</a:t>
            </a:r>
          </a:p>
          <a:p>
            <a:pPr algn="r"/>
            <a:r>
              <a:rPr lang="en-IN" sz="2700" dirty="0" smtClean="0">
                <a:solidFill>
                  <a:schemeClr val="bg1"/>
                </a:solidFill>
              </a:rPr>
              <a:t>VETRIVELAN E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6307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9907786" cy="3416300"/>
          </a:xfrm>
        </p:spPr>
        <p:txBody>
          <a:bodyPr/>
          <a:lstStyle/>
          <a:p>
            <a:r>
              <a:rPr lang="en-US" sz="3000" b="1" dirty="0"/>
              <a:t>Fleet Resource Optimization with </a:t>
            </a:r>
            <a:r>
              <a:rPr lang="en-US" sz="3000" b="1" dirty="0" smtClean="0"/>
              <a:t>AI</a:t>
            </a:r>
            <a:r>
              <a:rPr lang="en-US" sz="3000" b="1" dirty="0"/>
              <a:t> to </a:t>
            </a:r>
            <a:r>
              <a:rPr lang="en-US" sz="3000" b="1" dirty="0" err="1" smtClean="0"/>
              <a:t>dynamicallyre</a:t>
            </a:r>
            <a:r>
              <a:rPr lang="en-US" sz="3000" b="1" dirty="0" smtClean="0"/>
              <a:t>-allocate</a:t>
            </a:r>
            <a:r>
              <a:rPr lang="en-US" sz="3000" b="1" dirty="0"/>
              <a:t> fleet vehicles based on live traffic, </a:t>
            </a:r>
            <a:r>
              <a:rPr lang="en-US" sz="3000" b="1" dirty="0"/>
              <a:t/>
            </a:r>
            <a:br>
              <a:rPr lang="en-US" sz="3000" b="1" dirty="0"/>
            </a:br>
            <a:r>
              <a:rPr lang="en-US" sz="3000" b="1" dirty="0" smtClean="0"/>
              <a:t>weather</a:t>
            </a:r>
            <a:r>
              <a:rPr lang="en-US" sz="3000" b="1" dirty="0"/>
              <a:t>, and demand 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NEED FOR SMARTER FLEET MANAGEMENT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857261"/>
          </a:xfrm>
        </p:spPr>
        <p:txBody>
          <a:bodyPr/>
          <a:lstStyle/>
          <a:p>
            <a:r>
              <a:rPr lang="en-US" b="1" dirty="0"/>
              <a:t>Growing urban mobility </a:t>
            </a:r>
            <a:r>
              <a:rPr lang="en-US" b="1" dirty="0" smtClean="0"/>
              <a:t>challenges </a:t>
            </a:r>
            <a:r>
              <a:rPr lang="en-US" dirty="0"/>
              <a:t>- Urban mobility faces rising congestion, pollution, safety risks, and poor infrastructure, demanding sustainable, accessible, and technology-driven transport solutions.</a:t>
            </a:r>
          </a:p>
          <a:p>
            <a:r>
              <a:rPr lang="en-US" b="1" dirty="0"/>
              <a:t>I</a:t>
            </a:r>
            <a:r>
              <a:rPr lang="en-US" b="1" dirty="0" smtClean="0"/>
              <a:t>ncreasing </a:t>
            </a:r>
            <a:r>
              <a:rPr lang="en-US" b="1" dirty="0"/>
              <a:t>traffic congestion &amp; unpredictable </a:t>
            </a:r>
            <a:r>
              <a:rPr lang="en-US" b="1" dirty="0" smtClean="0"/>
              <a:t>weather - </a:t>
            </a:r>
            <a:r>
              <a:rPr lang="en-US" dirty="0"/>
              <a:t>Increasing traffic congestion and unpredictable weather worsen urban mobility, causing delays, higher costs, safety concerns, and demanding smarter, adaptive transport solutions.</a:t>
            </a:r>
          </a:p>
          <a:p>
            <a:r>
              <a:rPr lang="en-US" b="1" dirty="0"/>
              <a:t>Rising customer demand for on-time service pressures </a:t>
            </a:r>
            <a:r>
              <a:rPr lang="en-US" b="1" dirty="0" smtClean="0"/>
              <a:t>- </a:t>
            </a:r>
            <a:r>
              <a:rPr lang="en-US" dirty="0" smtClean="0"/>
              <a:t>Rising </a:t>
            </a:r>
            <a:r>
              <a:rPr lang="en-US" dirty="0"/>
              <a:t>customer demand for on-time service pressures urban mobility systems, requiring efficient planning, real-time monitoring, and adaptive, technology-driven transport solutions.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AIM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Optimize fleet resource usage in real </a:t>
            </a:r>
            <a:r>
              <a:rPr lang="en-US" sz="2800" dirty="0" smtClean="0"/>
              <a:t>time</a:t>
            </a:r>
          </a:p>
          <a:p>
            <a:r>
              <a:rPr lang="en-US" sz="2800" dirty="0"/>
              <a:t>Improve customer </a:t>
            </a:r>
            <a:r>
              <a:rPr lang="en-US" sz="2800" dirty="0" smtClean="0"/>
              <a:t>satisfaction</a:t>
            </a:r>
          </a:p>
          <a:p>
            <a:r>
              <a:rPr lang="en-US" sz="2800" dirty="0"/>
              <a:t>Reduce </a:t>
            </a:r>
            <a:r>
              <a:rPr lang="en-US" sz="2800" dirty="0" smtClean="0"/>
              <a:t>operational </a:t>
            </a:r>
            <a:r>
              <a:rPr lang="en-US" sz="2800" dirty="0"/>
              <a:t>cost &amp; </a:t>
            </a:r>
            <a:r>
              <a:rPr lang="en-US" sz="2800" dirty="0" smtClean="0"/>
              <a:t>delays</a:t>
            </a:r>
          </a:p>
          <a:p>
            <a:r>
              <a:rPr lang="en-US" sz="2800" dirty="0"/>
              <a:t>Ensure adaptability to dynamic environments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9932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SYSTEM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499"/>
            <a:ext cx="8761412" cy="3707359"/>
          </a:xfrm>
        </p:spPr>
        <p:txBody>
          <a:bodyPr/>
          <a:lstStyle/>
          <a:p>
            <a:r>
              <a:rPr lang="en-US" sz="2400" b="1" dirty="0"/>
              <a:t>Data sources: </a:t>
            </a:r>
            <a:r>
              <a:rPr lang="en-US" sz="2400" dirty="0"/>
              <a:t>GPS, </a:t>
            </a:r>
            <a:r>
              <a:rPr lang="en-US" sz="2400" dirty="0" smtClean="0"/>
              <a:t>Google Map API ( Inclusion of traffic and direction feeds) </a:t>
            </a:r>
          </a:p>
          <a:p>
            <a:r>
              <a:rPr lang="en-US" sz="2400" b="1" dirty="0" smtClean="0"/>
              <a:t>AI Agents </a:t>
            </a:r>
            <a:r>
              <a:rPr lang="en-US" sz="2400" dirty="0" smtClean="0"/>
              <a:t>: Gemini </a:t>
            </a:r>
          </a:p>
          <a:p>
            <a:r>
              <a:rPr lang="en-US" sz="2400" dirty="0"/>
              <a:t>User/Driver Interface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8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Real-time traffic &amp; weather </a:t>
            </a:r>
            <a:r>
              <a:rPr lang="en-US" sz="2300" dirty="0" smtClean="0"/>
              <a:t>adaptation</a:t>
            </a:r>
          </a:p>
          <a:p>
            <a:r>
              <a:rPr lang="en-US" sz="2300" dirty="0"/>
              <a:t>Demand prediction &amp; </a:t>
            </a:r>
            <a:r>
              <a:rPr lang="en-US" sz="2300" dirty="0" smtClean="0"/>
              <a:t>forecasting</a:t>
            </a:r>
          </a:p>
          <a:p>
            <a:r>
              <a:rPr lang="en-US" sz="2300" dirty="0"/>
              <a:t>Multi-agent </a:t>
            </a:r>
            <a:r>
              <a:rPr lang="en-US" sz="2300" dirty="0" smtClean="0"/>
              <a:t>coordination</a:t>
            </a:r>
          </a:p>
          <a:p>
            <a:r>
              <a:rPr lang="en-US" sz="2300" dirty="0"/>
              <a:t>Scalability for large </a:t>
            </a:r>
            <a:r>
              <a:rPr lang="en-US" sz="2300" dirty="0" smtClean="0"/>
              <a:t>fleets</a:t>
            </a:r>
          </a:p>
          <a:p>
            <a:r>
              <a:rPr lang="en-US" sz="2300" dirty="0"/>
              <a:t>Cost &amp; fuel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5661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602428"/>
          </a:xfrm>
        </p:spPr>
        <p:txBody>
          <a:bodyPr>
            <a:normAutofit/>
          </a:bodyPr>
          <a:lstStyle/>
          <a:p>
            <a:r>
              <a:rPr lang="en-US" sz="2300" dirty="0"/>
              <a:t>AI transforms fleet </a:t>
            </a:r>
            <a:r>
              <a:rPr lang="en-US" sz="2300" dirty="0" smtClean="0"/>
              <a:t>management</a:t>
            </a:r>
          </a:p>
          <a:p>
            <a:r>
              <a:rPr lang="en-US" sz="2300" dirty="0"/>
              <a:t>Dynamic adaptation ensures </a:t>
            </a:r>
            <a:r>
              <a:rPr lang="en-US" sz="2300" dirty="0" smtClean="0"/>
              <a:t>efficiency</a:t>
            </a:r>
          </a:p>
          <a:p>
            <a:r>
              <a:rPr lang="en-US" sz="2300" dirty="0"/>
              <a:t>Dynamic adaptation ensures </a:t>
            </a:r>
            <a:r>
              <a:rPr lang="en-US" sz="2300" dirty="0" smtClean="0"/>
              <a:t>efficiency</a:t>
            </a:r>
          </a:p>
          <a:p>
            <a:r>
              <a:rPr lang="en-US" sz="2300" dirty="0"/>
              <a:t>Scalable solution adaptable to multiple </a:t>
            </a:r>
            <a:r>
              <a:rPr lang="en-US" sz="2300" dirty="0" smtClean="0"/>
              <a:t>industries</a:t>
            </a:r>
          </a:p>
          <a:p>
            <a:r>
              <a:rPr lang="en-US" sz="2300" dirty="0"/>
              <a:t>Paving the way for future-ready, autonomous fleet ecosystems</a:t>
            </a:r>
          </a:p>
        </p:txBody>
      </p:sp>
    </p:spTree>
    <p:extLst>
      <p:ext uri="{BB962C8B-B14F-4D97-AF65-F5344CB8AC3E}">
        <p14:creationId xmlns:p14="http://schemas.microsoft.com/office/powerpoint/2010/main" val="426137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214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Fleet Resource Optimization with AI Agents</vt:lpstr>
      <vt:lpstr>PROBLEM STATEMENT </vt:lpstr>
      <vt:lpstr>THE NEED FOR SMARTER FLEET MANAGEMENT </vt:lpstr>
      <vt:lpstr>OUR AIM </vt:lpstr>
      <vt:lpstr>SYSTEM ARCHITECTURE </vt:lpstr>
      <vt:lpstr>KEY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FLEET MANAGEMENT USING AI</dc:title>
  <dc:creator>dell</dc:creator>
  <cp:lastModifiedBy>dell</cp:lastModifiedBy>
  <cp:revision>4</cp:revision>
  <dcterms:created xsi:type="dcterms:W3CDTF">2025-08-28T10:11:56Z</dcterms:created>
  <dcterms:modified xsi:type="dcterms:W3CDTF">2025-08-28T10:58:57Z</dcterms:modified>
</cp:coreProperties>
</file>