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D773-9A92-41CA-B01A-A51A4152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0D86-2433-417E-B1E3-EE01C960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8A38-EAB3-4F40-A999-CB304588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24D0-3B6E-4188-B1DF-A310DE2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8EEE-538F-4C96-A874-90D55A71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3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B460-B117-42E3-A96D-C5946F73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69D7D-F8A4-4B48-BB79-B1FAEC644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CC0B-B5C0-454B-B63E-2848AC3B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AA56-BE96-4A77-9471-61FFABAB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49D1-C165-45E2-828C-DDF8BB0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DC46A-5D30-437B-BA5C-D6E1BB2A7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ECAEF-F470-4FBD-8251-BAC2100D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28D00-ADBA-440F-B23C-57350984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CF57-EBEA-4115-86E6-963AD437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128E-7BFB-4DD5-9FC5-3B646D89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FF3C-FDA2-41C2-9C8A-B1C5C7A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E9E0-C1F2-4902-821A-3ABD7652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72B1-5DE6-4576-AF96-F153BA3B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7D69-01FA-4FAB-BF68-D06699FB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5AFD-80C1-406A-A8CD-B7EBD629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E8F2-9342-41E8-8503-3390DC63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FE6BD-F710-4A9F-A7D6-6EEF63F3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DAA7-D8F6-4BB7-8FCF-DBC2A4F9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0948-367C-4083-8909-129E90E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B7BB-C54C-4EDB-8020-11E301F0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E759-0962-4204-A24C-80FC0111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752D-7402-4CC0-914A-875E453F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072A3-D6C9-43DC-8094-FEFE8608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704BE-1C20-4E6A-BD2E-111D8D6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A1F8E-83B4-40EE-8818-03718561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4538-FA64-408F-84AE-D72ED23B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8AE-C043-4D20-9EB8-440F0804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6B435-126D-490F-A59C-F386048F4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1F3CD-89D6-46FA-B827-0AD7B20C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951F6-702C-413B-A893-4A71C618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1ACB-C3D4-4D81-B44E-C77B96841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92296-09F9-4A3D-97C9-8D38C4D6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30810-D2DA-4A22-BFE5-04C567CB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9520A-8AAE-4F74-9B7B-709F2B2E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C5FD-AAB1-44C5-B950-7659EE2E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F7096-E309-4FA6-870D-A1431E06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67D69-FE9A-4C92-A2F9-335DBF8F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989A-222A-4C51-BE4D-36B13543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52DF9-37EB-40A0-8144-985A7705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4D48-5974-4F87-B759-A28C518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14493-FEA0-468D-81D4-91C98164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5832-D70C-46EC-A911-9DD9AFC4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4F2C-5CB3-4C6E-B818-A3649AEC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DDA03-1375-4B6E-B17F-53C84B4D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D974-36F7-4641-8A0E-40BAC07E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26F36-EBB0-44A6-8724-CF88DE8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06EA-CB47-4D4F-8C3B-4D28491F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60F-9299-4AC7-A3B5-D3ECDD84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A6F20-7AD0-4D92-ADF4-CD1A45E1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D3EB-E646-4D69-A8CB-91DC2851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93B3-7E3D-48EE-833A-9AD0AA8F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2BB32-458B-492F-8ADC-BB76874A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C882-8164-47F3-8EA2-33FDA1C0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E7C12-D6E8-4A83-875D-1C58063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CC28-D576-4B8F-A2B1-FDE3C4A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278E-ACC3-489C-BFD7-A6DA6B178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3020-719F-42D3-B119-7C91D96AD70B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C1CE-0965-462C-B2B5-54DC7874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86A5-94BC-4640-9EF1-E19A311F4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A44C-B3AF-45E4-A9D6-E76D2C0B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850EE3-146D-4A87-BF17-70BA7B1846E6}"/>
              </a:ext>
            </a:extLst>
          </p:cNvPr>
          <p:cNvSpPr txBox="1"/>
          <p:nvPr/>
        </p:nvSpPr>
        <p:spPr>
          <a:xfrm>
            <a:off x="128594" y="681260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0146-BFDE-4CAF-B1FB-4FF4522B9DA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473768" y="3116292"/>
            <a:ext cx="3499456" cy="158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3FBE3B-BE83-4136-8788-61093FDD399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73768" y="4699041"/>
            <a:ext cx="3675201" cy="126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AE3A55-FCA3-4377-A429-1C7B0DC0E88C}"/>
              </a:ext>
            </a:extLst>
          </p:cNvPr>
          <p:cNvSpPr txBox="1"/>
          <p:nvPr/>
        </p:nvSpPr>
        <p:spPr>
          <a:xfrm>
            <a:off x="10407888" y="3108810"/>
            <a:ext cx="1772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Customer, without reserve, customer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CDD88-AD4D-466A-987F-3BD30F751F77}"/>
              </a:ext>
            </a:extLst>
          </p:cNvPr>
          <p:cNvSpPr txBox="1"/>
          <p:nvPr/>
        </p:nvSpPr>
        <p:spPr>
          <a:xfrm>
            <a:off x="7620620" y="5117843"/>
            <a:ext cx="121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Admin, admin 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B019C-F1B0-4521-958E-FC3BA2AB0E8A}"/>
              </a:ext>
            </a:extLst>
          </p:cNvPr>
          <p:cNvSpPr txBox="1"/>
          <p:nvPr/>
        </p:nvSpPr>
        <p:spPr>
          <a:xfrm>
            <a:off x="3968256" y="10543"/>
            <a:ext cx="21750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an option is selected, a separate screen for the hotel information is showed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6E465-694C-4EC6-9CDF-25035D9571E9}"/>
              </a:ext>
            </a:extLst>
          </p:cNvPr>
          <p:cNvCxnSpPr>
            <a:cxnSpLocks/>
            <a:stCxn id="37" idx="3"/>
            <a:endCxn id="4" idx="0"/>
          </p:cNvCxnSpPr>
          <p:nvPr/>
        </p:nvCxnSpPr>
        <p:spPr>
          <a:xfrm>
            <a:off x="3556361" y="1718588"/>
            <a:ext cx="2164651" cy="1397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BBA6905-89F7-4A33-9C35-E057EB788D71}"/>
              </a:ext>
            </a:extLst>
          </p:cNvPr>
          <p:cNvGrpSpPr/>
          <p:nvPr/>
        </p:nvGrpSpPr>
        <p:grpSpPr>
          <a:xfrm>
            <a:off x="3968256" y="3116294"/>
            <a:ext cx="3505512" cy="3165494"/>
            <a:chOff x="3968256" y="3116294"/>
            <a:chExt cx="3505512" cy="316549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F0D600-47C4-4058-AB46-1A0879004457}"/>
                </a:ext>
              </a:extLst>
            </p:cNvPr>
            <p:cNvGrpSpPr/>
            <p:nvPr/>
          </p:nvGrpSpPr>
          <p:grpSpPr>
            <a:xfrm>
              <a:off x="3968256" y="3116294"/>
              <a:ext cx="3505512" cy="3165494"/>
              <a:chOff x="3968256" y="3116294"/>
              <a:chExt cx="3505512" cy="31654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87577BE-C44C-413C-A79B-0848932FE3BC}"/>
                  </a:ext>
                </a:extLst>
              </p:cNvPr>
              <p:cNvGrpSpPr/>
              <p:nvPr/>
            </p:nvGrpSpPr>
            <p:grpSpPr>
              <a:xfrm>
                <a:off x="3968256" y="3116294"/>
                <a:ext cx="3505512" cy="3165494"/>
                <a:chOff x="796954" y="536895"/>
                <a:chExt cx="4706224" cy="530184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5837A8D-4F9A-48DD-982D-8033C1194BF1}"/>
                    </a:ext>
                  </a:extLst>
                </p:cNvPr>
                <p:cNvSpPr/>
                <p:nvPr/>
              </p:nvSpPr>
              <p:spPr>
                <a:xfrm>
                  <a:off x="796954" y="536895"/>
                  <a:ext cx="4706224" cy="53018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882C785-CF06-46AC-8232-B1FFE95FC2D4}"/>
                    </a:ext>
                  </a:extLst>
                </p:cNvPr>
                <p:cNvSpPr/>
                <p:nvPr/>
              </p:nvSpPr>
              <p:spPr>
                <a:xfrm>
                  <a:off x="2239861" y="2386643"/>
                  <a:ext cx="1795243" cy="457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Username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5569C27-82E7-4AB5-9792-65ED926088EC}"/>
                    </a:ext>
                  </a:extLst>
                </p:cNvPr>
                <p:cNvSpPr/>
                <p:nvPr/>
              </p:nvSpPr>
              <p:spPr>
                <a:xfrm>
                  <a:off x="2239861" y="2968279"/>
                  <a:ext cx="1795243" cy="4572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Password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126A140-D209-44B9-B966-81494837F723}"/>
                    </a:ext>
                  </a:extLst>
                </p:cNvPr>
                <p:cNvSpPr/>
                <p:nvPr/>
              </p:nvSpPr>
              <p:spPr>
                <a:xfrm>
                  <a:off x="2239861" y="3723315"/>
                  <a:ext cx="1795243" cy="60411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Login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4272DF-47EE-46AD-8C1F-4410323C6499}"/>
                    </a:ext>
                  </a:extLst>
                </p:cNvPr>
                <p:cNvSpPr txBox="1"/>
                <p:nvPr/>
              </p:nvSpPr>
              <p:spPr>
                <a:xfrm>
                  <a:off x="796954" y="813732"/>
                  <a:ext cx="470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PROJECT TITLE - HOTEL NAME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BB1CA-43A8-4AD9-BC06-D648E15E172B}"/>
                  </a:ext>
                </a:extLst>
              </p:cNvPr>
              <p:cNvSpPr txBox="1"/>
              <p:nvPr/>
            </p:nvSpPr>
            <p:spPr>
              <a:xfrm>
                <a:off x="4243198" y="3683031"/>
                <a:ext cx="29118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HOTEL DESCRIPTION (if selection)</a:t>
                </a:r>
              </a:p>
              <a:p>
                <a:pPr algn="ctr"/>
                <a:r>
                  <a:rPr lang="en-US" sz="1050" dirty="0"/>
                  <a:t>List of general amenities and/or room amenities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1B63DE-A5AA-4867-97D8-17A0CADECEED}"/>
                </a:ext>
              </a:extLst>
            </p:cNvPr>
            <p:cNvSpPr/>
            <p:nvPr/>
          </p:nvSpPr>
          <p:spPr>
            <a:xfrm>
              <a:off x="5052403" y="5481263"/>
              <a:ext cx="1337218" cy="41121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7C2832-C1F7-42D5-9B2D-C0917FEA0AC0}"/>
              </a:ext>
            </a:extLst>
          </p:cNvPr>
          <p:cNvGrpSpPr/>
          <p:nvPr/>
        </p:nvGrpSpPr>
        <p:grpSpPr>
          <a:xfrm>
            <a:off x="158466" y="1076770"/>
            <a:ext cx="3505512" cy="4616051"/>
            <a:chOff x="158466" y="1076770"/>
            <a:chExt cx="3505512" cy="46160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5FA53F5-707A-43CE-BF37-9A49AEFA074B}"/>
                </a:ext>
              </a:extLst>
            </p:cNvPr>
            <p:cNvGrpSpPr/>
            <p:nvPr/>
          </p:nvGrpSpPr>
          <p:grpSpPr>
            <a:xfrm>
              <a:off x="158466" y="1076770"/>
              <a:ext cx="3505512" cy="4616051"/>
              <a:chOff x="158466" y="1076770"/>
              <a:chExt cx="3505512" cy="461605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9E59D77-2C11-4111-AA36-869EA7A6E4CF}"/>
                  </a:ext>
                </a:extLst>
              </p:cNvPr>
              <p:cNvGrpSpPr/>
              <p:nvPr/>
            </p:nvGrpSpPr>
            <p:grpSpPr>
              <a:xfrm>
                <a:off x="158466" y="1076770"/>
                <a:ext cx="3505512" cy="4616051"/>
                <a:chOff x="117446" y="922946"/>
                <a:chExt cx="3505512" cy="416180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6D8C9BA-CE47-4942-8962-754E9B41BFCF}"/>
                    </a:ext>
                  </a:extLst>
                </p:cNvPr>
                <p:cNvGrpSpPr/>
                <p:nvPr/>
              </p:nvGrpSpPr>
              <p:grpSpPr>
                <a:xfrm>
                  <a:off x="117446" y="922946"/>
                  <a:ext cx="3505512" cy="4161802"/>
                  <a:chOff x="117446" y="922946"/>
                  <a:chExt cx="3505512" cy="4161802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838BAD0-A8B9-4895-900F-D9330E641382}"/>
                      </a:ext>
                    </a:extLst>
                  </p:cNvPr>
                  <p:cNvSpPr/>
                  <p:nvPr/>
                </p:nvSpPr>
                <p:spPr>
                  <a:xfrm>
                    <a:off x="117446" y="922946"/>
                    <a:ext cx="3505512" cy="41618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3B7D007-D56D-4CB0-B69E-73A4AA7B1449}"/>
                      </a:ext>
                    </a:extLst>
                  </p:cNvPr>
                  <p:cNvSpPr/>
                  <p:nvPr/>
                </p:nvSpPr>
                <p:spPr>
                  <a:xfrm>
                    <a:off x="2410815" y="1392445"/>
                    <a:ext cx="1104526" cy="21832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</a:rPr>
                      <a:t>Sign-in/Sign-up</a:t>
                    </a:r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E85039F-B9BF-454B-B2D0-059B24A933A6}"/>
                    </a:ext>
                  </a:extLst>
                </p:cNvPr>
                <p:cNvSpPr/>
                <p:nvPr/>
              </p:nvSpPr>
              <p:spPr>
                <a:xfrm>
                  <a:off x="260677" y="1392445"/>
                  <a:ext cx="1830921" cy="2205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Hotel Location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AE0AAA-9D40-40CC-8980-49F92395EF50}"/>
                  </a:ext>
                </a:extLst>
              </p:cNvPr>
              <p:cNvSpPr txBox="1"/>
              <p:nvPr/>
            </p:nvSpPr>
            <p:spPr>
              <a:xfrm>
                <a:off x="158466" y="1202003"/>
                <a:ext cx="3505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PROJECT TITLE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11A545-CFD1-443B-BD74-09ACEAD17B75}"/>
                </a:ext>
              </a:extLst>
            </p:cNvPr>
            <p:cNvSpPr/>
            <p:nvPr/>
          </p:nvSpPr>
          <p:spPr>
            <a:xfrm>
              <a:off x="339677" y="2609826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HOTEL OPTION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820EFD-7A3D-41A7-85FB-6C993ADD969B}"/>
                </a:ext>
              </a:extLst>
            </p:cNvPr>
            <p:cNvSpPr/>
            <p:nvPr/>
          </p:nvSpPr>
          <p:spPr>
            <a:xfrm>
              <a:off x="337704" y="3233168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HOTEL OPTION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49B56B-4428-4D46-98CA-BA05A1BDAC13}"/>
                </a:ext>
              </a:extLst>
            </p:cNvPr>
            <p:cNvSpPr/>
            <p:nvPr/>
          </p:nvSpPr>
          <p:spPr>
            <a:xfrm>
              <a:off x="337703" y="3884026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HOTEL OPTION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7029072-EE92-45E6-8FAD-1602C58A42BA}"/>
                </a:ext>
              </a:extLst>
            </p:cNvPr>
            <p:cNvSpPr/>
            <p:nvPr/>
          </p:nvSpPr>
          <p:spPr>
            <a:xfrm>
              <a:off x="337703" y="4517862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HOTEL OPTION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0E3B5F-0D27-4637-8E5B-9E04E3F855F8}"/>
              </a:ext>
            </a:extLst>
          </p:cNvPr>
          <p:cNvCxnSpPr>
            <a:cxnSpLocks/>
            <a:stCxn id="58" idx="3"/>
            <a:endCxn id="26" idx="1"/>
          </p:cNvCxnSpPr>
          <p:nvPr/>
        </p:nvCxnSpPr>
        <p:spPr>
          <a:xfrm flipV="1">
            <a:off x="3486684" y="749207"/>
            <a:ext cx="481572" cy="2113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6E13ED-C055-4DDD-BADB-01A63B108AF2}"/>
              </a:ext>
            </a:extLst>
          </p:cNvPr>
          <p:cNvCxnSpPr>
            <a:cxnSpLocks/>
            <a:stCxn id="26" idx="3"/>
            <a:endCxn id="70" idx="1"/>
          </p:cNvCxnSpPr>
          <p:nvPr/>
        </p:nvCxnSpPr>
        <p:spPr>
          <a:xfrm>
            <a:off x="6143278" y="749207"/>
            <a:ext cx="481572" cy="72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FF64CA-7782-42B8-9B38-CE5FB5F45952}"/>
              </a:ext>
            </a:extLst>
          </p:cNvPr>
          <p:cNvGrpSpPr/>
          <p:nvPr/>
        </p:nvGrpSpPr>
        <p:grpSpPr>
          <a:xfrm>
            <a:off x="6624850" y="601324"/>
            <a:ext cx="4120707" cy="1754445"/>
            <a:chOff x="7296474" y="685909"/>
            <a:chExt cx="4120707" cy="175444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FFCEC7-2E8E-40F3-95F5-575A9C094B93}"/>
                </a:ext>
              </a:extLst>
            </p:cNvPr>
            <p:cNvSpPr/>
            <p:nvPr/>
          </p:nvSpPr>
          <p:spPr>
            <a:xfrm>
              <a:off x="7296474" y="685909"/>
              <a:ext cx="4120707" cy="1754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8A9AA1-FABF-4927-BB78-22698362885C}"/>
                </a:ext>
              </a:extLst>
            </p:cNvPr>
            <p:cNvSpPr/>
            <p:nvPr/>
          </p:nvSpPr>
          <p:spPr>
            <a:xfrm>
              <a:off x="7419508" y="1064866"/>
              <a:ext cx="1670241" cy="9773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Picture of building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0C72F4-6C22-40A9-ADC5-3F130A112EA3}"/>
                </a:ext>
              </a:extLst>
            </p:cNvPr>
            <p:cNvSpPr txBox="1"/>
            <p:nvPr/>
          </p:nvSpPr>
          <p:spPr>
            <a:xfrm>
              <a:off x="9439680" y="840400"/>
              <a:ext cx="1649115" cy="415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HOTEL DESCRIPTION (based on selection)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A2B1E1-8561-4577-90E7-433955599D01}"/>
                </a:ext>
              </a:extLst>
            </p:cNvPr>
            <p:cNvSpPr txBox="1"/>
            <p:nvPr/>
          </p:nvSpPr>
          <p:spPr>
            <a:xfrm>
              <a:off x="9424506" y="1335582"/>
              <a:ext cx="8669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List of general amenities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82BEC21-74B8-403E-8555-822D36370C0E}"/>
                </a:ext>
              </a:extLst>
            </p:cNvPr>
            <p:cNvSpPr/>
            <p:nvPr/>
          </p:nvSpPr>
          <p:spPr>
            <a:xfrm>
              <a:off x="10358598" y="1369676"/>
              <a:ext cx="1015995" cy="490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Room search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calendar entries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1BF3013-4648-434C-9113-2A7017C0563B}"/>
                </a:ext>
              </a:extLst>
            </p:cNvPr>
            <p:cNvSpPr txBox="1"/>
            <p:nvPr/>
          </p:nvSpPr>
          <p:spPr>
            <a:xfrm>
              <a:off x="9424506" y="1772605"/>
              <a:ext cx="86695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Per room amenities if searched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B95A90-5357-454A-BB19-B695259B0130}"/>
                </a:ext>
              </a:extLst>
            </p:cNvPr>
            <p:cNvSpPr/>
            <p:nvPr/>
          </p:nvSpPr>
          <p:spPr>
            <a:xfrm>
              <a:off x="10420843" y="1942501"/>
              <a:ext cx="866959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RESERVE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2B0EE3-448D-450B-A85E-702FA490AC73}"/>
              </a:ext>
            </a:extLst>
          </p:cNvPr>
          <p:cNvCxnSpPr>
            <a:cxnSpLocks/>
            <a:stCxn id="78" idx="2"/>
            <a:endCxn id="4" idx="0"/>
          </p:cNvCxnSpPr>
          <p:nvPr/>
        </p:nvCxnSpPr>
        <p:spPr>
          <a:xfrm flipH="1">
            <a:off x="5721012" y="2278518"/>
            <a:ext cx="4461687" cy="837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72B03F-8641-40C8-9992-773F4454565B}"/>
              </a:ext>
            </a:extLst>
          </p:cNvPr>
          <p:cNvSpPr txBox="1"/>
          <p:nvPr/>
        </p:nvSpPr>
        <p:spPr>
          <a:xfrm>
            <a:off x="8945031" y="4142237"/>
            <a:ext cx="294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login information</a:t>
            </a:r>
          </a:p>
          <a:p>
            <a:r>
              <a:rPr lang="en-US" dirty="0"/>
              <a:t>Register button always makes customer users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F7BBCD-D6D6-4FA0-85DC-639115678A48}"/>
              </a:ext>
            </a:extLst>
          </p:cNvPr>
          <p:cNvSpPr txBox="1"/>
          <p:nvPr/>
        </p:nvSpPr>
        <p:spPr>
          <a:xfrm rot="21109408">
            <a:off x="6356531" y="2533456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logged 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3334CF-5F90-499F-86A9-F9A3BAE4148C}"/>
              </a:ext>
            </a:extLst>
          </p:cNvPr>
          <p:cNvCxnSpPr>
            <a:stCxn id="4" idx="3"/>
            <a:endCxn id="70" idx="2"/>
          </p:cNvCxnSpPr>
          <p:nvPr/>
        </p:nvCxnSpPr>
        <p:spPr>
          <a:xfrm flipV="1">
            <a:off x="7473768" y="2355769"/>
            <a:ext cx="1211436" cy="2343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1BA1E7-13CA-4010-9A86-2BE94F24BC5B}"/>
              </a:ext>
            </a:extLst>
          </p:cNvPr>
          <p:cNvSpPr txBox="1"/>
          <p:nvPr/>
        </p:nvSpPr>
        <p:spPr>
          <a:xfrm rot="17582642">
            <a:off x="7687718" y="2881178"/>
            <a:ext cx="177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Customer,  with reserve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E3AAC9-F497-4438-98B0-06A2442C56EC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616178" y="2068217"/>
            <a:ext cx="119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8967EEC-49FA-4B12-A7F7-98A5B9ECDBB6}"/>
              </a:ext>
            </a:extLst>
          </p:cNvPr>
          <p:cNvSpPr txBox="1"/>
          <p:nvPr/>
        </p:nvSpPr>
        <p:spPr>
          <a:xfrm>
            <a:off x="10767258" y="514839"/>
            <a:ext cx="131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logged in customer, reservation view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DCBF6F-A21E-4CCA-9981-03E9B7522010}"/>
              </a:ext>
            </a:extLst>
          </p:cNvPr>
          <p:cNvSpPr txBox="1"/>
          <p:nvPr/>
        </p:nvSpPr>
        <p:spPr>
          <a:xfrm>
            <a:off x="3942683" y="2739478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view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681804-5DB9-433B-B300-E786C8B1629C}"/>
              </a:ext>
            </a:extLst>
          </p:cNvPr>
          <p:cNvSpPr txBox="1"/>
          <p:nvPr/>
        </p:nvSpPr>
        <p:spPr>
          <a:xfrm>
            <a:off x="6626418" y="231992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 description view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23DBF-323E-4FB5-9E6D-461DFF6E1D9C}"/>
              </a:ext>
            </a:extLst>
          </p:cNvPr>
          <p:cNvSpPr txBox="1"/>
          <p:nvPr/>
        </p:nvSpPr>
        <p:spPr>
          <a:xfrm>
            <a:off x="10756156" y="1580905"/>
            <a:ext cx="1542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logged in administrator, search for customer, reservation view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C8C69-84D6-4354-889B-32604E20DDB7}"/>
              </a:ext>
            </a:extLst>
          </p:cNvPr>
          <p:cNvSpPr/>
          <p:nvPr/>
        </p:nvSpPr>
        <p:spPr>
          <a:xfrm>
            <a:off x="312521" y="2029090"/>
            <a:ext cx="3218657" cy="47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(Price, Date, Amenity, # of room available, Location)</a:t>
            </a:r>
          </a:p>
        </p:txBody>
      </p:sp>
    </p:spTree>
    <p:extLst>
      <p:ext uri="{BB962C8B-B14F-4D97-AF65-F5344CB8AC3E}">
        <p14:creationId xmlns:p14="http://schemas.microsoft.com/office/powerpoint/2010/main" val="228907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18C3E99-03AC-4DB7-80EE-2314BB7656CE}"/>
              </a:ext>
            </a:extLst>
          </p:cNvPr>
          <p:cNvGrpSpPr/>
          <p:nvPr/>
        </p:nvGrpSpPr>
        <p:grpSpPr>
          <a:xfrm>
            <a:off x="483648" y="682458"/>
            <a:ext cx="3777959" cy="4778775"/>
            <a:chOff x="483648" y="682458"/>
            <a:chExt cx="3777959" cy="47787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505E13-44C7-411F-B427-41E978C98956}"/>
                </a:ext>
              </a:extLst>
            </p:cNvPr>
            <p:cNvGrpSpPr/>
            <p:nvPr/>
          </p:nvGrpSpPr>
          <p:grpSpPr>
            <a:xfrm>
              <a:off x="483648" y="1073212"/>
              <a:ext cx="3777959" cy="4388021"/>
              <a:chOff x="6973368" y="2615013"/>
              <a:chExt cx="3768696" cy="36490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93EA53-E416-4791-9CB5-E7F70EB36A51}"/>
                  </a:ext>
                </a:extLst>
              </p:cNvPr>
              <p:cNvSpPr/>
              <p:nvPr/>
            </p:nvSpPr>
            <p:spPr>
              <a:xfrm>
                <a:off x="6973368" y="2615013"/>
                <a:ext cx="3768696" cy="3649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180CAF-8A3E-43C4-9BD9-EE92D76C9786}"/>
                  </a:ext>
                </a:extLst>
              </p:cNvPr>
              <p:cNvSpPr/>
              <p:nvPr/>
            </p:nvSpPr>
            <p:spPr>
              <a:xfrm>
                <a:off x="7960094" y="3400074"/>
                <a:ext cx="1795244" cy="2516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Properties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28C917-1553-457B-A4C8-49B06A26EFA0}"/>
                  </a:ext>
                </a:extLst>
              </p:cNvPr>
              <p:cNvSpPr txBox="1"/>
              <p:nvPr/>
            </p:nvSpPr>
            <p:spPr>
              <a:xfrm>
                <a:off x="6973368" y="2813970"/>
                <a:ext cx="3768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HOTEL NAME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24191D-2F0C-4669-BB60-619E580BCEEE}"/>
                  </a:ext>
                </a:extLst>
              </p:cNvPr>
              <p:cNvSpPr/>
              <p:nvPr/>
            </p:nvSpPr>
            <p:spPr>
              <a:xfrm>
                <a:off x="7960094" y="3805546"/>
                <a:ext cx="1795244" cy="5038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Hotel Properties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DCCF1D-7B87-4CB6-B8BF-FCE5298323F8}"/>
                  </a:ext>
                </a:extLst>
              </p:cNvPr>
              <p:cNvSpPr/>
              <p:nvPr/>
            </p:nvSpPr>
            <p:spPr>
              <a:xfrm>
                <a:off x="7960094" y="4421479"/>
                <a:ext cx="1795244" cy="48485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Reservation Properties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4909B8-FA86-4929-8369-AA2AE6D8F609}"/>
                  </a:ext>
                </a:extLst>
              </p:cNvPr>
              <p:cNvSpPr/>
              <p:nvPr/>
            </p:nvSpPr>
            <p:spPr>
              <a:xfrm>
                <a:off x="7960094" y="5030631"/>
                <a:ext cx="1795244" cy="48485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Room Search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E56470-6637-44E2-BC66-A83961ED64A5}"/>
                </a:ext>
              </a:extLst>
            </p:cNvPr>
            <p:cNvSpPr txBox="1"/>
            <p:nvPr/>
          </p:nvSpPr>
          <p:spPr>
            <a:xfrm>
              <a:off x="1529533" y="682458"/>
              <a:ext cx="1686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Admin view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8C6FE1A-43F7-4BBC-B5E3-B406A1075687}"/>
              </a:ext>
            </a:extLst>
          </p:cNvPr>
          <p:cNvGrpSpPr/>
          <p:nvPr/>
        </p:nvGrpSpPr>
        <p:grpSpPr>
          <a:xfrm>
            <a:off x="7364018" y="725656"/>
            <a:ext cx="3777959" cy="4770156"/>
            <a:chOff x="7364018" y="725656"/>
            <a:chExt cx="3777959" cy="47701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0E108A-E3B3-4D70-8411-BD94642D2536}"/>
                </a:ext>
              </a:extLst>
            </p:cNvPr>
            <p:cNvGrpSpPr/>
            <p:nvPr/>
          </p:nvGrpSpPr>
          <p:grpSpPr>
            <a:xfrm>
              <a:off x="7364018" y="725656"/>
              <a:ext cx="3777959" cy="4770156"/>
              <a:chOff x="483648" y="691077"/>
              <a:chExt cx="3777959" cy="477015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15F77F9-FBC4-45D0-B1BA-D2A1C03DE5C9}"/>
                  </a:ext>
                </a:extLst>
              </p:cNvPr>
              <p:cNvGrpSpPr/>
              <p:nvPr/>
            </p:nvGrpSpPr>
            <p:grpSpPr>
              <a:xfrm>
                <a:off x="483648" y="1073212"/>
                <a:ext cx="3777959" cy="4388021"/>
                <a:chOff x="6973368" y="2615013"/>
                <a:chExt cx="3768696" cy="364905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1DF00BA-F8C3-40C9-8675-F5F90DEC87F1}"/>
                    </a:ext>
                  </a:extLst>
                </p:cNvPr>
                <p:cNvSpPr/>
                <p:nvPr/>
              </p:nvSpPr>
              <p:spPr>
                <a:xfrm>
                  <a:off x="6973368" y="2615013"/>
                  <a:ext cx="3768696" cy="36490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B34206F-A012-44DC-9C20-6FDB4717B933}"/>
                    </a:ext>
                  </a:extLst>
                </p:cNvPr>
                <p:cNvSpPr/>
                <p:nvPr/>
              </p:nvSpPr>
              <p:spPr>
                <a:xfrm>
                  <a:off x="7960094" y="3741239"/>
                  <a:ext cx="1795244" cy="25167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Account info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4C88B9D-BE95-49F7-8E09-05ED4E4F6467}"/>
                    </a:ext>
                  </a:extLst>
                </p:cNvPr>
                <p:cNvSpPr txBox="1"/>
                <p:nvPr/>
              </p:nvSpPr>
              <p:spPr>
                <a:xfrm>
                  <a:off x="6973368" y="2813970"/>
                  <a:ext cx="3768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HOTEL NAME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F4261C2-8123-42A8-9933-07B3FE5ED0EB}"/>
                    </a:ext>
                  </a:extLst>
                </p:cNvPr>
                <p:cNvSpPr/>
                <p:nvPr/>
              </p:nvSpPr>
              <p:spPr>
                <a:xfrm>
                  <a:off x="7960094" y="4109368"/>
                  <a:ext cx="1795244" cy="48485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Reservation Properties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09F30D0-A969-4A12-A900-5B738E78171B}"/>
                    </a:ext>
                  </a:extLst>
                </p:cNvPr>
                <p:cNvSpPr/>
                <p:nvPr/>
              </p:nvSpPr>
              <p:spPr>
                <a:xfrm>
                  <a:off x="7960094" y="4725359"/>
                  <a:ext cx="1795244" cy="48485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Room Search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8C1A74-6D00-4B02-AADE-1303CD28957C}"/>
                  </a:ext>
                </a:extLst>
              </p:cNvPr>
              <p:cNvSpPr txBox="1"/>
              <p:nvPr/>
            </p:nvSpPr>
            <p:spPr>
              <a:xfrm>
                <a:off x="1147894" y="691077"/>
                <a:ext cx="2525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Customer view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ABC88-B9C2-4F75-B983-B05E8BAB9CB2}"/>
                </a:ext>
              </a:extLst>
            </p:cNvPr>
            <p:cNvSpPr txBox="1"/>
            <p:nvPr/>
          </p:nvSpPr>
          <p:spPr>
            <a:xfrm>
              <a:off x="7650760" y="1731902"/>
              <a:ext cx="326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reserve from home screen and logged, give feedback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A3A6D7-54C5-42BC-A480-1FDC4B9C624D}"/>
              </a:ext>
            </a:extLst>
          </p:cNvPr>
          <p:cNvCxnSpPr>
            <a:stCxn id="9" idx="3"/>
          </p:cNvCxnSpPr>
          <p:nvPr/>
        </p:nvCxnSpPr>
        <p:spPr>
          <a:xfrm>
            <a:off x="3272455" y="3537024"/>
            <a:ext cx="1778109" cy="4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67E578-9735-454F-A009-2A7F2987CD7F}"/>
              </a:ext>
            </a:extLst>
          </p:cNvPr>
          <p:cNvSpPr txBox="1"/>
          <p:nvPr/>
        </p:nvSpPr>
        <p:spPr>
          <a:xfrm>
            <a:off x="4441473" y="1769642"/>
            <a:ext cx="1703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customer before reservation properties screen</a:t>
            </a:r>
          </a:p>
        </p:txBody>
      </p:sp>
    </p:spTree>
    <p:extLst>
      <p:ext uri="{BB962C8B-B14F-4D97-AF65-F5344CB8AC3E}">
        <p14:creationId xmlns:p14="http://schemas.microsoft.com/office/powerpoint/2010/main" val="40419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8F1968B-1BB6-4383-AE92-E54F5C2B8B7B}"/>
              </a:ext>
            </a:extLst>
          </p:cNvPr>
          <p:cNvGrpSpPr/>
          <p:nvPr/>
        </p:nvGrpSpPr>
        <p:grpSpPr>
          <a:xfrm>
            <a:off x="838899" y="335343"/>
            <a:ext cx="5100507" cy="5385949"/>
            <a:chOff x="838899" y="335343"/>
            <a:chExt cx="5100507" cy="53859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9CF654-15AE-44A1-81E7-4AD222B9B695}"/>
                </a:ext>
              </a:extLst>
            </p:cNvPr>
            <p:cNvGrpSpPr/>
            <p:nvPr/>
          </p:nvGrpSpPr>
          <p:grpSpPr>
            <a:xfrm>
              <a:off x="838899" y="335343"/>
              <a:ext cx="5100507" cy="5385949"/>
              <a:chOff x="838899" y="335343"/>
              <a:chExt cx="5100507" cy="538594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5386B5-8997-4437-962E-EB5F66B41D94}"/>
                  </a:ext>
                </a:extLst>
              </p:cNvPr>
              <p:cNvSpPr/>
              <p:nvPr/>
            </p:nvSpPr>
            <p:spPr>
              <a:xfrm>
                <a:off x="838899" y="704675"/>
                <a:ext cx="5100507" cy="5016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8947F2-E3E3-495D-A5F0-83DC677E004F}"/>
                  </a:ext>
                </a:extLst>
              </p:cNvPr>
              <p:cNvSpPr/>
              <p:nvPr/>
            </p:nvSpPr>
            <p:spPr>
              <a:xfrm>
                <a:off x="1348531" y="1333849"/>
                <a:ext cx="1736521" cy="11576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Arrival Calendar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1275F-639F-4228-AFB1-FAF2B647DF9E}"/>
                  </a:ext>
                </a:extLst>
              </p:cNvPr>
              <p:cNvSpPr txBox="1"/>
              <p:nvPr/>
            </p:nvSpPr>
            <p:spPr>
              <a:xfrm>
                <a:off x="838899" y="335343"/>
                <a:ext cx="2306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Reservation view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E99556-D715-4D47-B514-2E30A5BA1357}"/>
                  </a:ext>
                </a:extLst>
              </p:cNvPr>
              <p:cNvSpPr/>
              <p:nvPr/>
            </p:nvSpPr>
            <p:spPr>
              <a:xfrm>
                <a:off x="3594683" y="1333849"/>
                <a:ext cx="1736521" cy="11576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Departure Calendar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B3B7EF-6521-43BD-9BBD-6095DEC3C570}"/>
                  </a:ext>
                </a:extLst>
              </p:cNvPr>
              <p:cNvSpPr txBox="1"/>
              <p:nvPr/>
            </p:nvSpPr>
            <p:spPr>
              <a:xfrm>
                <a:off x="1348530" y="3428999"/>
                <a:ext cx="173652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Room types selection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F64CD6-5828-4049-B07F-71EBA1C28AE2}"/>
                  </a:ext>
                </a:extLst>
              </p:cNvPr>
              <p:cNvSpPr txBox="1"/>
              <p:nvPr/>
            </p:nvSpPr>
            <p:spPr>
              <a:xfrm>
                <a:off x="1348530" y="2644030"/>
                <a:ext cx="173652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List of general amenities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B419-3E38-425A-83E6-166E72CB5BE1}"/>
                  </a:ext>
                </a:extLst>
              </p:cNvPr>
              <p:cNvSpPr txBox="1"/>
              <p:nvPr/>
            </p:nvSpPr>
            <p:spPr>
              <a:xfrm>
                <a:off x="1348530" y="4208274"/>
                <a:ext cx="173522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List of room amenities to search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D08A36-15D5-4DD0-B6FE-2168A43B6EF5}"/>
                </a:ext>
              </a:extLst>
            </p:cNvPr>
            <p:cNvSpPr txBox="1"/>
            <p:nvPr/>
          </p:nvSpPr>
          <p:spPr>
            <a:xfrm>
              <a:off x="3389152" y="2644030"/>
              <a:ext cx="2063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Hotel stats (guests #/rooms #)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2F6FE1-3312-4623-B1E1-0D983E32D2D1}"/>
                </a:ext>
              </a:extLst>
            </p:cNvPr>
            <p:cNvSpPr txBox="1"/>
            <p:nvPr/>
          </p:nvSpPr>
          <p:spPr>
            <a:xfrm>
              <a:off x="3389152" y="3429000"/>
              <a:ext cx="2063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Price weekday and weekends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896DBA-C20D-4372-9A56-D53AC8B29385}"/>
                </a:ext>
              </a:extLst>
            </p:cNvPr>
            <p:cNvSpPr txBox="1"/>
            <p:nvPr/>
          </p:nvSpPr>
          <p:spPr>
            <a:xfrm>
              <a:off x="3389152" y="4208274"/>
              <a:ext cx="2063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Final cost (based on dates selected)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6E30FC-C127-4F31-9651-73E1CFB18573}"/>
                </a:ext>
              </a:extLst>
            </p:cNvPr>
            <p:cNvSpPr/>
            <p:nvPr/>
          </p:nvSpPr>
          <p:spPr>
            <a:xfrm>
              <a:off x="3389152" y="4954913"/>
              <a:ext cx="2063692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RESERVE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094221-32E8-447D-8788-A703CA15498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452844" y="5165214"/>
            <a:ext cx="1426128" cy="969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6812D-D340-4FBB-8848-AFE9AEBF6CD2}"/>
              </a:ext>
            </a:extLst>
          </p:cNvPr>
          <p:cNvSpPr txBox="1"/>
          <p:nvPr/>
        </p:nvSpPr>
        <p:spPr>
          <a:xfrm>
            <a:off x="5924178" y="5327006"/>
            <a:ext cx="16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selected, logged customer reserves room, customer view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EFDA97-4B5E-419C-A248-DD6FDE1261A4}"/>
              </a:ext>
            </a:extLst>
          </p:cNvPr>
          <p:cNvGrpSpPr/>
          <p:nvPr/>
        </p:nvGrpSpPr>
        <p:grpSpPr>
          <a:xfrm>
            <a:off x="7566870" y="545175"/>
            <a:ext cx="4312609" cy="4051991"/>
            <a:chOff x="7566870" y="545175"/>
            <a:chExt cx="4312609" cy="40519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614837-E4DB-4FBE-97CE-C8708EA4E62C}"/>
                </a:ext>
              </a:extLst>
            </p:cNvPr>
            <p:cNvSpPr/>
            <p:nvPr/>
          </p:nvSpPr>
          <p:spPr>
            <a:xfrm>
              <a:off x="7566870" y="545175"/>
              <a:ext cx="4312609" cy="4051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8A9CE4-3848-4C19-9E11-90F6083D9EE3}"/>
                </a:ext>
              </a:extLst>
            </p:cNvPr>
            <p:cNvSpPr/>
            <p:nvPr/>
          </p:nvSpPr>
          <p:spPr>
            <a:xfrm>
              <a:off x="7964052" y="1279843"/>
              <a:ext cx="3576587" cy="47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(Price, Date, Amenity, # of room available, Location)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6DC44B-55A0-4FB5-B562-F296A7A6470C}"/>
                </a:ext>
              </a:extLst>
            </p:cNvPr>
            <p:cNvSpPr txBox="1"/>
            <p:nvPr/>
          </p:nvSpPr>
          <p:spPr>
            <a:xfrm>
              <a:off x="7566870" y="704675"/>
              <a:ext cx="43126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Room Search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FB5718-D4C1-4D5B-BAB5-86B5606D1307}"/>
                </a:ext>
              </a:extLst>
            </p:cNvPr>
            <p:cNvSpPr/>
            <p:nvPr/>
          </p:nvSpPr>
          <p:spPr>
            <a:xfrm>
              <a:off x="8206094" y="2047675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ROOM OPTION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9EF40-9C09-455A-840C-67371F483FCB}"/>
                </a:ext>
              </a:extLst>
            </p:cNvPr>
            <p:cNvSpPr/>
            <p:nvPr/>
          </p:nvSpPr>
          <p:spPr>
            <a:xfrm>
              <a:off x="8204121" y="2671017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ROOM OPTION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761B74-D211-40AC-A723-9EBFB35574AF}"/>
                </a:ext>
              </a:extLst>
            </p:cNvPr>
            <p:cNvSpPr/>
            <p:nvPr/>
          </p:nvSpPr>
          <p:spPr>
            <a:xfrm>
              <a:off x="8204120" y="3321875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ROOM OPTION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1807CE-A944-4954-AFE3-F901BDF9CAEB}"/>
                </a:ext>
              </a:extLst>
            </p:cNvPr>
            <p:cNvSpPr/>
            <p:nvPr/>
          </p:nvSpPr>
          <p:spPr>
            <a:xfrm>
              <a:off x="8204120" y="3955711"/>
              <a:ext cx="3147007" cy="50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ROOM OPTION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4C1993-96CF-4B1E-BCDA-0969B0B43321}"/>
                </a:ext>
              </a:extLst>
            </p:cNvPr>
            <p:cNvSpPr/>
            <p:nvPr/>
          </p:nvSpPr>
          <p:spPr>
            <a:xfrm>
              <a:off x="10409989" y="2086254"/>
              <a:ext cx="866959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RESERVE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043108-CE98-4705-8942-E614707F2FF3}"/>
                </a:ext>
              </a:extLst>
            </p:cNvPr>
            <p:cNvSpPr/>
            <p:nvPr/>
          </p:nvSpPr>
          <p:spPr>
            <a:xfrm>
              <a:off x="10409989" y="2723980"/>
              <a:ext cx="866959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RESERVE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9B04EB-D905-48DB-9A34-9FA4DA1331C8}"/>
                </a:ext>
              </a:extLst>
            </p:cNvPr>
            <p:cNvSpPr/>
            <p:nvPr/>
          </p:nvSpPr>
          <p:spPr>
            <a:xfrm>
              <a:off x="10409989" y="3364808"/>
              <a:ext cx="866959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RESERVE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C0BD7F-61F8-4DA3-BA29-9055A021E4FC}"/>
                </a:ext>
              </a:extLst>
            </p:cNvPr>
            <p:cNvSpPr/>
            <p:nvPr/>
          </p:nvSpPr>
          <p:spPr>
            <a:xfrm>
              <a:off x="10400899" y="3997973"/>
              <a:ext cx="866959" cy="420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RESERVE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3513AC-D5A8-4E3F-BEB0-0547C0CF165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9989911" y="4418575"/>
            <a:ext cx="844468" cy="426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7DA490-D780-465B-A640-8A41BD5A9861}"/>
              </a:ext>
            </a:extLst>
          </p:cNvPr>
          <p:cNvSpPr txBox="1"/>
          <p:nvPr/>
        </p:nvSpPr>
        <p:spPr>
          <a:xfrm>
            <a:off x="8711964" y="4845341"/>
            <a:ext cx="25558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administrator, search for customer, otherwise customer goes to reservation view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7AFE51-10B3-48CE-AD5E-98610B06445B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flipH="1" flipV="1">
            <a:off x="5939406" y="3212984"/>
            <a:ext cx="2772558" cy="2232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1B727C4-4785-420E-AA36-43919B1849A2}"/>
              </a:ext>
            </a:extLst>
          </p:cNvPr>
          <p:cNvGrpSpPr/>
          <p:nvPr/>
        </p:nvGrpSpPr>
        <p:grpSpPr>
          <a:xfrm>
            <a:off x="493433" y="790372"/>
            <a:ext cx="6979761" cy="4388021"/>
            <a:chOff x="493433" y="790372"/>
            <a:chExt cx="6979761" cy="43880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DA0866-7221-4649-B380-071F9776E5B4}"/>
                </a:ext>
              </a:extLst>
            </p:cNvPr>
            <p:cNvSpPr/>
            <p:nvPr/>
          </p:nvSpPr>
          <p:spPr>
            <a:xfrm>
              <a:off x="493434" y="790372"/>
              <a:ext cx="3777959" cy="4388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78DD06-267C-44DF-BCC8-F83871C6E0C5}"/>
                </a:ext>
              </a:extLst>
            </p:cNvPr>
            <p:cNvSpPr txBox="1"/>
            <p:nvPr/>
          </p:nvSpPr>
          <p:spPr>
            <a:xfrm>
              <a:off x="493433" y="1137314"/>
              <a:ext cx="3777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Reservation Properties - </a:t>
              </a:r>
              <a:r>
                <a:rPr lang="en-US" b="1" dirty="0"/>
                <a:t>HOTEL NAME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C26426D-75E0-47BD-B42C-FD27423CBB05}"/>
                </a:ext>
              </a:extLst>
            </p:cNvPr>
            <p:cNvCxnSpPr>
              <a:cxnSpLocks/>
              <a:stCxn id="21" idx="3"/>
              <a:endCxn id="10" idx="1"/>
            </p:cNvCxnSpPr>
            <p:nvPr/>
          </p:nvCxnSpPr>
          <p:spPr>
            <a:xfrm>
              <a:off x="3289059" y="2793533"/>
              <a:ext cx="418413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BC9A1-B21E-49D0-B32D-6B463F942BE6}"/>
                </a:ext>
              </a:extLst>
            </p:cNvPr>
            <p:cNvSpPr txBox="1"/>
            <p:nvPr/>
          </p:nvSpPr>
          <p:spPr>
            <a:xfrm>
              <a:off x="4337108" y="2287528"/>
              <a:ext cx="212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Reservation selected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5200ED-0155-47AA-A939-124DE7A106DA}"/>
                </a:ext>
              </a:extLst>
            </p:cNvPr>
            <p:cNvSpPr/>
            <p:nvPr/>
          </p:nvSpPr>
          <p:spPr>
            <a:xfrm>
              <a:off x="1417404" y="1942773"/>
              <a:ext cx="1871655" cy="17015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&lt;List of reservations for this customer&gt;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241A9-8143-4B9D-81B5-DB329DA1BB47}"/>
              </a:ext>
            </a:extLst>
          </p:cNvPr>
          <p:cNvGrpSpPr/>
          <p:nvPr/>
        </p:nvGrpSpPr>
        <p:grpSpPr>
          <a:xfrm>
            <a:off x="7473194" y="599523"/>
            <a:ext cx="3777959" cy="4388021"/>
            <a:chOff x="7473194" y="599523"/>
            <a:chExt cx="3777959" cy="43880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285685-C4F7-42AC-8CE2-922CDD9EFCA8}"/>
                </a:ext>
              </a:extLst>
            </p:cNvPr>
            <p:cNvSpPr/>
            <p:nvPr/>
          </p:nvSpPr>
          <p:spPr>
            <a:xfrm>
              <a:off x="7473194" y="599523"/>
              <a:ext cx="3777959" cy="4388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2DFE86-3E15-4741-A774-D7C721CBF816}"/>
                </a:ext>
              </a:extLst>
            </p:cNvPr>
            <p:cNvSpPr txBox="1"/>
            <p:nvPr/>
          </p:nvSpPr>
          <p:spPr>
            <a:xfrm>
              <a:off x="7473194" y="952648"/>
              <a:ext cx="3777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&lt;Time/dates of reservation&gt; - </a:t>
              </a:r>
              <a:r>
                <a:rPr lang="en-US" b="1" dirty="0"/>
                <a:t>HOTEL NAME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AF2E53-CF3B-4952-A08B-C8BE7D30E0AE}"/>
                </a:ext>
              </a:extLst>
            </p:cNvPr>
            <p:cNvSpPr txBox="1"/>
            <p:nvPr/>
          </p:nvSpPr>
          <p:spPr>
            <a:xfrm>
              <a:off x="7895621" y="1779553"/>
              <a:ext cx="29833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List of general amenities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74D8A3-C2CB-4997-9F69-03A63EDA351E}"/>
                </a:ext>
              </a:extLst>
            </p:cNvPr>
            <p:cNvSpPr txBox="1"/>
            <p:nvPr/>
          </p:nvSpPr>
          <p:spPr>
            <a:xfrm>
              <a:off x="7895621" y="2329459"/>
              <a:ext cx="29833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 room amenities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9B5B23-AA65-48DC-A75D-8BD9D802D3B8}"/>
                </a:ext>
              </a:extLst>
            </p:cNvPr>
            <p:cNvSpPr/>
            <p:nvPr/>
          </p:nvSpPr>
          <p:spPr>
            <a:xfrm>
              <a:off x="7876580" y="2889862"/>
              <a:ext cx="1535867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Arrival Calendar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2608CF-76CD-4FBC-81DD-CF0B0A1EA790}"/>
                </a:ext>
              </a:extLst>
            </p:cNvPr>
            <p:cNvSpPr/>
            <p:nvPr/>
          </p:nvSpPr>
          <p:spPr>
            <a:xfrm>
              <a:off x="7876580" y="3727264"/>
              <a:ext cx="1535867" cy="7430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Departure Calendar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4E354A-413C-4313-AAD0-F5B7CAB006F3}"/>
                </a:ext>
              </a:extLst>
            </p:cNvPr>
            <p:cNvSpPr txBox="1"/>
            <p:nvPr/>
          </p:nvSpPr>
          <p:spPr>
            <a:xfrm>
              <a:off x="9601691" y="2923929"/>
              <a:ext cx="13359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Final cost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2F599A-15AC-4468-864E-4241C36D308D}"/>
                </a:ext>
              </a:extLst>
            </p:cNvPr>
            <p:cNvSpPr/>
            <p:nvPr/>
          </p:nvSpPr>
          <p:spPr>
            <a:xfrm>
              <a:off x="9698431" y="3903735"/>
              <a:ext cx="1445834" cy="3291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35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3A591A-C2B7-43A7-A74E-88DB075D263C}"/>
              </a:ext>
            </a:extLst>
          </p:cNvPr>
          <p:cNvGrpSpPr/>
          <p:nvPr/>
        </p:nvGrpSpPr>
        <p:grpSpPr>
          <a:xfrm>
            <a:off x="677093" y="658087"/>
            <a:ext cx="2986481" cy="3087148"/>
            <a:chOff x="830510" y="469784"/>
            <a:chExt cx="4899171" cy="55786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1A4CCB-5932-492D-B19A-351788BBA4C3}"/>
                </a:ext>
              </a:extLst>
            </p:cNvPr>
            <p:cNvGrpSpPr/>
            <p:nvPr/>
          </p:nvGrpSpPr>
          <p:grpSpPr>
            <a:xfrm>
              <a:off x="830510" y="469784"/>
              <a:ext cx="4899171" cy="5578679"/>
              <a:chOff x="830510" y="469784"/>
              <a:chExt cx="4899171" cy="557867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B58B11-289E-49E4-A5CA-07A4FE57D4E2}"/>
                  </a:ext>
                </a:extLst>
              </p:cNvPr>
              <p:cNvSpPr/>
              <p:nvPr/>
            </p:nvSpPr>
            <p:spPr>
              <a:xfrm>
                <a:off x="830510" y="469784"/>
                <a:ext cx="4899171" cy="5578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01D7C4-E871-491E-B7D0-B92C2DDE6ED1}"/>
                  </a:ext>
                </a:extLst>
              </p:cNvPr>
              <p:cNvSpPr txBox="1"/>
              <p:nvPr/>
            </p:nvSpPr>
            <p:spPr>
              <a:xfrm>
                <a:off x="830510" y="696286"/>
                <a:ext cx="4899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Login Properties – </a:t>
                </a:r>
                <a:r>
                  <a:rPr lang="en-US" b="1" dirty="0"/>
                  <a:t>HOTEL NAME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12A6E79-AE50-41C7-9011-35B244DBC45A}"/>
                  </a:ext>
                </a:extLst>
              </p:cNvPr>
              <p:cNvSpPr/>
              <p:nvPr/>
            </p:nvSpPr>
            <p:spPr>
              <a:xfrm>
                <a:off x="2393125" y="2045025"/>
                <a:ext cx="1795244" cy="9343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Lookup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6FB4BB-18B3-4BF8-AC31-6F8CD7034126}"/>
                </a:ext>
              </a:extLst>
            </p:cNvPr>
            <p:cNvSpPr/>
            <p:nvPr/>
          </p:nvSpPr>
          <p:spPr>
            <a:xfrm>
              <a:off x="2382472" y="3361839"/>
              <a:ext cx="1795244" cy="9343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 User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77101-75CC-4BDB-A9B5-3CA9CCD6FDB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724007" y="1788320"/>
            <a:ext cx="2569447" cy="30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193DDB-F925-472C-90DD-9FFDBEA45287}"/>
              </a:ext>
            </a:extLst>
          </p:cNvPr>
          <p:cNvGrpSpPr/>
          <p:nvPr/>
        </p:nvGrpSpPr>
        <p:grpSpPr>
          <a:xfrm>
            <a:off x="5293454" y="1363045"/>
            <a:ext cx="2902590" cy="910860"/>
            <a:chOff x="7709483" y="1350628"/>
            <a:chExt cx="2902590" cy="910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53D15C-8FE9-4DCB-BDC6-11EE26F483B7}"/>
                </a:ext>
              </a:extLst>
            </p:cNvPr>
            <p:cNvSpPr/>
            <p:nvPr/>
          </p:nvSpPr>
          <p:spPr>
            <a:xfrm>
              <a:off x="7709483" y="1350628"/>
              <a:ext cx="2902590" cy="91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CDE4A6-BB83-4F5A-A0EE-D8792752A879}"/>
                </a:ext>
              </a:extLst>
            </p:cNvPr>
            <p:cNvSpPr/>
            <p:nvPr/>
          </p:nvSpPr>
          <p:spPr>
            <a:xfrm>
              <a:off x="8263156" y="1680223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062D32-DB0A-4F08-BC4F-B0218881F4B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717513" y="2517023"/>
            <a:ext cx="4027236" cy="2098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25D407-8875-40F1-9DFD-1A25F2CE733D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8196044" y="1818475"/>
            <a:ext cx="1093366" cy="29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AA22C9-30FF-4831-A708-872E02F24881}"/>
              </a:ext>
            </a:extLst>
          </p:cNvPr>
          <p:cNvGrpSpPr/>
          <p:nvPr/>
        </p:nvGrpSpPr>
        <p:grpSpPr>
          <a:xfrm>
            <a:off x="9289410" y="1392681"/>
            <a:ext cx="2902590" cy="910860"/>
            <a:chOff x="9118831" y="1909313"/>
            <a:chExt cx="2902590" cy="9108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2DAE23-8CFE-4E9E-93A8-22725AF6EB26}"/>
                </a:ext>
              </a:extLst>
            </p:cNvPr>
            <p:cNvSpPr/>
            <p:nvPr/>
          </p:nvSpPr>
          <p:spPr>
            <a:xfrm>
              <a:off x="9118831" y="1909313"/>
              <a:ext cx="2902590" cy="91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CA53BA-F5B8-49D7-B73C-7467A4AB78CF}"/>
                </a:ext>
              </a:extLst>
            </p:cNvPr>
            <p:cNvSpPr/>
            <p:nvPr/>
          </p:nvSpPr>
          <p:spPr>
            <a:xfrm>
              <a:off x="9672504" y="2113073"/>
              <a:ext cx="1795244" cy="251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Modify User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12B2F8-88B3-4C3B-AF6F-3F971586F73B}"/>
                </a:ext>
              </a:extLst>
            </p:cNvPr>
            <p:cNvSpPr/>
            <p:nvPr/>
          </p:nvSpPr>
          <p:spPr>
            <a:xfrm>
              <a:off x="9672504" y="2466623"/>
              <a:ext cx="1795244" cy="251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Delete User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D28BB5-6EB3-489D-8439-322ADE419D2E}"/>
              </a:ext>
            </a:extLst>
          </p:cNvPr>
          <p:cNvCxnSpPr>
            <a:cxnSpLocks/>
            <a:stCxn id="9" idx="1"/>
            <a:endCxn id="24" idx="0"/>
          </p:cNvCxnSpPr>
          <p:nvPr/>
        </p:nvCxnSpPr>
        <p:spPr>
          <a:xfrm flipH="1">
            <a:off x="8984610" y="1722276"/>
            <a:ext cx="858473" cy="1280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7FD1E4-CA0D-4927-A3D1-330B0ACEAFAC}"/>
              </a:ext>
            </a:extLst>
          </p:cNvPr>
          <p:cNvSpPr txBox="1"/>
          <p:nvPr/>
        </p:nvSpPr>
        <p:spPr>
          <a:xfrm>
            <a:off x="9429609" y="2429376"/>
            <a:ext cx="27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modify, prefill this screen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1C885-D33B-4C5D-9C82-16C12C6C98CE}"/>
              </a:ext>
            </a:extLst>
          </p:cNvPr>
          <p:cNvGrpSpPr/>
          <p:nvPr/>
        </p:nvGrpSpPr>
        <p:grpSpPr>
          <a:xfrm>
            <a:off x="6744749" y="3003259"/>
            <a:ext cx="4479721" cy="3225459"/>
            <a:chOff x="6744749" y="3003259"/>
            <a:chExt cx="4479721" cy="32254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546641-2DB4-44CA-974C-1520BC332C67}"/>
                </a:ext>
              </a:extLst>
            </p:cNvPr>
            <p:cNvSpPr/>
            <p:nvPr/>
          </p:nvSpPr>
          <p:spPr>
            <a:xfrm>
              <a:off x="6744749" y="3003259"/>
              <a:ext cx="4479721" cy="322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E95BB2-35EC-425F-B114-83ABB8981DCB}"/>
                </a:ext>
              </a:extLst>
            </p:cNvPr>
            <p:cNvSpPr/>
            <p:nvPr/>
          </p:nvSpPr>
          <p:spPr>
            <a:xfrm>
              <a:off x="7008102" y="3423144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B985F3-4039-4C6C-BEAE-857FD4EB630D}"/>
                </a:ext>
              </a:extLst>
            </p:cNvPr>
            <p:cNvSpPr/>
            <p:nvPr/>
          </p:nvSpPr>
          <p:spPr>
            <a:xfrm>
              <a:off x="7008102" y="3843029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Password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96FA0B-5F2E-4A1C-9C94-F974C02D437E}"/>
                </a:ext>
              </a:extLst>
            </p:cNvPr>
            <p:cNvSpPr/>
            <p:nvPr/>
          </p:nvSpPr>
          <p:spPr>
            <a:xfrm>
              <a:off x="8976741" y="3211287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47957D-FEDF-4635-8D3C-BE5247B09F51}"/>
                </a:ext>
              </a:extLst>
            </p:cNvPr>
            <p:cNvSpPr/>
            <p:nvPr/>
          </p:nvSpPr>
          <p:spPr>
            <a:xfrm>
              <a:off x="8976741" y="3958740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7CD1C1-0248-4CF9-84F8-B27BFB4423CB}"/>
                </a:ext>
              </a:extLst>
            </p:cNvPr>
            <p:cNvSpPr/>
            <p:nvPr/>
          </p:nvSpPr>
          <p:spPr>
            <a:xfrm>
              <a:off x="8976741" y="4348272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Number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EFBD9A-6B51-4645-B3F1-FD90960B0441}"/>
                </a:ext>
              </a:extLst>
            </p:cNvPr>
            <p:cNvSpPr/>
            <p:nvPr/>
          </p:nvSpPr>
          <p:spPr>
            <a:xfrm>
              <a:off x="8976741" y="4737805"/>
              <a:ext cx="1814298" cy="727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Payment Information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CD882-6D4A-4A90-818C-983923965466}"/>
                </a:ext>
              </a:extLst>
            </p:cNvPr>
            <p:cNvSpPr txBox="1"/>
            <p:nvPr/>
          </p:nvSpPr>
          <p:spPr>
            <a:xfrm>
              <a:off x="7067985" y="4501396"/>
              <a:ext cx="158552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administrator, permission option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38FB51-EDEB-45AA-999E-1161E60BDC58}"/>
                </a:ext>
              </a:extLst>
            </p:cNvPr>
            <p:cNvSpPr/>
            <p:nvPr/>
          </p:nvSpPr>
          <p:spPr>
            <a:xfrm>
              <a:off x="9012573" y="5643714"/>
              <a:ext cx="1795244" cy="3291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Confirm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19DFE8-68A0-4C12-9C8D-130A0237CCE2}"/>
                </a:ext>
              </a:extLst>
            </p:cNvPr>
            <p:cNvSpPr/>
            <p:nvPr/>
          </p:nvSpPr>
          <p:spPr>
            <a:xfrm>
              <a:off x="8976741" y="3577040"/>
              <a:ext cx="1795244" cy="251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82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BD27C-1E4A-49A2-A49E-864A2EF16D87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177717" y="1360413"/>
            <a:ext cx="2734811" cy="209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5187D8-4E3F-4B27-8A9E-F135783A16C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4177717" y="2165950"/>
            <a:ext cx="2450096" cy="1615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A45D52-03DA-48A7-AC4C-77C0F6A3B2BB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4177717" y="2832369"/>
            <a:ext cx="2134438" cy="3034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CEC92E-76A0-41A8-AA1C-E31435433D60}"/>
              </a:ext>
            </a:extLst>
          </p:cNvPr>
          <p:cNvSpPr txBox="1"/>
          <p:nvPr/>
        </p:nvSpPr>
        <p:spPr>
          <a:xfrm>
            <a:off x="10752882" y="5096589"/>
            <a:ext cx="1396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room number is less than reservations,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DF4EBB-E746-4176-A6C3-F7D6DEFC9AD4}"/>
              </a:ext>
            </a:extLst>
          </p:cNvPr>
          <p:cNvGrpSpPr/>
          <p:nvPr/>
        </p:nvGrpSpPr>
        <p:grpSpPr>
          <a:xfrm>
            <a:off x="830510" y="469784"/>
            <a:ext cx="4899171" cy="5578679"/>
            <a:chOff x="830510" y="469784"/>
            <a:chExt cx="4899171" cy="55786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D967B6-1A39-4C80-B212-8FB4B11FBBBA}"/>
                </a:ext>
              </a:extLst>
            </p:cNvPr>
            <p:cNvGrpSpPr/>
            <p:nvPr/>
          </p:nvGrpSpPr>
          <p:grpSpPr>
            <a:xfrm>
              <a:off x="830510" y="469784"/>
              <a:ext cx="4899171" cy="5578679"/>
              <a:chOff x="830510" y="469784"/>
              <a:chExt cx="4899171" cy="557867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19D22-63A1-4A47-BC5F-8108E983F1EE}"/>
                  </a:ext>
                </a:extLst>
              </p:cNvPr>
              <p:cNvSpPr/>
              <p:nvPr/>
            </p:nvSpPr>
            <p:spPr>
              <a:xfrm>
                <a:off x="830510" y="469784"/>
                <a:ext cx="4899171" cy="5578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FE0F1-19DA-4C23-9F0E-5815FB269C23}"/>
                  </a:ext>
                </a:extLst>
              </p:cNvPr>
              <p:cNvSpPr txBox="1"/>
              <p:nvPr/>
            </p:nvSpPr>
            <p:spPr>
              <a:xfrm>
                <a:off x="830510" y="696286"/>
                <a:ext cx="4899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Hotel Properties – </a:t>
                </a:r>
                <a:r>
                  <a:rPr lang="en-US" b="1" dirty="0"/>
                  <a:t>HOTEL NAME</a:t>
                </a:r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3A7C2E-B65A-4320-884A-77690C655E2C}"/>
                  </a:ext>
                </a:extLst>
              </p:cNvPr>
              <p:cNvSpPr/>
              <p:nvPr/>
            </p:nvSpPr>
            <p:spPr>
              <a:xfrm>
                <a:off x="2382473" y="1292120"/>
                <a:ext cx="1795244" cy="5559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Adjust General Amenities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D4F776-0066-478F-9672-5E91F981C8D4}"/>
                </a:ext>
              </a:extLst>
            </p:cNvPr>
            <p:cNvSpPr/>
            <p:nvPr/>
          </p:nvSpPr>
          <p:spPr>
            <a:xfrm>
              <a:off x="2382473" y="2040115"/>
              <a:ext cx="1795244" cy="251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Adjust Room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932C80-E4C5-4937-A559-4745529E3E02}"/>
                </a:ext>
              </a:extLst>
            </p:cNvPr>
            <p:cNvSpPr/>
            <p:nvPr/>
          </p:nvSpPr>
          <p:spPr>
            <a:xfrm>
              <a:off x="2382473" y="2577589"/>
              <a:ext cx="1795244" cy="5095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Adjust Hotel Room layout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54A1E7-3722-4C5B-AB1B-5FB9D5F75E32}"/>
                </a:ext>
              </a:extLst>
            </p:cNvPr>
            <p:cNvSpPr/>
            <p:nvPr/>
          </p:nvSpPr>
          <p:spPr>
            <a:xfrm>
              <a:off x="951682" y="5254199"/>
              <a:ext cx="1795244" cy="509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Change hotel (drop down)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9D0C57-9236-48DF-8FF4-20232BBE311A}"/>
              </a:ext>
            </a:extLst>
          </p:cNvPr>
          <p:cNvGrpSpPr/>
          <p:nvPr/>
        </p:nvGrpSpPr>
        <p:grpSpPr>
          <a:xfrm>
            <a:off x="6312155" y="5034775"/>
            <a:ext cx="4366914" cy="1663644"/>
            <a:chOff x="6312155" y="5034775"/>
            <a:chExt cx="4366914" cy="16636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3C7FD4-68A6-42DB-BC5D-E702AF27013C}"/>
                </a:ext>
              </a:extLst>
            </p:cNvPr>
            <p:cNvGrpSpPr/>
            <p:nvPr/>
          </p:nvGrpSpPr>
          <p:grpSpPr>
            <a:xfrm>
              <a:off x="6312155" y="5034775"/>
              <a:ext cx="4366914" cy="1663644"/>
              <a:chOff x="6747990" y="4999073"/>
              <a:chExt cx="4366914" cy="166364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8FD85D-BA84-431D-8B07-FCB8350CEC9D}"/>
                  </a:ext>
                </a:extLst>
              </p:cNvPr>
              <p:cNvSpPr/>
              <p:nvPr/>
            </p:nvSpPr>
            <p:spPr>
              <a:xfrm>
                <a:off x="6747990" y="4999073"/>
                <a:ext cx="4366914" cy="1663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70A59A-410B-489E-A329-FF34B93A6032}"/>
                  </a:ext>
                </a:extLst>
              </p:cNvPr>
              <p:cNvSpPr txBox="1"/>
              <p:nvPr/>
            </p:nvSpPr>
            <p:spPr>
              <a:xfrm>
                <a:off x="6993129" y="5476386"/>
                <a:ext cx="184001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&lt;List of room types&gt;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9346F-1E09-45C8-A156-6AA59678135A}"/>
                  </a:ext>
                </a:extLst>
              </p:cNvPr>
              <p:cNvSpPr/>
              <p:nvPr/>
            </p:nvSpPr>
            <p:spPr>
              <a:xfrm>
                <a:off x="9076403" y="5293102"/>
                <a:ext cx="1795244" cy="25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# of room type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504D66-27BB-44F9-9ACE-0BB1AA4C895A}"/>
                  </a:ext>
                </a:extLst>
              </p:cNvPr>
              <p:cNvSpPr/>
              <p:nvPr/>
            </p:nvSpPr>
            <p:spPr>
              <a:xfrm>
                <a:off x="9076403" y="5658433"/>
                <a:ext cx="1795244" cy="25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# of room type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F5C9F04-9109-498C-93E1-741D2CA5A79B}"/>
                  </a:ext>
                </a:extLst>
              </p:cNvPr>
              <p:cNvSpPr/>
              <p:nvPr/>
            </p:nvSpPr>
            <p:spPr>
              <a:xfrm>
                <a:off x="9076403" y="6023764"/>
                <a:ext cx="1795244" cy="25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# of room type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00438C-91F0-405F-8B6C-DA63F5BEF5BF}"/>
                </a:ext>
              </a:extLst>
            </p:cNvPr>
            <p:cNvSpPr/>
            <p:nvPr/>
          </p:nvSpPr>
          <p:spPr>
            <a:xfrm>
              <a:off x="6554087" y="6298472"/>
              <a:ext cx="1795244" cy="3291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Confirm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AF620-511B-44ED-9BD6-529C65FCAB73}"/>
              </a:ext>
            </a:extLst>
          </p:cNvPr>
          <p:cNvGrpSpPr/>
          <p:nvPr/>
        </p:nvGrpSpPr>
        <p:grpSpPr>
          <a:xfrm>
            <a:off x="6627813" y="2667407"/>
            <a:ext cx="5074318" cy="2227315"/>
            <a:chOff x="6627813" y="2667407"/>
            <a:chExt cx="5074318" cy="22273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E6E219-65A1-4FB8-BF58-048B0CEE0466}"/>
                </a:ext>
              </a:extLst>
            </p:cNvPr>
            <p:cNvGrpSpPr/>
            <p:nvPr/>
          </p:nvGrpSpPr>
          <p:grpSpPr>
            <a:xfrm>
              <a:off x="6627813" y="2667407"/>
              <a:ext cx="5074318" cy="2227315"/>
              <a:chOff x="6523972" y="3821148"/>
              <a:chExt cx="5074318" cy="222731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BB2754-D184-485E-BBEC-A603D2429EB3}"/>
                  </a:ext>
                </a:extLst>
              </p:cNvPr>
              <p:cNvGrpSpPr/>
              <p:nvPr/>
            </p:nvGrpSpPr>
            <p:grpSpPr>
              <a:xfrm>
                <a:off x="6523972" y="3821148"/>
                <a:ext cx="5074318" cy="2227315"/>
                <a:chOff x="6523972" y="3821148"/>
                <a:chExt cx="5074318" cy="222731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CF7CB75-1007-4E1D-AEBE-E632521F7B2D}"/>
                    </a:ext>
                  </a:extLst>
                </p:cNvPr>
                <p:cNvSpPr/>
                <p:nvPr/>
              </p:nvSpPr>
              <p:spPr>
                <a:xfrm>
                  <a:off x="6523972" y="3821148"/>
                  <a:ext cx="5074318" cy="22273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1495DD3-61CE-4445-B876-96A4A054EF4A}"/>
                    </a:ext>
                  </a:extLst>
                </p:cNvPr>
                <p:cNvSpPr/>
                <p:nvPr/>
              </p:nvSpPr>
              <p:spPr>
                <a:xfrm>
                  <a:off x="6972273" y="4375919"/>
                  <a:ext cx="1795244" cy="2516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Room search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C3734B-AAFD-4968-B870-2A3279D12E61}"/>
                    </a:ext>
                  </a:extLst>
                </p:cNvPr>
                <p:cNvSpPr txBox="1"/>
                <p:nvPr/>
              </p:nvSpPr>
              <p:spPr>
                <a:xfrm>
                  <a:off x="9050078" y="4170071"/>
                  <a:ext cx="2056700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 room amenities if searched</a:t>
                  </a: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6513AF-76D9-4A6F-8B04-13CFFC41F057}"/>
                  </a:ext>
                </a:extLst>
              </p:cNvPr>
              <p:cNvSpPr/>
              <p:nvPr/>
            </p:nvSpPr>
            <p:spPr>
              <a:xfrm>
                <a:off x="6972273" y="5012458"/>
                <a:ext cx="1795244" cy="25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Price for Room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A99083B-75A9-4C6F-8EE6-664C318D64B8}"/>
                  </a:ext>
                </a:extLst>
              </p:cNvPr>
              <p:cNvSpPr/>
              <p:nvPr/>
            </p:nvSpPr>
            <p:spPr>
              <a:xfrm>
                <a:off x="9215818" y="4949731"/>
                <a:ext cx="1795244" cy="490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Multiplier for weekends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237968-B859-480C-B627-C4D3D57ABC2B}"/>
                  </a:ext>
                </a:extLst>
              </p:cNvPr>
              <p:cNvSpPr txBox="1"/>
              <p:nvPr/>
            </p:nvSpPr>
            <p:spPr>
              <a:xfrm>
                <a:off x="6853806" y="5541656"/>
                <a:ext cx="226922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Price of weekend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4E93041-2BA9-43EF-B304-C4B833B47D92}"/>
                </a:ext>
              </a:extLst>
            </p:cNvPr>
            <p:cNvSpPr/>
            <p:nvPr/>
          </p:nvSpPr>
          <p:spPr>
            <a:xfrm>
              <a:off x="9432153" y="4482922"/>
              <a:ext cx="1795244" cy="3291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Confirm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AA0675-2121-4263-96F9-41116DE649E8}"/>
              </a:ext>
            </a:extLst>
          </p:cNvPr>
          <p:cNvGrpSpPr/>
          <p:nvPr/>
        </p:nvGrpSpPr>
        <p:grpSpPr>
          <a:xfrm>
            <a:off x="6912528" y="227899"/>
            <a:ext cx="4538444" cy="2265027"/>
            <a:chOff x="6912528" y="227899"/>
            <a:chExt cx="4538444" cy="22650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574815-6189-4737-B89C-99ED3315F3F6}"/>
                </a:ext>
              </a:extLst>
            </p:cNvPr>
            <p:cNvGrpSpPr/>
            <p:nvPr/>
          </p:nvGrpSpPr>
          <p:grpSpPr>
            <a:xfrm>
              <a:off x="6912528" y="227899"/>
              <a:ext cx="4538444" cy="2265027"/>
              <a:chOff x="6929306" y="433672"/>
              <a:chExt cx="4538444" cy="226502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5C61C98-2433-4EDA-898D-E868B87CF589}"/>
                  </a:ext>
                </a:extLst>
              </p:cNvPr>
              <p:cNvGrpSpPr/>
              <p:nvPr/>
            </p:nvGrpSpPr>
            <p:grpSpPr>
              <a:xfrm>
                <a:off x="6929306" y="433672"/>
                <a:ext cx="4538444" cy="2265027"/>
                <a:chOff x="6929306" y="1224792"/>
                <a:chExt cx="4538444" cy="226502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5845F68-CC28-4377-9038-EE1CDBA8F4A3}"/>
                    </a:ext>
                  </a:extLst>
                </p:cNvPr>
                <p:cNvSpPr/>
                <p:nvPr/>
              </p:nvSpPr>
              <p:spPr>
                <a:xfrm>
                  <a:off x="6929306" y="1224792"/>
                  <a:ext cx="4538444" cy="2265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8C5162D-C74B-4C6F-9DB8-8C90B5F2AE7B}"/>
                    </a:ext>
                  </a:extLst>
                </p:cNvPr>
                <p:cNvSpPr txBox="1"/>
                <p:nvPr/>
              </p:nvSpPr>
              <p:spPr>
                <a:xfrm>
                  <a:off x="7281644" y="1885455"/>
                  <a:ext cx="38002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&lt;Check boxes of existing general amenities for this hotel&gt;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DB748B-235F-4237-A2E3-98FFEE5DE525}"/>
                  </a:ext>
                </a:extLst>
              </p:cNvPr>
              <p:cNvSpPr/>
              <p:nvPr/>
            </p:nvSpPr>
            <p:spPr>
              <a:xfrm>
                <a:off x="7281644" y="2093847"/>
                <a:ext cx="1795244" cy="251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Add amenity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C500FE-3741-46C8-AD8F-360C54557A02}"/>
                </a:ext>
              </a:extLst>
            </p:cNvPr>
            <p:cNvSpPr/>
            <p:nvPr/>
          </p:nvSpPr>
          <p:spPr>
            <a:xfrm>
              <a:off x="9338400" y="1892261"/>
              <a:ext cx="1795244" cy="3291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7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430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Shejan Shuza</dc:creator>
  <cp:lastModifiedBy>Shejan Shuza</cp:lastModifiedBy>
  <cp:revision>71</cp:revision>
  <dcterms:created xsi:type="dcterms:W3CDTF">2021-09-01T22:53:02Z</dcterms:created>
  <dcterms:modified xsi:type="dcterms:W3CDTF">2021-09-09T16:13:27Z</dcterms:modified>
</cp:coreProperties>
</file>