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3"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53"/>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rakash\Desktop\MOHANA%20KRISHNAN%20%20DATA%20SET.%20EXCEL.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Prakash\Desktop\MOHANA%20KRISHNAN%20%20DATA%20SE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'[MOHANA KRISHNAN  DATA SET. EXCEL.xlsx]DATA'!$E$2</c:f>
              <c:strCache>
                <c:ptCount val="1"/>
                <c:pt idx="0">
                  <c:v>BASIC SALARY</c:v>
                </c:pt>
              </c:strCache>
            </c:strRef>
          </c:tx>
          <c:spPr>
            <a:solidFill>
              <a:schemeClr val="accent1"/>
            </a:solidFill>
            <a:ln>
              <a:noFill/>
            </a:ln>
            <a:effectLst/>
          </c:spPr>
          <c:invertIfNegative val="0"/>
          <c:dLbls>
            <c:delete val="1"/>
          </c:dLbls>
          <c:cat>
            <c:multiLvlStrRef>
              <c:f>'[MOHANA KRISHNAN  DATA SET. EXCEL.xlsx]DATA'!$B$3:$D$10</c:f>
              <c:multiLvlStrCache>
                <c:ptCount val="8"/>
                <c:lvl>
                  <c:pt idx="0">
                    <c:v>ADMIN</c:v>
                  </c:pt>
                  <c:pt idx="1">
                    <c:v>STAFF</c:v>
                  </c:pt>
                  <c:pt idx="2">
                    <c:v>STAFF</c:v>
                  </c:pt>
                  <c:pt idx="3">
                    <c:v>ASSISTANT MANAGER</c:v>
                  </c:pt>
                  <c:pt idx="4">
                    <c:v>STAFF</c:v>
                  </c:pt>
                  <c:pt idx="5">
                    <c:v>ACCOUNTANT</c:v>
                  </c:pt>
                  <c:pt idx="6">
                    <c:v>ADMIN</c:v>
                  </c:pt>
                  <c:pt idx="7">
                    <c:v>STAFF</c:v>
                  </c:pt>
                </c:lvl>
                <c:lvl>
                  <c:pt idx="0">
                    <c:v>VIGNESH</c:v>
                  </c:pt>
                  <c:pt idx="1">
                    <c:v>ARUN</c:v>
                  </c:pt>
                  <c:pt idx="2">
                    <c:v>JAYA</c:v>
                  </c:pt>
                  <c:pt idx="3">
                    <c:v>ARJUN</c:v>
                  </c:pt>
                  <c:pt idx="4">
                    <c:v>ALEX</c:v>
                  </c:pt>
                  <c:pt idx="5">
                    <c:v>VARUN</c:v>
                  </c:pt>
                  <c:pt idx="6">
                    <c:v>TARUN</c:v>
                  </c:pt>
                  <c:pt idx="7">
                    <c:v>JAYA</c:v>
                  </c:pt>
                </c:lvl>
                <c:lvl>
                  <c:pt idx="0">
                    <c:v>101</c:v>
                  </c:pt>
                  <c:pt idx="1">
                    <c:v>102</c:v>
                  </c:pt>
                  <c:pt idx="2">
                    <c:v>103</c:v>
                  </c:pt>
                  <c:pt idx="3">
                    <c:v>104</c:v>
                  </c:pt>
                  <c:pt idx="4">
                    <c:v>105</c:v>
                  </c:pt>
                  <c:pt idx="5">
                    <c:v>106</c:v>
                  </c:pt>
                  <c:pt idx="6">
                    <c:v>107</c:v>
                  </c:pt>
                  <c:pt idx="7">
                    <c:v>108</c:v>
                  </c:pt>
                </c:lvl>
              </c:multiLvlStrCache>
            </c:multiLvlStrRef>
          </c:cat>
          <c:val>
            <c:numRef>
              <c:f>'[MOHANA KRISHNAN  DATA SET. EXCEL.xlsx]DATA'!$E$3:$E$10</c:f>
              <c:numCache>
                <c:formatCode>"₹"\ #,##0.00</c:formatCode>
                <c:ptCount val="8"/>
                <c:pt idx="0">
                  <c:v>40000</c:v>
                </c:pt>
                <c:pt idx="1">
                  <c:v>25000</c:v>
                </c:pt>
                <c:pt idx="2">
                  <c:v>10000</c:v>
                </c:pt>
                <c:pt idx="3">
                  <c:v>90000</c:v>
                </c:pt>
                <c:pt idx="4">
                  <c:v>500000</c:v>
                </c:pt>
                <c:pt idx="5">
                  <c:v>15000</c:v>
                </c:pt>
                <c:pt idx="6">
                  <c:v>22000</c:v>
                </c:pt>
                <c:pt idx="7">
                  <c:v>11000</c:v>
                </c:pt>
              </c:numCache>
            </c:numRef>
          </c:val>
        </c:ser>
        <c:dLbls>
          <c:showLegendKey val="0"/>
          <c:showVal val="0"/>
          <c:showCatName val="0"/>
          <c:showSerName val="0"/>
          <c:showPercent val="0"/>
          <c:showBubbleSize val="0"/>
        </c:dLbls>
        <c:gapWidth val="246"/>
        <c:overlap val="-28"/>
        <c:axId val="557579551"/>
        <c:axId val="672995131"/>
      </c:barChart>
      <c:catAx>
        <c:axId val="55757955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72995131"/>
        <c:crosses val="autoZero"/>
        <c:auto val="1"/>
        <c:lblAlgn val="ctr"/>
        <c:lblOffset val="100"/>
        <c:noMultiLvlLbl val="0"/>
      </c:catAx>
      <c:valAx>
        <c:axId val="672995131"/>
        <c:scaling>
          <c:orientation val="minMax"/>
        </c:scaling>
        <c:delete val="0"/>
        <c:axPos val="l"/>
        <c:majorGridlines>
          <c:spPr>
            <a:ln w="9525" cap="flat" cmpd="sng" algn="ctr">
              <a:solidFill>
                <a:schemeClr val="lt1">
                  <a:lumMod val="90200"/>
                </a:schemeClr>
              </a:solidFill>
              <a:round/>
            </a:ln>
            <a:effectLst/>
          </c:spPr>
        </c:majorGridlines>
        <c:numFmt formatCode="&quot;₹&quot;\ #,##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57579551"/>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pieChart>
        <c:varyColors val="1"/>
        <c:ser>
          <c:idx val="0"/>
          <c:order val="0"/>
          <c:tx>
            <c:strRef>
              <c:f>'[MOHANA KRISHNAN  DATA SET. EXCEL.xlsx]BAR DIAGRAM'!$E$2</c:f>
              <c:strCache>
                <c:ptCount val="1"/>
                <c:pt idx="0">
                  <c:v>BASIC SALARY</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Lbls>
            <c:delete val="1"/>
          </c:dLbls>
          <c:cat>
            <c:multiLvlStrRef>
              <c:f>'[MOHANA KRISHNAN  DATA SET. EXCEL.xlsx]BAR DIAGRAM'!$B$3:$D$10</c:f>
              <c:multiLvlStrCache>
                <c:ptCount val="8"/>
                <c:lvl>
                  <c:pt idx="0">
                    <c:v>ADMIN</c:v>
                  </c:pt>
                  <c:pt idx="1">
                    <c:v>STAFF</c:v>
                  </c:pt>
                  <c:pt idx="2">
                    <c:v>STAFF</c:v>
                  </c:pt>
                  <c:pt idx="3">
                    <c:v>ASSISTANT MANAGER</c:v>
                  </c:pt>
                  <c:pt idx="4">
                    <c:v>STAFF</c:v>
                  </c:pt>
                  <c:pt idx="5">
                    <c:v>ACCOUNTANT</c:v>
                  </c:pt>
                  <c:pt idx="6">
                    <c:v>ADMIN</c:v>
                  </c:pt>
                  <c:pt idx="7">
                    <c:v>STAFF</c:v>
                  </c:pt>
                </c:lvl>
                <c:lvl>
                  <c:pt idx="0">
                    <c:v>VIGNESH</c:v>
                  </c:pt>
                  <c:pt idx="1">
                    <c:v>ARUN</c:v>
                  </c:pt>
                  <c:pt idx="2">
                    <c:v>JAYA</c:v>
                  </c:pt>
                  <c:pt idx="3">
                    <c:v>ARJUN</c:v>
                  </c:pt>
                  <c:pt idx="4">
                    <c:v>ALEX</c:v>
                  </c:pt>
                  <c:pt idx="5">
                    <c:v>VARUN</c:v>
                  </c:pt>
                  <c:pt idx="6">
                    <c:v>TARUN</c:v>
                  </c:pt>
                  <c:pt idx="7">
                    <c:v>JAYA</c:v>
                  </c:pt>
                </c:lvl>
                <c:lvl>
                  <c:pt idx="0">
                    <c:v>101</c:v>
                  </c:pt>
                  <c:pt idx="1">
                    <c:v>102</c:v>
                  </c:pt>
                  <c:pt idx="2">
                    <c:v>103</c:v>
                  </c:pt>
                  <c:pt idx="3">
                    <c:v>104</c:v>
                  </c:pt>
                  <c:pt idx="4">
                    <c:v>105</c:v>
                  </c:pt>
                  <c:pt idx="5">
                    <c:v>106</c:v>
                  </c:pt>
                  <c:pt idx="6">
                    <c:v>107</c:v>
                  </c:pt>
                  <c:pt idx="7">
                    <c:v>108</c:v>
                  </c:pt>
                </c:lvl>
              </c:multiLvlStrCache>
            </c:multiLvlStrRef>
          </c:cat>
          <c:val>
            <c:numRef>
              <c:f>'[MOHANA KRISHNAN  DATA SET. EXCEL.xlsx]BAR DIAGRAM'!$E$3:$E$10</c:f>
              <c:numCache>
                <c:formatCode>"₹"\ #,##0.00</c:formatCode>
                <c:ptCount val="8"/>
                <c:pt idx="0">
                  <c:v>40000</c:v>
                </c:pt>
                <c:pt idx="1">
                  <c:v>25000</c:v>
                </c:pt>
                <c:pt idx="2">
                  <c:v>10000</c:v>
                </c:pt>
                <c:pt idx="3">
                  <c:v>90000</c:v>
                </c:pt>
                <c:pt idx="4">
                  <c:v>500000</c:v>
                </c:pt>
                <c:pt idx="5">
                  <c:v>15000</c:v>
                </c:pt>
                <c:pt idx="6">
                  <c:v>22000</c:v>
                </c:pt>
                <c:pt idx="7">
                  <c:v>11000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a:t>STUDENT NAME: MOHANA KRISHNAN B</a:t>
            </a:r>
            <a:endParaRPr lang="en-US" sz="2400" dirty="0"/>
          </a:p>
          <a:p>
            <a:r>
              <a:rPr lang="en-US" sz="2400" dirty="0"/>
              <a:t>REGISTER NO: 312207309</a:t>
            </a:r>
            <a:endParaRPr lang="en-US" sz="2400" dirty="0"/>
          </a:p>
          <a:p>
            <a:r>
              <a:rPr lang="en-US" sz="2400" dirty="0"/>
              <a:t>DEPARTMENT: B.COM(GENERAL)</a:t>
            </a:r>
            <a:endParaRPr lang="en-US" sz="2400" dirty="0"/>
          </a:p>
          <a:p>
            <a:r>
              <a:rPr lang="en-US" sz="2400" dirty="0"/>
              <a:t>COLLEGE: C. KANDASWAMY NAIDU COLLEGE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838200" y="1066800"/>
            <a:ext cx="9092565" cy="1198880"/>
          </a:xfrm>
          <a:prstGeom prst="rect">
            <a:avLst/>
          </a:prstGeom>
          <a:noFill/>
        </p:spPr>
        <p:txBody>
          <a:bodyPr wrap="square" rtlCol="0">
            <a:spAutoFit/>
          </a:bodyPr>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1054735" y="2665095"/>
            <a:ext cx="4820920" cy="3729990"/>
          </a:xfrm>
          <a:prstGeom prst="rect">
            <a:avLst/>
          </a:prstGeom>
          <a:noFill/>
        </p:spPr>
        <p:txBody>
          <a:bodyPr wrap="square" rtlCol="0">
            <a:noAutofit/>
          </a:bodyPr>
          <a:p>
            <a:endParaRPr lang="en-US"/>
          </a:p>
        </p:txBody>
      </p:sp>
      <p:sp>
        <p:nvSpPr>
          <p:cNvPr id="7" name="Text Box 6"/>
          <p:cNvSpPr txBox="1"/>
          <p:nvPr/>
        </p:nvSpPr>
        <p:spPr>
          <a:xfrm>
            <a:off x="5181600" y="5029200"/>
            <a:ext cx="4064000" cy="460375"/>
          </a:xfrm>
          <a:prstGeom prst="rect">
            <a:avLst/>
          </a:prstGeom>
          <a:noFill/>
        </p:spPr>
        <p:txBody>
          <a:bodyPr wrap="square" rtlCol="0">
            <a:spAutoFit/>
          </a:bodyPr>
          <a:p>
            <a:r>
              <a:rPr lang="en-US" sz="2400" b="1"/>
              <a:t>PIVOT TABLE</a:t>
            </a:r>
            <a:endParaRPr lang="en-US" sz="2400" b="1"/>
          </a:p>
        </p:txBody>
      </p:sp>
      <p:graphicFrame>
        <p:nvGraphicFramePr>
          <p:cNvPr id="19" name="Table 18"/>
          <p:cNvGraphicFramePr/>
          <p:nvPr>
            <p:custDataLst>
              <p:tags r:id="rId2"/>
            </p:custDataLst>
          </p:nvPr>
        </p:nvGraphicFramePr>
        <p:xfrm>
          <a:off x="762000" y="1752600"/>
          <a:ext cx="4077335" cy="4706620"/>
        </p:xfrm>
        <a:graphic>
          <a:graphicData uri="http://schemas.openxmlformats.org/drawingml/2006/table">
            <a:tbl>
              <a:tblPr/>
              <a:tblGrid>
                <a:gridCol w="2592070"/>
                <a:gridCol w="1485265"/>
              </a:tblGrid>
              <a:tr h="276860">
                <a:tc>
                  <a:txBody>
                    <a:bodyPr/>
                    <a:p>
                      <a:pPr marL="9525" indent="0" algn="l" fontAlgn="ctr"/>
                      <a:r>
                        <a:rPr sz="1100" b="1" i="0">
                          <a:solidFill>
                            <a:srgbClr val="000000"/>
                          </a:solidFill>
                          <a:latin typeface="Calibri" panose="020F0502020204030204"/>
                          <a:ea typeface="Calibri" panose="020F0502020204030204"/>
                        </a:rPr>
                        <a:t>NAME</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c>
                  <a:txBody>
                    <a:bodyPr/>
                    <a:p>
                      <a:pPr marL="9525" indent="0" algn="l" fontAlgn="ctr"/>
                      <a:r>
                        <a:rPr sz="1100" b="1" i="0">
                          <a:solidFill>
                            <a:srgbClr val="000000"/>
                          </a:solidFill>
                          <a:latin typeface="Calibri" panose="020F0502020204030204"/>
                          <a:ea typeface="Calibri" panose="020F0502020204030204"/>
                        </a:rPr>
                        <a:t>BASIC SALARY</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r>
              <a:tr h="276860">
                <a:tc>
                  <a:txBody>
                    <a:bodyPr/>
                    <a:p>
                      <a:pPr marL="9525" indent="0" algn="l" fontAlgn="ctr"/>
                      <a:r>
                        <a:rPr sz="1100" b="0" i="0">
                          <a:solidFill>
                            <a:srgbClr val="000000"/>
                          </a:solidFill>
                          <a:latin typeface="Calibri" panose="020F0502020204030204"/>
                          <a:ea typeface="Calibri" panose="020F0502020204030204"/>
                        </a:rPr>
                        <a:t>ALEX</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27686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 5,00,000.00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6860">
                <a:tc>
                  <a:txBody>
                    <a:bodyPr/>
                    <a:p>
                      <a:pPr marL="9525" indent="0" algn="l" fontAlgn="ctr"/>
                      <a:r>
                        <a:rPr sz="1100" b="0" i="0">
                          <a:solidFill>
                            <a:srgbClr val="000000"/>
                          </a:solidFill>
                          <a:latin typeface="Calibri" panose="020F0502020204030204"/>
                          <a:ea typeface="Calibri" panose="020F0502020204030204"/>
                        </a:rPr>
                        <a:t>ARJUN</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686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 90,000.00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6860">
                <a:tc>
                  <a:txBody>
                    <a:bodyPr/>
                    <a:p>
                      <a:pPr marL="9525" indent="0" algn="l" fontAlgn="ctr"/>
                      <a:r>
                        <a:rPr sz="1100" b="0" i="0">
                          <a:solidFill>
                            <a:srgbClr val="000000"/>
                          </a:solidFill>
                          <a:latin typeface="Calibri" panose="020F0502020204030204"/>
                          <a:ea typeface="Calibri" panose="020F0502020204030204"/>
                        </a:rPr>
                        <a:t>ARUN</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686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 25,000.00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6860">
                <a:tc>
                  <a:txBody>
                    <a:bodyPr/>
                    <a:p>
                      <a:pPr marL="9525" indent="0" algn="l" fontAlgn="ctr"/>
                      <a:r>
                        <a:rPr sz="1100" b="0" i="0">
                          <a:solidFill>
                            <a:srgbClr val="000000"/>
                          </a:solidFill>
                          <a:latin typeface="Calibri" panose="020F0502020204030204"/>
                          <a:ea typeface="Calibri" panose="020F0502020204030204"/>
                        </a:rPr>
                        <a:t>JAYA</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686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 10,000.00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686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r" fontAlgn="ctr"/>
                      <a:r>
                        <a:rPr sz="1100" b="0" i="0">
                          <a:solidFill>
                            <a:srgbClr val="000000"/>
                          </a:solidFill>
                          <a:latin typeface="Calibri" panose="020F0502020204030204"/>
                          <a:ea typeface="Calibri" panose="020F0502020204030204"/>
                        </a:rPr>
                        <a:t>₹ 11,000.00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r>
              <a:tr h="276860">
                <a:tc>
                  <a:txBody>
                    <a:bodyPr/>
                    <a:p>
                      <a:pPr marL="9525" indent="0" algn="l" fontAlgn="ctr"/>
                      <a:r>
                        <a:rPr sz="1100" b="0" i="0">
                          <a:solidFill>
                            <a:srgbClr val="000000"/>
                          </a:solidFill>
                          <a:latin typeface="Calibri" panose="020F0502020204030204"/>
                          <a:ea typeface="Calibri" panose="020F0502020204030204"/>
                        </a:rPr>
                        <a:t>TARUN</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686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 22,000.00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6860">
                <a:tc>
                  <a:txBody>
                    <a:bodyPr/>
                    <a:p>
                      <a:pPr marL="9525" indent="0" algn="l" fontAlgn="ctr"/>
                      <a:r>
                        <a:rPr sz="1100" b="0" i="0">
                          <a:solidFill>
                            <a:srgbClr val="000000"/>
                          </a:solidFill>
                          <a:latin typeface="Calibri" panose="020F0502020204030204"/>
                          <a:ea typeface="Calibri" panose="020F0502020204030204"/>
                        </a:rPr>
                        <a:t>VARUN</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686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 15,000.00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6860">
                <a:tc>
                  <a:txBody>
                    <a:bodyPr/>
                    <a:p>
                      <a:pPr marL="9525" indent="0" algn="l" fontAlgn="ctr"/>
                      <a:r>
                        <a:rPr sz="1100" b="0" i="0">
                          <a:solidFill>
                            <a:srgbClr val="000000"/>
                          </a:solidFill>
                          <a:latin typeface="Calibri" panose="020F0502020204030204"/>
                          <a:ea typeface="Calibri" panose="020F0502020204030204"/>
                        </a:rPr>
                        <a:t>VIGNESH</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686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marL="9525" indent="0" algn="r" fontAlgn="ctr"/>
                      <a:r>
                        <a:rPr sz="1100" b="0" i="0">
                          <a:solidFill>
                            <a:srgbClr val="000000"/>
                          </a:solidFill>
                          <a:latin typeface="Calibri" panose="020F0502020204030204"/>
                          <a:ea typeface="Calibri" panose="020F0502020204030204"/>
                        </a:rPr>
                        <a:t>₹ 40,000.00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276860">
                <a:tc>
                  <a:txBody>
                    <a:bodyPr/>
                    <a:p>
                      <a:pPr marL="9525" indent="0" algn="l" fontAlgn="ctr"/>
                      <a:r>
                        <a:rPr sz="1100" b="1" i="0">
                          <a:solidFill>
                            <a:srgbClr val="000000"/>
                          </a:solidFill>
                          <a:latin typeface="Calibri" panose="020F0502020204030204"/>
                          <a:ea typeface="Calibri" panose="020F0502020204030204"/>
                        </a:rPr>
                        <a:t>Grand Total</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l" fontAlgn="ct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p>
            <a:r>
              <a:rPr lang="en-US" sz="2400" b="1"/>
              <a:t>GRAPH</a:t>
            </a:r>
            <a:endParaRPr lang="en-US" sz="2400" b="1"/>
          </a:p>
        </p:txBody>
      </p:sp>
      <p:sp>
        <p:nvSpPr>
          <p:cNvPr id="13" name="Text Box 12"/>
          <p:cNvSpPr txBox="1"/>
          <p:nvPr/>
        </p:nvSpPr>
        <p:spPr>
          <a:xfrm>
            <a:off x="7239000" y="5410200"/>
            <a:ext cx="4064000" cy="460375"/>
          </a:xfrm>
          <a:prstGeom prst="rect">
            <a:avLst/>
          </a:prstGeom>
          <a:noFill/>
        </p:spPr>
        <p:txBody>
          <a:bodyPr wrap="square" rtlCol="0">
            <a:spAutoFit/>
          </a:bodyPr>
          <a:p>
            <a:r>
              <a:rPr lang="en-US" sz="2400" b="1"/>
              <a:t>pie chart</a:t>
            </a:r>
            <a:endParaRPr lang="en-US" sz="2400" b="1"/>
          </a:p>
        </p:txBody>
      </p:sp>
      <p:graphicFrame>
        <p:nvGraphicFramePr>
          <p:cNvPr id="28" name="Chart 27"/>
          <p:cNvGraphicFramePr/>
          <p:nvPr/>
        </p:nvGraphicFramePr>
        <p:xfrm>
          <a:off x="381000" y="2133600"/>
          <a:ext cx="5008880" cy="326263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9" name="Chart 28"/>
          <p:cNvGraphicFramePr/>
          <p:nvPr/>
        </p:nvGraphicFramePr>
        <p:xfrm>
          <a:off x="5791200" y="2057400"/>
          <a:ext cx="4826000" cy="335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endParaRPr lang="en-US" sz="2400" b="1">
              <a:latin typeface="Arial" panose="020B0604020202020204" pitchFamily="34" charset="0"/>
              <a:cs typeface="Arial" panose="020B0604020202020204" pitchFamily="34" charset="0"/>
              <a:sym typeface="+mn-ea"/>
            </a:endParaRPr>
          </a:p>
          <a:p>
            <a:r>
              <a:rPr lang="en-US" sz="2000"/>
              <a:t>     Develop a structured and functional Excel workbook to Organize employee data. Analyze key metrics Automate reporting and dashboard creation.</a:t>
            </a:r>
            <a:endParaRPr lang="en-US" sz="2000"/>
          </a:p>
          <a:p>
            <a:endParaRPr lang="en-US" sz="2400" b="1"/>
          </a:p>
          <a:p>
            <a:r>
              <a:rPr lang="en-US" sz="2400" b="1"/>
              <a:t> Data Cleanup and Structuring:</a:t>
            </a:r>
            <a:endParaRPr lang="en-US" sz="2400" b="1"/>
          </a:p>
          <a:p>
            <a:r>
              <a:rPr lang="en-US" sz="2000"/>
              <a:t>     Standardize data formats (e.g., dates, numbers). Remove or correct inaccuracies and inconsistencies. Organize data into clearly defined categories (e.g., Personal Information, Job Information, Compensation).</a:t>
            </a:r>
            <a:endParaRPr lang="en-US" sz="2000"/>
          </a:p>
          <a:p>
            <a:endParaRPr lang="en-US" sz="2400" b="1"/>
          </a:p>
          <a:p>
            <a:r>
              <a:rPr lang="en-US" sz="2400" b="1"/>
              <a:t>Analytical Tools:</a:t>
            </a:r>
            <a:endParaRPr lang="en-US" sz="2400" b="1"/>
          </a:p>
          <a:p>
            <a:r>
              <a:rPr lang="en-US" sz="2000"/>
              <a:t>     Create formulas to calculate key metrics (e.g., total employees, average salary). Develop pivot tables to summarize and analyze data by different dimensions (e.g., department, location).</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endParaRPr lang="en-IN" dirty="0"/>
          </a:p>
        </p:txBody>
      </p:sp>
      <p:sp>
        <p:nvSpPr>
          <p:cNvPr id="3" name="Text Box 2"/>
          <p:cNvSpPr txBox="1"/>
          <p:nvPr/>
        </p:nvSpPr>
        <p:spPr>
          <a:xfrm>
            <a:off x="533400" y="914400"/>
            <a:ext cx="9557385" cy="5521960"/>
          </a:xfrm>
          <a:prstGeom prst="rect">
            <a:avLst/>
          </a:prstGeom>
          <a:noFill/>
        </p:spPr>
        <p:txBody>
          <a:bodyPr wrap="square" rtlCol="0">
            <a:noAutofit/>
          </a:bodyPr>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endParaRPr lang="en-IN" sz="2000" dirty="0">
              <a:sym typeface="+mn-ea"/>
            </a:endParaRP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tags/tag1.xml><?xml version="1.0" encoding="utf-8"?>
<p:tagLst xmlns:p="http://schemas.openxmlformats.org/presentationml/2006/main">
  <p:tag name="TABLE_ENDDRAG_ORIGIN_RECT" val="321*370"/>
  <p:tag name="TABLE_ENDDRAG_RECT" val="60*138*321*37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5259</Words>
  <Application>WPS Presentation</Application>
  <PresentationFormat>Widescreen</PresentationFormat>
  <Paragraphs>162</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Calibri</vt:lpstr>
      <vt:lpstr>Microsoft YaHei</vt:lpstr>
      <vt:lpstr>Arial Unicode MS</vt:lpstr>
      <vt:lpstr>Palatino Linotype</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Prakash</cp:lastModifiedBy>
  <cp:revision>20</cp:revision>
  <dcterms:created xsi:type="dcterms:W3CDTF">2024-03-29T15:07:00Z</dcterms:created>
  <dcterms:modified xsi:type="dcterms:W3CDTF">2024-08-29T07:38:16Z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7DECE803B3F14EC48AB263E5C87B6708_13</vt:lpwstr>
  </property>
  <property fmtid="{D5CDD505-2E9C-101B-9397-08002B2CF9AE}" pid="5" name="KSOProductBuildVer">
    <vt:lpwstr>1033-12.2.0.17545</vt:lpwstr>
  </property>
</Properties>
</file>