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59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1C855-D197-7BFD-B6E2-78841FC61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5F573-ED41-5A76-4E00-BAC06A339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B72EC-4239-8D3C-6ACF-A4B6073C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E06F-6FFC-4D31-838A-587D6558EA88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7B79A-972B-7448-CA17-F527A6DA5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2DD57-C660-A0BC-1C48-1718614C0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884D-03A5-4E9E-8B95-219FC67A2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16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5FB6-099B-1DC7-1FE8-A9526AFB2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99DF1-2FCA-77B2-0AC1-CF84614DE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E26BE-9024-456F-E43A-8D6321E02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E06F-6FFC-4D31-838A-587D6558EA88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34579-6649-F316-5717-D596E249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A57F6-C4D6-D080-723F-43ACB7B0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884D-03A5-4E9E-8B95-219FC67A2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69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67710-8AEA-EF82-B8E1-71C448F40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0BD41-58F1-9BFB-D915-AE1C5421B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AA0DE-7201-90FF-768A-A6E97138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E06F-6FFC-4D31-838A-587D6558EA88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6779E-708E-BEB9-5E2C-920F48D7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64E6A-EA12-323B-EA05-7454C806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884D-03A5-4E9E-8B95-219FC67A2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53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E231-63EE-7115-861D-090EEA5E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25112-5CAB-3203-FDC0-361E25DCD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9E5E6-45A5-FFB0-1A55-FE9E918B2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E06F-6FFC-4D31-838A-587D6558EA88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71785-D490-59FD-CFBE-71F8E3EF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59354-4DB3-15B8-4108-953BD489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884D-03A5-4E9E-8B95-219FC67A2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1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1C72-6237-6534-31AA-B099BFA4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2E037-2B05-0FE0-FADC-74BCC6A18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32261-9086-94CA-C962-AAC73372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E06F-6FFC-4D31-838A-587D6558EA88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3A861-2713-6057-CD7C-085B8E3C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9E78C-EAE0-C493-9EDB-0E0C97BB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884D-03A5-4E9E-8B95-219FC67A2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5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C0E9-264C-5B34-1784-F83DB1D3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D3688-6A24-7DAE-97DF-0255BB870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E8EA4-979B-665F-F998-DB43A96CB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35606-B401-064C-EF4B-33C065526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E06F-6FFC-4D31-838A-587D6558EA88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9D700-D1D7-AE04-8873-3C98C882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D42BE-CE38-1300-878C-A2E0E132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884D-03A5-4E9E-8B95-219FC67A2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45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05EE5-6F3F-E727-F18B-1ACD42178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0D76B-FC50-8B83-53BE-4F7325C53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BB518-8C73-0D7F-726E-6D70293A4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1993A-6897-AB8C-ED1D-D5FEBAA78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A29216-9A84-43AA-B2BD-DB018A4C6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A0A956-C47B-715B-D7D4-1883A673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E06F-6FFC-4D31-838A-587D6558EA88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A1013-343A-08E3-C79E-A34BA84A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984C39-8802-A25A-3099-E514EA6B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884D-03A5-4E9E-8B95-219FC67A2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03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59DA0-EAA6-16CD-CADD-58870D8B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FCECE-27CE-7812-9B33-B16F5F60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E06F-6FFC-4D31-838A-587D6558EA88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B5E17-5D8F-B7F2-CE28-45F7A38B2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9EA18-5DBB-D53C-741D-C2531EBA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884D-03A5-4E9E-8B95-219FC67A2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99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029B2-6A24-9C71-09CB-A2B327F77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E06F-6FFC-4D31-838A-587D6558EA88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3016E-12DD-1B02-8F9F-AB5BBE84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E41F9-7F14-AA5F-B28B-88C3E0AB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884D-03A5-4E9E-8B95-219FC67A2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46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E9DCE-0130-2C2F-1AEF-C80D9D990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CCF2F-733D-493C-B2D0-88095BC2C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930C1-4C07-6F89-B4CE-8B334448D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5190C-5E27-BF7C-583A-AFD9F0E9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E06F-6FFC-4D31-838A-587D6558EA88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A2462-956E-2788-0320-2235DEF3B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4DA5A-1115-D1C1-C000-7DC7D970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884D-03A5-4E9E-8B95-219FC67A2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28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6503-9D8A-539A-6872-E79D1AA6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A61DBB-7C47-CD23-130A-4EB34EBE3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BBA6E-6F07-F546-36C2-DBFEC42A6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00B89-5CA8-E970-7CC2-4875A8CDD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E06F-6FFC-4D31-838A-587D6558EA88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C2BAF-5972-59B2-1B69-17E0D1C8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0B865-C274-AD4F-7994-70CD6B81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884D-03A5-4E9E-8B95-219FC67A2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38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A5C2D4-2C3A-BF70-3D90-86BBE96F0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5ECB7-A06C-774B-D573-7DB1C901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5FD5A-9EEB-7478-27D2-189D50CAC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2E06F-6FFC-4D31-838A-587D6558EA88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0EBCE-0098-AF9D-3C7F-5A8941FFF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A0336-370A-CEB3-AAE2-91B533FCA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0884D-03A5-4E9E-8B95-219FC67A2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14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Employee%20Attrition%20Analysis%20Dashboard.pbi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AB6E-454D-4CFB-1C83-A6262E565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7466"/>
            <a:ext cx="9144000" cy="1931534"/>
          </a:xfrm>
        </p:spPr>
        <p:txBody>
          <a:bodyPr/>
          <a:lstStyle/>
          <a:p>
            <a:r>
              <a:rPr lang="en-GB" b="1" i="1" dirty="0">
                <a:latin typeface="+mn-lt"/>
              </a:rPr>
              <a:t>Employee Attrition Analysis</a:t>
            </a:r>
            <a:br>
              <a:rPr lang="en-GB" b="1" i="1" dirty="0">
                <a:latin typeface="+mn-lt"/>
              </a:rPr>
            </a:br>
            <a:r>
              <a:rPr lang="en-GB" b="1" i="1" dirty="0">
                <a:latin typeface="+mn-lt"/>
              </a:rPr>
              <a:t>using Microsoft Power BI</a:t>
            </a:r>
            <a:endParaRPr lang="en-IN" b="1" i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7BED8-E33F-FDBF-B85C-A5C0B563C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90314" y="5637665"/>
            <a:ext cx="2492828" cy="1122363"/>
          </a:xfrm>
        </p:spPr>
        <p:txBody>
          <a:bodyPr>
            <a:normAutofit/>
          </a:bodyPr>
          <a:lstStyle/>
          <a:p>
            <a:pPr algn="l"/>
            <a:r>
              <a:rPr lang="en-GB" i="1" dirty="0"/>
              <a:t>Created by</a:t>
            </a:r>
          </a:p>
          <a:p>
            <a:pPr algn="l"/>
            <a:r>
              <a:rPr lang="en-GB" i="1" dirty="0"/>
              <a:t>Viswadhanush B R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87587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750B-64A7-91BC-98F1-04F63A4BE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885" y="458334"/>
            <a:ext cx="5693229" cy="826180"/>
          </a:xfrm>
        </p:spPr>
        <p:txBody>
          <a:bodyPr>
            <a:normAutofit fontScale="90000"/>
          </a:bodyPr>
          <a:lstStyle/>
          <a:p>
            <a:pPr algn="l"/>
            <a:r>
              <a:rPr lang="en-GB" b="1" i="1" dirty="0">
                <a:latin typeface="+mn-lt"/>
              </a:rPr>
              <a:t>Problem Statement</a:t>
            </a:r>
            <a:endParaRPr lang="en-IN" b="1" i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FF7AA-6E6D-CF4D-E20D-A382AA5ED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528" y="1786475"/>
            <a:ext cx="11244944" cy="3285049"/>
          </a:xfrm>
        </p:spPr>
        <p:txBody>
          <a:bodyPr>
            <a:noAutofit/>
          </a:bodyPr>
          <a:lstStyle/>
          <a:p>
            <a:pPr algn="l"/>
            <a:r>
              <a:rPr lang="en-GB" sz="2600" i="1" dirty="0"/>
              <a:t>XYZ company which was established a few years back is facing around a 15% attrition rate for a couple of years. And it's majorly affecting the company in many aspects. </a:t>
            </a:r>
          </a:p>
          <a:p>
            <a:pPr algn="l"/>
            <a:r>
              <a:rPr lang="en-GB" sz="2600" i="1" dirty="0"/>
              <a:t>In order to understand why employees are leaving the company and reduce the attrition rate, XYZ company has approached an HR analytics consultancy for </a:t>
            </a:r>
            <a:r>
              <a:rPr lang="en-GB" sz="2600" i="1" dirty="0" err="1"/>
              <a:t>analyzing</a:t>
            </a:r>
            <a:r>
              <a:rPr lang="en-GB" sz="2600" i="1" dirty="0"/>
              <a:t> the data they have. </a:t>
            </a:r>
          </a:p>
          <a:p>
            <a:pPr algn="l"/>
            <a:r>
              <a:rPr lang="en-GB" sz="2600" i="1" dirty="0"/>
              <a:t>You are playing the HR analyst role in this project and building a dashboard which can help the organization in making data-driven decisions.</a:t>
            </a:r>
            <a:endParaRPr lang="en-IN" sz="2600" i="1" dirty="0"/>
          </a:p>
        </p:txBody>
      </p:sp>
    </p:spTree>
    <p:extLst>
      <p:ext uri="{BB962C8B-B14F-4D97-AF65-F5344CB8AC3E}">
        <p14:creationId xmlns:p14="http://schemas.microsoft.com/office/powerpoint/2010/main" val="39562195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750B-64A7-91BC-98F1-04F63A4BE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885" y="458334"/>
            <a:ext cx="5693229" cy="826180"/>
          </a:xfrm>
        </p:spPr>
        <p:txBody>
          <a:bodyPr>
            <a:normAutofit fontScale="90000"/>
          </a:bodyPr>
          <a:lstStyle/>
          <a:p>
            <a:pPr algn="l"/>
            <a:r>
              <a:rPr lang="en-GB" b="1" i="1" dirty="0">
                <a:latin typeface="+mn-lt"/>
              </a:rPr>
              <a:t>Project Overview</a:t>
            </a:r>
            <a:endParaRPr lang="en-IN" b="1" i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FF7AA-6E6D-CF4D-E20D-A382AA5ED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528" y="2705709"/>
            <a:ext cx="11244944" cy="1446582"/>
          </a:xfrm>
        </p:spPr>
        <p:txBody>
          <a:bodyPr>
            <a:noAutofit/>
          </a:bodyPr>
          <a:lstStyle/>
          <a:p>
            <a:pPr algn="l"/>
            <a:r>
              <a:rPr lang="en-GB" sz="2600" b="0" i="1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An Employee Attrition Analysis Dashboard built-in Microsoft Power BI! </a:t>
            </a:r>
          </a:p>
          <a:p>
            <a:pPr algn="l"/>
            <a:r>
              <a:rPr lang="en-GB" sz="2600" b="0" i="1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This project offers comprehensive insights into employee attrition, enabling strategic decision-making and optimization of HR strategies.</a:t>
            </a:r>
            <a:endParaRPr lang="en-IN" sz="2600" i="1" dirty="0"/>
          </a:p>
        </p:txBody>
      </p:sp>
    </p:spTree>
    <p:extLst>
      <p:ext uri="{BB962C8B-B14F-4D97-AF65-F5344CB8AC3E}">
        <p14:creationId xmlns:p14="http://schemas.microsoft.com/office/powerpoint/2010/main" val="36278123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C6B76A-C5DB-266E-514B-8D0425F33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65" y="674914"/>
            <a:ext cx="9553469" cy="55081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170513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D62880-F43F-9DF5-479E-34459D3B5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39" y="670644"/>
            <a:ext cx="9551321" cy="551671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674461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8C4E8-BCEF-3C26-FF40-1B3ACE77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94857" cy="1325563"/>
          </a:xfrm>
        </p:spPr>
        <p:txBody>
          <a:bodyPr>
            <a:normAutofit/>
          </a:bodyPr>
          <a:lstStyle/>
          <a:p>
            <a:r>
              <a:rPr lang="en-GB" sz="5400" b="1" i="1" dirty="0">
                <a:latin typeface="+mn-lt"/>
              </a:rPr>
              <a:t>Output</a:t>
            </a:r>
            <a:endParaRPr lang="en-IN" sz="5400" b="1" i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2AF6C-71EB-547F-A05B-C3923AD3A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243" y="2766218"/>
            <a:ext cx="6999514" cy="132556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Power BI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Employee Attrition Analysis </a:t>
            </a:r>
            <a:r>
              <a:rPr lang="en-GB" dirty="0" err="1">
                <a:solidFill>
                  <a:srgbClr val="0070C0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Dashboard.pbix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0566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750B-64A7-91BC-98F1-04F63A4BE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885" y="458334"/>
            <a:ext cx="5693229" cy="826180"/>
          </a:xfrm>
        </p:spPr>
        <p:txBody>
          <a:bodyPr>
            <a:normAutofit fontScale="90000"/>
          </a:bodyPr>
          <a:lstStyle/>
          <a:p>
            <a:pPr algn="l"/>
            <a:r>
              <a:rPr lang="en-GB" b="1" i="1" dirty="0">
                <a:latin typeface="+mn-lt"/>
              </a:rPr>
              <a:t>Project Highlights</a:t>
            </a:r>
            <a:endParaRPr lang="en-IN" b="1" i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FF7AA-6E6D-CF4D-E20D-A382AA5ED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528" y="1798602"/>
            <a:ext cx="11244944" cy="4153424"/>
          </a:xfrm>
        </p:spPr>
        <p:txBody>
          <a:bodyPr>
            <a:noAutofit/>
          </a:bodyPr>
          <a:lstStyle/>
          <a:p>
            <a:pPr algn="l"/>
            <a:r>
              <a:rPr lang="en-IN" sz="2600" b="0" i="1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DAX (Data Analysis Expressions):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600" b="0" i="1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Utilized to create complex calculations and measures for deeper insights.</a:t>
            </a:r>
          </a:p>
          <a:p>
            <a:pPr algn="l"/>
            <a:r>
              <a:rPr lang="en-IN" sz="2600" b="0" i="1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Data Modelling: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600" b="0" i="1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Designed effective data models to ensure efficient data handling.</a:t>
            </a:r>
          </a:p>
          <a:p>
            <a:pPr algn="l"/>
            <a:r>
              <a:rPr lang="en-IN" sz="2600" b="0" i="1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Advanced Visualization Techniques: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600" b="0" i="1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Created interactive and visually appealing dashboards for better decision-making.</a:t>
            </a:r>
          </a:p>
          <a:p>
            <a:pPr algn="l"/>
            <a:r>
              <a:rPr lang="en-IN" sz="2600" b="0" i="1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Data Transformation: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600" b="0" i="1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Transformed and cleansed data for accurate analysis.</a:t>
            </a:r>
          </a:p>
          <a:p>
            <a:pPr algn="l"/>
            <a:endParaRPr lang="en-IN" sz="2600" i="1" dirty="0"/>
          </a:p>
        </p:txBody>
      </p:sp>
    </p:spTree>
    <p:extLst>
      <p:ext uri="{BB962C8B-B14F-4D97-AF65-F5344CB8AC3E}">
        <p14:creationId xmlns:p14="http://schemas.microsoft.com/office/powerpoint/2010/main" val="38687600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750B-64A7-91BC-98F1-04F63A4BE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885" y="458334"/>
            <a:ext cx="5693229" cy="826180"/>
          </a:xfrm>
        </p:spPr>
        <p:txBody>
          <a:bodyPr>
            <a:normAutofit fontScale="90000"/>
          </a:bodyPr>
          <a:lstStyle/>
          <a:p>
            <a:pPr algn="l"/>
            <a:r>
              <a:rPr lang="en-GB" b="1" i="1" dirty="0">
                <a:latin typeface="+mn-lt"/>
              </a:rPr>
              <a:t>Project Highlights</a:t>
            </a:r>
            <a:endParaRPr lang="en-IN" b="1" i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FF7AA-6E6D-CF4D-E20D-A382AA5ED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642" y="1983659"/>
            <a:ext cx="11244944" cy="2890682"/>
          </a:xfrm>
        </p:spPr>
        <p:txBody>
          <a:bodyPr>
            <a:noAutofit/>
          </a:bodyPr>
          <a:lstStyle/>
          <a:p>
            <a:pPr algn="l"/>
            <a:r>
              <a:rPr lang="en-IN" sz="2600" b="0" i="1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Parameters &amp; What-If Analysis: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600" b="0" i="1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Implemented scenarios for strategic planning and forecasting.</a:t>
            </a:r>
          </a:p>
          <a:p>
            <a:pPr algn="l"/>
            <a:r>
              <a:rPr lang="en-IN" sz="2600" b="0" i="1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Advanced Analytics: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600" b="0" i="1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Leveraged analytical tools for predictive insights.</a:t>
            </a:r>
          </a:p>
          <a:p>
            <a:pPr algn="l"/>
            <a:r>
              <a:rPr lang="en-IN" sz="2600" b="0" i="1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Performance Optimization: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600" b="0" i="1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Fine-tuned performance for fast and efficient reporting.</a:t>
            </a:r>
            <a:endParaRPr lang="en-IN" sz="2600" b="1" i="1" dirty="0">
              <a:solidFill>
                <a:srgbClr val="1F2328"/>
              </a:solidFill>
              <a:effectLst/>
              <a:highlight>
                <a:srgbClr val="FFFFFF"/>
              </a:highlight>
            </a:endParaRPr>
          </a:p>
          <a:p>
            <a:pPr algn="l"/>
            <a:endParaRPr lang="en-IN" sz="2600" i="1" dirty="0"/>
          </a:p>
        </p:txBody>
      </p:sp>
    </p:spTree>
    <p:extLst>
      <p:ext uri="{BB962C8B-B14F-4D97-AF65-F5344CB8AC3E}">
        <p14:creationId xmlns:p14="http://schemas.microsoft.com/office/powerpoint/2010/main" val="3054979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750B-64A7-91BC-98F1-04F63A4BE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5928" y="3015910"/>
            <a:ext cx="3320143" cy="826180"/>
          </a:xfrm>
        </p:spPr>
        <p:txBody>
          <a:bodyPr>
            <a:normAutofit fontScale="90000"/>
          </a:bodyPr>
          <a:lstStyle/>
          <a:p>
            <a:pPr algn="l"/>
            <a:r>
              <a:rPr lang="en-GB" b="1" i="1" dirty="0">
                <a:latin typeface="+mn-lt"/>
              </a:rPr>
              <a:t>Thank you</a:t>
            </a:r>
            <a:endParaRPr lang="en-IN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137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238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Employee Attrition Analysis using Microsoft Power BI</vt:lpstr>
      <vt:lpstr>Problem Statement</vt:lpstr>
      <vt:lpstr>Project Overview</vt:lpstr>
      <vt:lpstr>PowerPoint Presentation</vt:lpstr>
      <vt:lpstr>PowerPoint Presentation</vt:lpstr>
      <vt:lpstr>Output</vt:lpstr>
      <vt:lpstr>Project Highlights</vt:lpstr>
      <vt:lpstr>Project Highlights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Viswadhanush Ravichandran</dc:creator>
  <cp:lastModifiedBy>Viswadhanush Ravichandran</cp:lastModifiedBy>
  <cp:revision>5</cp:revision>
  <dcterms:created xsi:type="dcterms:W3CDTF">2024-07-04T06:29:37Z</dcterms:created>
  <dcterms:modified xsi:type="dcterms:W3CDTF">2024-07-05T04:05:32Z</dcterms:modified>
</cp:coreProperties>
</file>