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44E-2"/>
          <c:y val="8.5420365932519782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5356032"/>
        <c:axId val="75357568"/>
      </c:barChart>
      <c:catAx>
        <c:axId val="75356032"/>
        <c:scaling>
          <c:orientation val="minMax"/>
        </c:scaling>
        <c:axPos val="b"/>
        <c:tickLblPos val="nextTo"/>
        <c:crossAx val="75357568"/>
        <c:crosses val="autoZero"/>
        <c:auto val="1"/>
        <c:lblAlgn val="ctr"/>
        <c:lblOffset val="100"/>
      </c:catAx>
      <c:valAx>
        <c:axId val="75357568"/>
        <c:scaling>
          <c:orientation val="minMax"/>
        </c:scaling>
        <c:axPos val="l"/>
        <c:majorGridlines/>
        <c:numFmt formatCode="General" sourceLinked="1"/>
        <c:tickLblPos val="nextTo"/>
        <c:crossAx val="7535603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SRIMATHI.E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312204006(asunm18718)</a:t>
            </a:r>
            <a:endParaRPr lang="en-US" sz="2400" dirty="0"/>
          </a:p>
          <a:p>
            <a:r>
              <a:rPr lang="en-US" sz="2400" dirty="0" smtClean="0"/>
              <a:t>DEPARTMENT:BCOM ACCOUNTING &amp; FINANCE 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460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46</cp:revision>
  <dcterms:created xsi:type="dcterms:W3CDTF">2024-03-29T15:07:22Z</dcterms:created>
  <dcterms:modified xsi:type="dcterms:W3CDTF">2024-09-02T21:07:17Z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