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>
        <p:guide orient="horz" pos="384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1A4B-EF85-45D1-81B5-99B8B802F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81DB-6C03-497F-9215-6FE1DE2D7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71E3-AA8C-4628-AE08-33C700CD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851D-01B7-43C3-8919-E286ED1E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AEFF-B042-462D-BAF4-F1A0C17E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EC9E-280B-4260-86BD-E5B07197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A3EFF-18F1-40DE-A51D-D31C8D63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AE01-DD4C-4867-BC27-BE1FF3EB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66B0-1AE8-485C-AD77-AB4281F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FFB4-D8FB-4A95-89A1-E02185F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7E47F-3889-4E54-A058-08FC1A561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A4639-58A6-4723-97D6-A4500BBE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C2D7-04C6-4C46-80BC-302AE9C1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F8FF-3445-4A2F-A5F6-AE2AFF5D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99D5-36E0-4727-86F2-62E735C4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A282-65A9-4FC0-878A-67AF0C25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DB16-85F2-49B0-A656-B3DA5697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EE53-3DB2-4CA0-BEBF-8E9B7D1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2A47-ABA2-4BDB-B01C-E4675AD6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4B65-E5A0-4D70-81A1-706E9D45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2DFA-95DD-4D00-A812-4585A063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E10C9-3BD2-453C-B899-B0D4F04C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C2B4-7BC7-418A-A5CF-DEDFFA22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842D-B3BB-460E-9617-DE0DEADA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AC33-27CE-44B6-956D-9BABF949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F68C-4DAE-4DB0-B935-8538B943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EF6A-FED6-4EFA-B5C8-62CBBF56C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685F-1E72-44CA-B080-2F44872E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A196-EFA0-47C6-ADA6-A88DC5E3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24AA-699B-4D8C-ACAA-1E8B4F28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82D2-DC2F-4C35-BA58-82426DE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89D0-624A-4FD4-BC32-BD8B9B1B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269F-0D36-4B86-ADA1-C06143BC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BD84-7465-4612-9EC4-783507FA4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0092-472B-4662-B991-FE1E75565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B610A-0E6C-4A7E-87E8-D57B8D84A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AF963-85EF-4182-955D-A80D3AF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E52E0-F66C-4CEB-8E9E-B8AB79B8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31C25-0FB0-4F9E-9B08-D8DA9D36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C5D-87EF-4FEA-A9D7-DB300572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2B12E-7DFE-4D63-A0AE-80C4C01A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8D7F-0B02-4E26-AC16-6B5B98C6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4F26D-7B9B-4514-82CF-486FC675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1821A-92B3-4C67-8A6C-BD964EC8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388E9-5616-404A-A7A1-1639C36E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6391-35FC-4FF8-8FE3-F7006EA1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D51-49E3-43CB-B03D-DDC093A5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B78D-BACF-444F-AC32-F67106B9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A0100-2D3D-4F60-8D9B-D3602A674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3B71-4559-4382-958A-BF595D47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B66B2-21B7-4478-81C8-360696A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14F49-04D6-434A-A0A1-89B2F213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926D-1DE2-4F59-AD8D-5CF830EF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B74CD-2C58-48C6-BC99-141B7AF68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F475-FF75-4B3D-B98E-A0C9E384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45B4-8C9B-43D9-A4C3-0EFB8EC5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EA865-F26B-415F-9087-06889F3A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00E1-8C19-44AE-89C9-1AAD77C7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FCF87-B187-475B-995A-1425C9EE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0EA2-13C3-4FF5-A484-6DD27B36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D7188-FA15-40F2-9448-043F7F4A7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5495-56EE-4B63-8652-FD0844E79925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900F-06D2-4461-9232-379148F09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1585-BFE1-4C98-B54F-42BCCA85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7466-FA88-4CDC-B69A-C7D499BD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DEE15-8291-4249-A8D5-4298CD9DA8D6}"/>
              </a:ext>
            </a:extLst>
          </p:cNvPr>
          <p:cNvSpPr txBox="1"/>
          <p:nvPr/>
        </p:nvSpPr>
        <p:spPr>
          <a:xfrm>
            <a:off x="652544" y="1836054"/>
            <a:ext cx="4381499" cy="150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Candidate Name: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Registration No: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Email: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Phone No.: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81468D-4F89-4C4A-9C23-28F3156C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r="25626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5" name="Picture 1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99ECD07-3434-4241-9DC3-805C67BF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8" y="246742"/>
            <a:ext cx="1855767" cy="343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689AA2-517A-4334-90D3-839FF78F9102}"/>
              </a:ext>
            </a:extLst>
          </p:cNvPr>
          <p:cNvSpPr txBox="1"/>
          <p:nvPr/>
        </p:nvSpPr>
        <p:spPr>
          <a:xfrm>
            <a:off x="654313" y="3699640"/>
            <a:ext cx="4381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 of the Case Study: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 of the Problem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78C00F-A391-4EF8-921B-57E644D3C47C}"/>
              </a:ext>
            </a:extLst>
          </p:cNvPr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77000">
                <a:srgbClr val="FFC000"/>
              </a:gs>
              <a:gs pos="12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89079-7F48-4819-9349-AFF6033E0141}"/>
              </a:ext>
            </a:extLst>
          </p:cNvPr>
          <p:cNvSpPr txBox="1"/>
          <p:nvPr/>
        </p:nvSpPr>
        <p:spPr>
          <a:xfrm>
            <a:off x="1" y="308113"/>
            <a:ext cx="5600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Understanding of the 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07D85-EC9D-4B75-A990-E028B1B09BD3}"/>
              </a:ext>
            </a:extLst>
          </p:cNvPr>
          <p:cNvSpPr txBox="1"/>
          <p:nvPr/>
        </p:nvSpPr>
        <p:spPr>
          <a:xfrm>
            <a:off x="5600693" y="308113"/>
            <a:ext cx="6696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Approach </a:t>
            </a:r>
            <a:r>
              <a:rPr lang="en-US" sz="1200" dirty="0"/>
              <a:t>(</a:t>
            </a:r>
            <a:r>
              <a:rPr lang="en-US" sz="120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different approaches taken and algorithms)</a:t>
            </a: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EDE3C-09E8-47AB-A40A-ED9C56067D72}"/>
              </a:ext>
            </a:extLst>
          </p:cNvPr>
          <p:cNvCxnSpPr/>
          <p:nvPr/>
        </p:nvCxnSpPr>
        <p:spPr>
          <a:xfrm>
            <a:off x="5600700" y="0"/>
            <a:ext cx="0" cy="685800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5F5668-6E78-48A7-9328-8FCC14FED185}"/>
              </a:ext>
            </a:extLst>
          </p:cNvPr>
          <p:cNvCxnSpPr/>
          <p:nvPr/>
        </p:nvCxnSpPr>
        <p:spPr>
          <a:xfrm>
            <a:off x="0" y="609600"/>
            <a:ext cx="1171575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B0575BA6-C048-4B83-AF44-D10A9DF2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" y="6255400"/>
            <a:ext cx="1589547" cy="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78C00F-A391-4EF8-921B-57E644D3C47C}"/>
              </a:ext>
            </a:extLst>
          </p:cNvPr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77000">
                <a:srgbClr val="FFC000"/>
              </a:gs>
              <a:gs pos="12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A59B5C1-BFF1-40B9-BEEA-603AE33C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" y="6255400"/>
            <a:ext cx="1589547" cy="294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0765C2-794A-4385-A18C-8F17127B4FFD}"/>
              </a:ext>
            </a:extLst>
          </p:cNvPr>
          <p:cNvSpPr txBox="1"/>
          <p:nvPr/>
        </p:nvSpPr>
        <p:spPr>
          <a:xfrm>
            <a:off x="1" y="308113"/>
            <a:ext cx="560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Steps Taken </a:t>
            </a:r>
            <a:r>
              <a:rPr lang="en-US" sz="1200" dirty="0"/>
              <a:t>(flow of steps to solve the problem)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D3F31-07E6-4B43-82B6-BEB9FE3BB7FA}"/>
              </a:ext>
            </a:extLst>
          </p:cNvPr>
          <p:cNvSpPr txBox="1"/>
          <p:nvPr/>
        </p:nvSpPr>
        <p:spPr>
          <a:xfrm>
            <a:off x="5600695" y="308113"/>
            <a:ext cx="611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 Solution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F3DE95-A63B-4461-8A75-092FC31B0295}"/>
              </a:ext>
            </a:extLst>
          </p:cNvPr>
          <p:cNvCxnSpPr/>
          <p:nvPr/>
        </p:nvCxnSpPr>
        <p:spPr>
          <a:xfrm>
            <a:off x="5600700" y="0"/>
            <a:ext cx="0" cy="685800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59846F-F5B5-4CEA-8387-19F543DC117A}"/>
              </a:ext>
            </a:extLst>
          </p:cNvPr>
          <p:cNvCxnSpPr/>
          <p:nvPr/>
        </p:nvCxnSpPr>
        <p:spPr>
          <a:xfrm>
            <a:off x="0" y="609600"/>
            <a:ext cx="1171575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3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78C00F-A391-4EF8-921B-57E644D3C47C}"/>
              </a:ext>
            </a:extLst>
          </p:cNvPr>
          <p:cNvSpPr/>
          <p:nvPr/>
        </p:nvSpPr>
        <p:spPr>
          <a:xfrm>
            <a:off x="11715750" y="0"/>
            <a:ext cx="476250" cy="6858000"/>
          </a:xfrm>
          <a:prstGeom prst="rect">
            <a:avLst/>
          </a:prstGeom>
          <a:gradFill>
            <a:gsLst>
              <a:gs pos="77000">
                <a:srgbClr val="FFC000"/>
              </a:gs>
              <a:gs pos="12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A59B5C1-BFF1-40B9-BEEA-603AE33C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2" y="6255400"/>
            <a:ext cx="1589547" cy="294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0765C2-794A-4385-A18C-8F17127B4FFD}"/>
              </a:ext>
            </a:extLst>
          </p:cNvPr>
          <p:cNvSpPr txBox="1"/>
          <p:nvPr/>
        </p:nvSpPr>
        <p:spPr>
          <a:xfrm>
            <a:off x="0" y="308113"/>
            <a:ext cx="1171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Annexure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50791-0922-4600-BE3B-DB181A6A53E3}"/>
              </a:ext>
            </a:extLst>
          </p:cNvPr>
          <p:cNvSpPr txBox="1"/>
          <p:nvPr/>
        </p:nvSpPr>
        <p:spPr>
          <a:xfrm>
            <a:off x="1722268" y="1077891"/>
            <a:ext cx="7981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Fill in all the 4 required columns as per the given format.</a:t>
            </a:r>
          </a:p>
          <a:p>
            <a:pPr marL="342900" indent="-342900">
              <a:buAutoNum type="arabicParenR"/>
            </a:pPr>
            <a:r>
              <a:rPr lang="en-US" dirty="0"/>
              <a:t>Keep it simple and crisp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Any supporting documents that you want to share, pls attach a link in the PPT.</a:t>
            </a:r>
          </a:p>
          <a:p>
            <a:pPr marL="342900" indent="-342900">
              <a:buAutoNum type="arabicParenR"/>
            </a:pPr>
            <a:r>
              <a:rPr lang="en-US" dirty="0"/>
              <a:t>Final submission: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Jan 2024</a:t>
            </a:r>
          </a:p>
          <a:p>
            <a:pPr marL="342900" indent="-34290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Taneja, Tanya</dc:creator>
  <cp:lastModifiedBy>Saini, Kartik</cp:lastModifiedBy>
  <cp:revision>11</cp:revision>
  <dcterms:created xsi:type="dcterms:W3CDTF">2022-03-04T13:43:07Z</dcterms:created>
  <dcterms:modified xsi:type="dcterms:W3CDTF">2024-01-02T08:53:03Z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c8877770-3930-44f2-adf6-2348fb2a9d6d</vt:lpwstr>
  </property>
  <property fmtid="{D5CDD505-2E9C-101B-9397-08002B2CF9AE}" pid="3" name="ABClassification">
    <vt:lpwstr>Public</vt:lpwstr>
  </property>
</Properties>
</file>