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9404E-EFD8-4A7A-A398-539B30259F46}" v="3" dt="2025-02-26T23:28:06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jith Menon" userId="0502ab63c4f58b92" providerId="LiveId" clId="{9829404E-EFD8-4A7A-A398-539B30259F46}"/>
    <pc:docChg chg="undo custSel delSld modSld">
      <pc:chgData name="Viswajith Menon" userId="0502ab63c4f58b92" providerId="LiveId" clId="{9829404E-EFD8-4A7A-A398-539B30259F46}" dt="2025-02-26T23:34:39.947" v="1430" actId="20577"/>
      <pc:docMkLst>
        <pc:docMk/>
      </pc:docMkLst>
      <pc:sldChg chg="modSp mod">
        <pc:chgData name="Viswajith Menon" userId="0502ab63c4f58b92" providerId="LiveId" clId="{9829404E-EFD8-4A7A-A398-539B30259F46}" dt="2025-02-26T22:47:58.481" v="73" actId="20577"/>
        <pc:sldMkLst>
          <pc:docMk/>
          <pc:sldMk cId="953325580" sldId="256"/>
        </pc:sldMkLst>
        <pc:spChg chg="mod">
          <ac:chgData name="Viswajith Menon" userId="0502ab63c4f58b92" providerId="LiveId" clId="{9829404E-EFD8-4A7A-A398-539B30259F46}" dt="2025-02-26T22:47:23.450" v="56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Viswajith Menon" userId="0502ab63c4f58b92" providerId="LiveId" clId="{9829404E-EFD8-4A7A-A398-539B30259F46}" dt="2025-02-26T22:46:44.157" v="4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Viswajith Menon" userId="0502ab63c4f58b92" providerId="LiveId" clId="{9829404E-EFD8-4A7A-A398-539B30259F46}" dt="2025-02-26T22:47:58.481" v="73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Viswajith Menon" userId="0502ab63c4f58b92" providerId="LiveId" clId="{9829404E-EFD8-4A7A-A398-539B30259F46}" dt="2025-02-26T23:16:18.033" v="1137" actId="255"/>
        <pc:sldMkLst>
          <pc:docMk/>
          <pc:sldMk cId="4066255318" sldId="259"/>
        </pc:sldMkLst>
        <pc:spChg chg="mod">
          <ac:chgData name="Viswajith Menon" userId="0502ab63c4f58b92" providerId="LiveId" clId="{9829404E-EFD8-4A7A-A398-539B30259F46}" dt="2025-02-26T23:16:18.033" v="1137" actId="255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Viswajith Menon" userId="0502ab63c4f58b92" providerId="LiveId" clId="{9829404E-EFD8-4A7A-A398-539B30259F46}" dt="2025-02-26T23:07:09.937" v="699" actId="20577"/>
        <pc:sldMkLst>
          <pc:docMk/>
          <pc:sldMk cId="1186421160" sldId="262"/>
        </pc:sldMkLst>
        <pc:spChg chg="mod">
          <ac:chgData name="Viswajith Menon" userId="0502ab63c4f58b92" providerId="LiveId" clId="{9829404E-EFD8-4A7A-A398-539B30259F46}" dt="2025-02-26T23:07:09.937" v="699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swajith Menon" userId="0502ab63c4f58b92" providerId="LiveId" clId="{9829404E-EFD8-4A7A-A398-539B30259F46}" dt="2025-02-26T23:11:36.415" v="792" actId="20577"/>
        <pc:sldMkLst>
          <pc:docMk/>
          <pc:sldMk cId="3210358481" sldId="263"/>
        </pc:sldMkLst>
        <pc:spChg chg="mod">
          <ac:chgData name="Viswajith Menon" userId="0502ab63c4f58b92" providerId="LiveId" clId="{9829404E-EFD8-4A7A-A398-539B30259F46}" dt="2025-02-26T23:11:36.415" v="792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swajith Menon" userId="0502ab63c4f58b92" providerId="LiveId" clId="{9829404E-EFD8-4A7A-A398-539B30259F46}" dt="2025-02-26T23:14:04.097" v="970" actId="20577"/>
        <pc:sldMkLst>
          <pc:docMk/>
          <pc:sldMk cId="3202024527" sldId="265"/>
        </pc:sldMkLst>
        <pc:spChg chg="mod">
          <ac:chgData name="Viswajith Menon" userId="0502ab63c4f58b92" providerId="LiveId" clId="{9829404E-EFD8-4A7A-A398-539B30259F46}" dt="2025-02-26T23:14:04.097" v="970" actId="20577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swajith Menon" userId="0502ab63c4f58b92" providerId="LiveId" clId="{9829404E-EFD8-4A7A-A398-539B30259F46}" dt="2025-02-26T23:34:39.947" v="1430" actId="20577"/>
        <pc:sldMkLst>
          <pc:docMk/>
          <pc:sldMk cId="2900153716" sldId="2146847054"/>
        </pc:sldMkLst>
        <pc:spChg chg="mod">
          <ac:chgData name="Viswajith Menon" userId="0502ab63c4f58b92" providerId="LiveId" clId="{9829404E-EFD8-4A7A-A398-539B30259F46}" dt="2025-02-26T23:34:39.947" v="1430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delSp del mod">
        <pc:chgData name="Viswajith Menon" userId="0502ab63c4f58b92" providerId="LiveId" clId="{9829404E-EFD8-4A7A-A398-539B30259F46}" dt="2025-02-26T23:34:33.853" v="1428" actId="2696"/>
        <pc:sldMkLst>
          <pc:docMk/>
          <pc:sldMk cId="614882681" sldId="2146847055"/>
        </pc:sldMkLst>
        <pc:spChg chg="del">
          <ac:chgData name="Viswajith Menon" userId="0502ab63c4f58b92" providerId="LiveId" clId="{9829404E-EFD8-4A7A-A398-539B30259F46}" dt="2025-02-26T23:29:27.739" v="1172" actId="478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Viswajith Menon" userId="0502ab63c4f58b92" providerId="LiveId" clId="{9829404E-EFD8-4A7A-A398-539B30259F46}" dt="2025-02-26T23:15:46.244" v="1135" actId="20577"/>
        <pc:sldMkLst>
          <pc:docMk/>
          <pc:sldMk cId="3819043843" sldId="2146847057"/>
        </pc:sldMkLst>
        <pc:spChg chg="mod">
          <ac:chgData name="Viswajith Menon" userId="0502ab63c4f58b92" providerId="LiveId" clId="{9829404E-EFD8-4A7A-A398-539B30259F46}" dt="2025-02-26T23:15:46.244" v="1135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Viswajith Menon" userId="0502ab63c4f58b92" providerId="LiveId" clId="{9829404E-EFD8-4A7A-A398-539B30259F46}" dt="2025-02-26T23:28:52.573" v="1171" actId="14100"/>
        <pc:sldMkLst>
          <pc:docMk/>
          <pc:sldMk cId="2083715239" sldId="2146847060"/>
        </pc:sldMkLst>
        <pc:spChg chg="del mod">
          <ac:chgData name="Viswajith Menon" userId="0502ab63c4f58b92" providerId="LiveId" clId="{9829404E-EFD8-4A7A-A398-539B30259F46}" dt="2025-02-26T23:25:55.504" v="1140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Viswajith Menon" userId="0502ab63c4f58b92" providerId="LiveId" clId="{9829404E-EFD8-4A7A-A398-539B30259F46}" dt="2025-02-26T23:28:49.985" v="1170" actId="14100"/>
          <ac:picMkLst>
            <pc:docMk/>
            <pc:sldMk cId="2083715239" sldId="2146847060"/>
            <ac:picMk id="5" creationId="{72C3DFB4-6ED2-55DE-0B0E-DEB06C94CF5E}"/>
          </ac:picMkLst>
        </pc:picChg>
        <pc:picChg chg="add del mod">
          <ac:chgData name="Viswajith Menon" userId="0502ab63c4f58b92" providerId="LiveId" clId="{9829404E-EFD8-4A7A-A398-539B30259F46}" dt="2025-02-26T23:28:25.361" v="1165" actId="478"/>
          <ac:picMkLst>
            <pc:docMk/>
            <pc:sldMk cId="2083715239" sldId="2146847060"/>
            <ac:picMk id="7" creationId="{6A90E9F7-8994-216C-DB05-FEE8A6FEE3CB}"/>
          </ac:picMkLst>
        </pc:picChg>
        <pc:picChg chg="add mod modCrop">
          <ac:chgData name="Viswajith Menon" userId="0502ab63c4f58b92" providerId="LiveId" clId="{9829404E-EFD8-4A7A-A398-539B30259F46}" dt="2025-02-26T23:28:43.644" v="1169" actId="14100"/>
          <ac:picMkLst>
            <pc:docMk/>
            <pc:sldMk cId="2083715239" sldId="2146847060"/>
            <ac:picMk id="9" creationId="{77DE1FD3-B737-9D1E-6DEB-C1CBAEC87B53}"/>
          </ac:picMkLst>
        </pc:picChg>
        <pc:picChg chg="add mod">
          <ac:chgData name="Viswajith Menon" userId="0502ab63c4f58b92" providerId="LiveId" clId="{9829404E-EFD8-4A7A-A398-539B30259F46}" dt="2025-02-26T23:28:52.573" v="1171" actId="14100"/>
          <ac:picMkLst>
            <pc:docMk/>
            <pc:sldMk cId="2083715239" sldId="2146847060"/>
            <ac:picMk id="11" creationId="{0D5E6E70-1E41-979A-9DCF-55EBBC17AC08}"/>
          </ac:picMkLst>
        </pc:picChg>
      </pc:sldChg>
      <pc:sldChg chg="modSp mod">
        <pc:chgData name="Viswajith Menon" userId="0502ab63c4f58b92" providerId="LiveId" clId="{9829404E-EFD8-4A7A-A398-539B30259F46}" dt="2025-02-26T23:34:00.139" v="1427" actId="20577"/>
        <pc:sldMkLst>
          <pc:docMk/>
          <pc:sldMk cId="4233882376" sldId="2146847062"/>
        </pc:sldMkLst>
        <pc:spChg chg="mod">
          <ac:chgData name="Viswajith Menon" userId="0502ab63c4f58b92" providerId="LiveId" clId="{9829404E-EFD8-4A7A-A398-539B30259F46}" dt="2025-02-26T23:34:00.139" v="1427" actId="20577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Viswajith Menon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Data sent during communication between users can be subject to eavesdropping, tampering etc. by attackers. </a:t>
            </a:r>
            <a:r>
              <a:rPr lang="en-IN" sz="2000" dirty="0"/>
              <a:t>The challenge is to securely send data while preserving confidentiality as well as the integrity of the message. Steganography is a means to solve this challenge by hiding the data within another medium such as audio, images, video etc.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Libraries – OpenCV,  OS,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IDEs - VS Code, IDLE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Language -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Platforms – Windows 11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F0F0F"/>
                </a:solidFill>
              </a:rPr>
              <a:t>Embed a string securely within an image</a:t>
            </a:r>
          </a:p>
          <a:p>
            <a:r>
              <a:rPr lang="en-IN" sz="2000" dirty="0">
                <a:solidFill>
                  <a:srgbClr val="0F0F0F"/>
                </a:solidFill>
              </a:rPr>
              <a:t>Passcode protection provides an additional layer of security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Military and defence organizations</a:t>
            </a:r>
          </a:p>
          <a:p>
            <a:r>
              <a:rPr lang="en-IN" sz="2000" dirty="0"/>
              <a:t>MNCs that need to secure their data</a:t>
            </a:r>
          </a:p>
          <a:p>
            <a:r>
              <a:rPr lang="en-IN" sz="2000" dirty="0"/>
              <a:t>Any other users who require confidential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3DFB4-6ED2-55DE-0B0E-DEB06C94C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315" y="1232452"/>
            <a:ext cx="3075111" cy="24391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E1FD3-B737-9D1E-6DEB-C1CBAEC8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7" r="3615"/>
          <a:stretch/>
        </p:blipFill>
        <p:spPr>
          <a:xfrm>
            <a:off x="6241026" y="1232452"/>
            <a:ext cx="5715000" cy="2036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E6E70-1E41-979A-9DCF-55EBBC17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947" y="3780748"/>
            <a:ext cx="5128751" cy="30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were successfully able to embed a message within an image and retrieve it back as well. The technique of steganography helped meet the demands of confidentiality and integrity of data.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https://github.com/ViswajithMenon95/Steganography.git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83</TotalTime>
  <Words>203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Viswajith Menon</cp:lastModifiedBy>
  <cp:revision>26</cp:revision>
  <dcterms:created xsi:type="dcterms:W3CDTF">2021-05-26T16:50:10Z</dcterms:created>
  <dcterms:modified xsi:type="dcterms:W3CDTF">2025-02-26T23:34:42Z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