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89486E-41E1-4A0A-8014-11A03D209844}" v="1" dt="2024-03-25T10:09:49.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wajith Mathialagan" userId="726af68a-f94e-4bbe-a247-9c85642f7158" providerId="ADAL" clId="{5D89486E-41E1-4A0A-8014-11A03D209844}"/>
    <pc:docChg chg="addSld modSld">
      <pc:chgData name="Viswajith Mathialagan" userId="726af68a-f94e-4bbe-a247-9c85642f7158" providerId="ADAL" clId="{5D89486E-41E1-4A0A-8014-11A03D209844}" dt="2024-03-25T10:13:13.826" v="13" actId="20577"/>
      <pc:docMkLst>
        <pc:docMk/>
      </pc:docMkLst>
      <pc:sldChg chg="modSp mod">
        <pc:chgData name="Viswajith Mathialagan" userId="726af68a-f94e-4bbe-a247-9c85642f7158" providerId="ADAL" clId="{5D89486E-41E1-4A0A-8014-11A03D209844}" dt="2024-03-25T10:13:13.826" v="13" actId="20577"/>
        <pc:sldMkLst>
          <pc:docMk/>
          <pc:sldMk cId="2797952410" sldId="260"/>
        </pc:sldMkLst>
        <pc:spChg chg="mod">
          <ac:chgData name="Viswajith Mathialagan" userId="726af68a-f94e-4bbe-a247-9c85642f7158" providerId="ADAL" clId="{5D89486E-41E1-4A0A-8014-11A03D209844}" dt="2024-03-25T10:13:13.826" v="13" actId="20577"/>
          <ac:spMkLst>
            <pc:docMk/>
            <pc:sldMk cId="2797952410" sldId="260"/>
            <ac:spMk id="2" creationId="{36242451-92A4-87F1-32AC-6565B2BD55E4}"/>
          </ac:spMkLst>
        </pc:spChg>
      </pc:sldChg>
      <pc:sldChg chg="addSp modSp new mod">
        <pc:chgData name="Viswajith Mathialagan" userId="726af68a-f94e-4bbe-a247-9c85642f7158" providerId="ADAL" clId="{5D89486E-41E1-4A0A-8014-11A03D209844}" dt="2024-03-25T10:09:56.866" v="5" actId="1076"/>
        <pc:sldMkLst>
          <pc:docMk/>
          <pc:sldMk cId="2646361675" sldId="261"/>
        </pc:sldMkLst>
        <pc:picChg chg="add mod">
          <ac:chgData name="Viswajith Mathialagan" userId="726af68a-f94e-4bbe-a247-9c85642f7158" providerId="ADAL" clId="{5D89486E-41E1-4A0A-8014-11A03D209844}" dt="2024-03-25T10:09:56.866" v="5" actId="1076"/>
          <ac:picMkLst>
            <pc:docMk/>
            <pc:sldMk cId="2646361675" sldId="261"/>
            <ac:picMk id="3" creationId="{24F6F8DD-890D-E6B1-0A93-B6DC89D0E4B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F163-94BD-6455-B092-A4CFD0822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175B98-414B-F525-DDDD-E08CA34C7A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E34CDE-8E6E-09D1-179D-045183F472E6}"/>
              </a:ext>
            </a:extLst>
          </p:cNvPr>
          <p:cNvSpPr>
            <a:spLocks noGrp="1"/>
          </p:cNvSpPr>
          <p:nvPr>
            <p:ph type="dt" sz="half" idx="10"/>
          </p:nvPr>
        </p:nvSpPr>
        <p:spPr/>
        <p:txBody>
          <a:bodyPr/>
          <a:lstStyle/>
          <a:p>
            <a:fld id="{6C16F7F5-3B84-4A18-94E9-212C05DC43F4}" type="datetimeFigureOut">
              <a:rPr lang="en-US" smtClean="0"/>
              <a:t>3/25/2024</a:t>
            </a:fld>
            <a:endParaRPr lang="en-US"/>
          </a:p>
        </p:txBody>
      </p:sp>
      <p:sp>
        <p:nvSpPr>
          <p:cNvPr id="5" name="Footer Placeholder 4">
            <a:extLst>
              <a:ext uri="{FF2B5EF4-FFF2-40B4-BE49-F238E27FC236}">
                <a16:creationId xmlns:a16="http://schemas.microsoft.com/office/drawing/2014/main" id="{7629596A-F4AC-4535-C50A-AB8E1861F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DFC17-7EC0-63E1-09FA-367F60574BBA}"/>
              </a:ext>
            </a:extLst>
          </p:cNvPr>
          <p:cNvSpPr>
            <a:spLocks noGrp="1"/>
          </p:cNvSpPr>
          <p:nvPr>
            <p:ph type="sldNum" sz="quarter" idx="12"/>
          </p:nvPr>
        </p:nvSpPr>
        <p:spPr/>
        <p:txBody>
          <a:bodyPr/>
          <a:lstStyle/>
          <a:p>
            <a:fld id="{F1D7DD6A-2901-48C6-A6D0-236B5E4FF41D}" type="slidenum">
              <a:rPr lang="en-US" smtClean="0"/>
              <a:t>‹#›</a:t>
            </a:fld>
            <a:endParaRPr lang="en-US"/>
          </a:p>
        </p:txBody>
      </p:sp>
    </p:spTree>
    <p:extLst>
      <p:ext uri="{BB962C8B-B14F-4D97-AF65-F5344CB8AC3E}">
        <p14:creationId xmlns:p14="http://schemas.microsoft.com/office/powerpoint/2010/main" val="4063840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697A-1687-2546-2B8C-E9A7BAC9A2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B3A01F-1AE5-EC22-B065-75B3CBC8A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C24FF-F18A-4074-7E61-EE37B61B7875}"/>
              </a:ext>
            </a:extLst>
          </p:cNvPr>
          <p:cNvSpPr>
            <a:spLocks noGrp="1"/>
          </p:cNvSpPr>
          <p:nvPr>
            <p:ph type="dt" sz="half" idx="10"/>
          </p:nvPr>
        </p:nvSpPr>
        <p:spPr/>
        <p:txBody>
          <a:bodyPr/>
          <a:lstStyle/>
          <a:p>
            <a:fld id="{6C16F7F5-3B84-4A18-94E9-212C05DC43F4}" type="datetimeFigureOut">
              <a:rPr lang="en-US" smtClean="0"/>
              <a:t>3/25/2024</a:t>
            </a:fld>
            <a:endParaRPr lang="en-US"/>
          </a:p>
        </p:txBody>
      </p:sp>
      <p:sp>
        <p:nvSpPr>
          <p:cNvPr id="5" name="Footer Placeholder 4">
            <a:extLst>
              <a:ext uri="{FF2B5EF4-FFF2-40B4-BE49-F238E27FC236}">
                <a16:creationId xmlns:a16="http://schemas.microsoft.com/office/drawing/2014/main" id="{24C2429A-C7E3-2083-0486-923848A3E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B3AB7-9943-66EB-BFB3-348D479C2D8F}"/>
              </a:ext>
            </a:extLst>
          </p:cNvPr>
          <p:cNvSpPr>
            <a:spLocks noGrp="1"/>
          </p:cNvSpPr>
          <p:nvPr>
            <p:ph type="sldNum" sz="quarter" idx="12"/>
          </p:nvPr>
        </p:nvSpPr>
        <p:spPr/>
        <p:txBody>
          <a:bodyPr/>
          <a:lstStyle/>
          <a:p>
            <a:fld id="{F1D7DD6A-2901-48C6-A6D0-236B5E4FF41D}" type="slidenum">
              <a:rPr lang="en-US" smtClean="0"/>
              <a:t>‹#›</a:t>
            </a:fld>
            <a:endParaRPr lang="en-US"/>
          </a:p>
        </p:txBody>
      </p:sp>
    </p:spTree>
    <p:extLst>
      <p:ext uri="{BB962C8B-B14F-4D97-AF65-F5344CB8AC3E}">
        <p14:creationId xmlns:p14="http://schemas.microsoft.com/office/powerpoint/2010/main" val="282798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20919F-4116-F6FC-E299-6F61087A7C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452623-5A31-A7A1-03E5-E303265277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259DB-FB0D-EE03-A55E-F74AD48B6540}"/>
              </a:ext>
            </a:extLst>
          </p:cNvPr>
          <p:cNvSpPr>
            <a:spLocks noGrp="1"/>
          </p:cNvSpPr>
          <p:nvPr>
            <p:ph type="dt" sz="half" idx="10"/>
          </p:nvPr>
        </p:nvSpPr>
        <p:spPr/>
        <p:txBody>
          <a:bodyPr/>
          <a:lstStyle/>
          <a:p>
            <a:fld id="{6C16F7F5-3B84-4A18-94E9-212C05DC43F4}" type="datetimeFigureOut">
              <a:rPr lang="en-US" smtClean="0"/>
              <a:t>3/25/2024</a:t>
            </a:fld>
            <a:endParaRPr lang="en-US"/>
          </a:p>
        </p:txBody>
      </p:sp>
      <p:sp>
        <p:nvSpPr>
          <p:cNvPr id="5" name="Footer Placeholder 4">
            <a:extLst>
              <a:ext uri="{FF2B5EF4-FFF2-40B4-BE49-F238E27FC236}">
                <a16:creationId xmlns:a16="http://schemas.microsoft.com/office/drawing/2014/main" id="{E8BAA842-DC90-6A57-DE6B-790CEA22E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A7CC2-03F8-A52A-4802-8E7143B9DC0C}"/>
              </a:ext>
            </a:extLst>
          </p:cNvPr>
          <p:cNvSpPr>
            <a:spLocks noGrp="1"/>
          </p:cNvSpPr>
          <p:nvPr>
            <p:ph type="sldNum" sz="quarter" idx="12"/>
          </p:nvPr>
        </p:nvSpPr>
        <p:spPr/>
        <p:txBody>
          <a:bodyPr/>
          <a:lstStyle/>
          <a:p>
            <a:fld id="{F1D7DD6A-2901-48C6-A6D0-236B5E4FF41D}" type="slidenum">
              <a:rPr lang="en-US" smtClean="0"/>
              <a:t>‹#›</a:t>
            </a:fld>
            <a:endParaRPr lang="en-US"/>
          </a:p>
        </p:txBody>
      </p:sp>
    </p:spTree>
    <p:extLst>
      <p:ext uri="{BB962C8B-B14F-4D97-AF65-F5344CB8AC3E}">
        <p14:creationId xmlns:p14="http://schemas.microsoft.com/office/powerpoint/2010/main" val="72351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7A25-CB64-61BC-C7CF-282DFD1EC8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0EC3C-3BD3-A2A6-DF91-6B16DED0F4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70FD5-CEA5-1922-F158-38EEBA1FB0DE}"/>
              </a:ext>
            </a:extLst>
          </p:cNvPr>
          <p:cNvSpPr>
            <a:spLocks noGrp="1"/>
          </p:cNvSpPr>
          <p:nvPr>
            <p:ph type="dt" sz="half" idx="10"/>
          </p:nvPr>
        </p:nvSpPr>
        <p:spPr/>
        <p:txBody>
          <a:bodyPr/>
          <a:lstStyle/>
          <a:p>
            <a:fld id="{6C16F7F5-3B84-4A18-94E9-212C05DC43F4}" type="datetimeFigureOut">
              <a:rPr lang="en-US" smtClean="0"/>
              <a:t>3/25/2024</a:t>
            </a:fld>
            <a:endParaRPr lang="en-US"/>
          </a:p>
        </p:txBody>
      </p:sp>
      <p:sp>
        <p:nvSpPr>
          <p:cNvPr id="5" name="Footer Placeholder 4">
            <a:extLst>
              <a:ext uri="{FF2B5EF4-FFF2-40B4-BE49-F238E27FC236}">
                <a16:creationId xmlns:a16="http://schemas.microsoft.com/office/drawing/2014/main" id="{ACF7795E-D4BC-B13F-060A-B63591EAE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5D31C-BAAE-31C1-33FF-76964603CA02}"/>
              </a:ext>
            </a:extLst>
          </p:cNvPr>
          <p:cNvSpPr>
            <a:spLocks noGrp="1"/>
          </p:cNvSpPr>
          <p:nvPr>
            <p:ph type="sldNum" sz="quarter" idx="12"/>
          </p:nvPr>
        </p:nvSpPr>
        <p:spPr/>
        <p:txBody>
          <a:bodyPr/>
          <a:lstStyle/>
          <a:p>
            <a:fld id="{F1D7DD6A-2901-48C6-A6D0-236B5E4FF41D}" type="slidenum">
              <a:rPr lang="en-US" smtClean="0"/>
              <a:t>‹#›</a:t>
            </a:fld>
            <a:endParaRPr lang="en-US"/>
          </a:p>
        </p:txBody>
      </p:sp>
    </p:spTree>
    <p:extLst>
      <p:ext uri="{BB962C8B-B14F-4D97-AF65-F5344CB8AC3E}">
        <p14:creationId xmlns:p14="http://schemas.microsoft.com/office/powerpoint/2010/main" val="214706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E286-DD7E-4F5E-415A-02F466FFE1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D740E9-503C-8D73-9C80-2D4CB3FE2B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F3E5E-F0F2-A49D-3177-5034D2407F1F}"/>
              </a:ext>
            </a:extLst>
          </p:cNvPr>
          <p:cNvSpPr>
            <a:spLocks noGrp="1"/>
          </p:cNvSpPr>
          <p:nvPr>
            <p:ph type="dt" sz="half" idx="10"/>
          </p:nvPr>
        </p:nvSpPr>
        <p:spPr/>
        <p:txBody>
          <a:bodyPr/>
          <a:lstStyle/>
          <a:p>
            <a:fld id="{6C16F7F5-3B84-4A18-94E9-212C05DC43F4}" type="datetimeFigureOut">
              <a:rPr lang="en-US" smtClean="0"/>
              <a:t>3/25/2024</a:t>
            </a:fld>
            <a:endParaRPr lang="en-US"/>
          </a:p>
        </p:txBody>
      </p:sp>
      <p:sp>
        <p:nvSpPr>
          <p:cNvPr id="5" name="Footer Placeholder 4">
            <a:extLst>
              <a:ext uri="{FF2B5EF4-FFF2-40B4-BE49-F238E27FC236}">
                <a16:creationId xmlns:a16="http://schemas.microsoft.com/office/drawing/2014/main" id="{91A0EC61-3D61-C31F-9483-FC03750A0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BD871-474D-3086-4274-605D79A2B30B}"/>
              </a:ext>
            </a:extLst>
          </p:cNvPr>
          <p:cNvSpPr>
            <a:spLocks noGrp="1"/>
          </p:cNvSpPr>
          <p:nvPr>
            <p:ph type="sldNum" sz="quarter" idx="12"/>
          </p:nvPr>
        </p:nvSpPr>
        <p:spPr/>
        <p:txBody>
          <a:bodyPr/>
          <a:lstStyle/>
          <a:p>
            <a:fld id="{F1D7DD6A-2901-48C6-A6D0-236B5E4FF41D}" type="slidenum">
              <a:rPr lang="en-US" smtClean="0"/>
              <a:t>‹#›</a:t>
            </a:fld>
            <a:endParaRPr lang="en-US"/>
          </a:p>
        </p:txBody>
      </p:sp>
    </p:spTree>
    <p:extLst>
      <p:ext uri="{BB962C8B-B14F-4D97-AF65-F5344CB8AC3E}">
        <p14:creationId xmlns:p14="http://schemas.microsoft.com/office/powerpoint/2010/main" val="198420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ACA11-4968-5CAE-E8C1-5E460B2187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7AF32-ECAB-4EEF-6F29-6976BA2D9B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6163C9-EAB9-4061-3DC3-FA390FBD37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5B4CBE-9D45-BB55-AA1F-266BD56EA955}"/>
              </a:ext>
            </a:extLst>
          </p:cNvPr>
          <p:cNvSpPr>
            <a:spLocks noGrp="1"/>
          </p:cNvSpPr>
          <p:nvPr>
            <p:ph type="dt" sz="half" idx="10"/>
          </p:nvPr>
        </p:nvSpPr>
        <p:spPr/>
        <p:txBody>
          <a:bodyPr/>
          <a:lstStyle/>
          <a:p>
            <a:fld id="{6C16F7F5-3B84-4A18-94E9-212C05DC43F4}" type="datetimeFigureOut">
              <a:rPr lang="en-US" smtClean="0"/>
              <a:t>3/25/2024</a:t>
            </a:fld>
            <a:endParaRPr lang="en-US"/>
          </a:p>
        </p:txBody>
      </p:sp>
      <p:sp>
        <p:nvSpPr>
          <p:cNvPr id="6" name="Footer Placeholder 5">
            <a:extLst>
              <a:ext uri="{FF2B5EF4-FFF2-40B4-BE49-F238E27FC236}">
                <a16:creationId xmlns:a16="http://schemas.microsoft.com/office/drawing/2014/main" id="{BF342661-B923-4B2D-36A0-96DE80C1A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8894E-2253-440A-C9AC-7681ED670D17}"/>
              </a:ext>
            </a:extLst>
          </p:cNvPr>
          <p:cNvSpPr>
            <a:spLocks noGrp="1"/>
          </p:cNvSpPr>
          <p:nvPr>
            <p:ph type="sldNum" sz="quarter" idx="12"/>
          </p:nvPr>
        </p:nvSpPr>
        <p:spPr/>
        <p:txBody>
          <a:bodyPr/>
          <a:lstStyle/>
          <a:p>
            <a:fld id="{F1D7DD6A-2901-48C6-A6D0-236B5E4FF41D}" type="slidenum">
              <a:rPr lang="en-US" smtClean="0"/>
              <a:t>‹#›</a:t>
            </a:fld>
            <a:endParaRPr lang="en-US"/>
          </a:p>
        </p:txBody>
      </p:sp>
    </p:spTree>
    <p:extLst>
      <p:ext uri="{BB962C8B-B14F-4D97-AF65-F5344CB8AC3E}">
        <p14:creationId xmlns:p14="http://schemas.microsoft.com/office/powerpoint/2010/main" val="332308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B83F-E086-6414-E1C5-268BA4F226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C9E35B-FBA4-B783-21D5-A0F7A82927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A33D60-0511-EABB-02A4-FE0AFCCB24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BDDEC-D529-3BB0-20B0-05875CDD1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F6CC1A-EB03-8418-053F-C69497128B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F51584-EC7E-3F16-EA1F-356BB187B88A}"/>
              </a:ext>
            </a:extLst>
          </p:cNvPr>
          <p:cNvSpPr>
            <a:spLocks noGrp="1"/>
          </p:cNvSpPr>
          <p:nvPr>
            <p:ph type="dt" sz="half" idx="10"/>
          </p:nvPr>
        </p:nvSpPr>
        <p:spPr/>
        <p:txBody>
          <a:bodyPr/>
          <a:lstStyle/>
          <a:p>
            <a:fld id="{6C16F7F5-3B84-4A18-94E9-212C05DC43F4}" type="datetimeFigureOut">
              <a:rPr lang="en-US" smtClean="0"/>
              <a:t>3/25/2024</a:t>
            </a:fld>
            <a:endParaRPr lang="en-US"/>
          </a:p>
        </p:txBody>
      </p:sp>
      <p:sp>
        <p:nvSpPr>
          <p:cNvPr id="8" name="Footer Placeholder 7">
            <a:extLst>
              <a:ext uri="{FF2B5EF4-FFF2-40B4-BE49-F238E27FC236}">
                <a16:creationId xmlns:a16="http://schemas.microsoft.com/office/drawing/2014/main" id="{4EE2FCDA-13DE-4F16-4C1A-38A7AD89AC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5FA835-0ED3-557A-0B83-00F6A50723A3}"/>
              </a:ext>
            </a:extLst>
          </p:cNvPr>
          <p:cNvSpPr>
            <a:spLocks noGrp="1"/>
          </p:cNvSpPr>
          <p:nvPr>
            <p:ph type="sldNum" sz="quarter" idx="12"/>
          </p:nvPr>
        </p:nvSpPr>
        <p:spPr/>
        <p:txBody>
          <a:bodyPr/>
          <a:lstStyle/>
          <a:p>
            <a:fld id="{F1D7DD6A-2901-48C6-A6D0-236B5E4FF41D}" type="slidenum">
              <a:rPr lang="en-US" smtClean="0"/>
              <a:t>‹#›</a:t>
            </a:fld>
            <a:endParaRPr lang="en-US"/>
          </a:p>
        </p:txBody>
      </p:sp>
    </p:spTree>
    <p:extLst>
      <p:ext uri="{BB962C8B-B14F-4D97-AF65-F5344CB8AC3E}">
        <p14:creationId xmlns:p14="http://schemas.microsoft.com/office/powerpoint/2010/main" val="3220756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9F5B-20C5-F2CA-A7EE-8ECBB94673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C1A846-3409-33C0-2F98-A36E4736C5A4}"/>
              </a:ext>
            </a:extLst>
          </p:cNvPr>
          <p:cNvSpPr>
            <a:spLocks noGrp="1"/>
          </p:cNvSpPr>
          <p:nvPr>
            <p:ph type="dt" sz="half" idx="10"/>
          </p:nvPr>
        </p:nvSpPr>
        <p:spPr/>
        <p:txBody>
          <a:bodyPr/>
          <a:lstStyle/>
          <a:p>
            <a:fld id="{6C16F7F5-3B84-4A18-94E9-212C05DC43F4}" type="datetimeFigureOut">
              <a:rPr lang="en-US" smtClean="0"/>
              <a:t>3/25/2024</a:t>
            </a:fld>
            <a:endParaRPr lang="en-US"/>
          </a:p>
        </p:txBody>
      </p:sp>
      <p:sp>
        <p:nvSpPr>
          <p:cNvPr id="4" name="Footer Placeholder 3">
            <a:extLst>
              <a:ext uri="{FF2B5EF4-FFF2-40B4-BE49-F238E27FC236}">
                <a16:creationId xmlns:a16="http://schemas.microsoft.com/office/drawing/2014/main" id="{3A7C2927-BE11-C3F3-67AF-1A58C7FA4F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113E8B-A72B-D567-DA44-D5AECAB2F9EA}"/>
              </a:ext>
            </a:extLst>
          </p:cNvPr>
          <p:cNvSpPr>
            <a:spLocks noGrp="1"/>
          </p:cNvSpPr>
          <p:nvPr>
            <p:ph type="sldNum" sz="quarter" idx="12"/>
          </p:nvPr>
        </p:nvSpPr>
        <p:spPr/>
        <p:txBody>
          <a:bodyPr/>
          <a:lstStyle/>
          <a:p>
            <a:fld id="{F1D7DD6A-2901-48C6-A6D0-236B5E4FF41D}" type="slidenum">
              <a:rPr lang="en-US" smtClean="0"/>
              <a:t>‹#›</a:t>
            </a:fld>
            <a:endParaRPr lang="en-US"/>
          </a:p>
        </p:txBody>
      </p:sp>
    </p:spTree>
    <p:extLst>
      <p:ext uri="{BB962C8B-B14F-4D97-AF65-F5344CB8AC3E}">
        <p14:creationId xmlns:p14="http://schemas.microsoft.com/office/powerpoint/2010/main" val="4274643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EACBE-592E-5896-AA2B-C756754F9517}"/>
              </a:ext>
            </a:extLst>
          </p:cNvPr>
          <p:cNvSpPr>
            <a:spLocks noGrp="1"/>
          </p:cNvSpPr>
          <p:nvPr>
            <p:ph type="dt" sz="half" idx="10"/>
          </p:nvPr>
        </p:nvSpPr>
        <p:spPr/>
        <p:txBody>
          <a:bodyPr/>
          <a:lstStyle/>
          <a:p>
            <a:fld id="{6C16F7F5-3B84-4A18-94E9-212C05DC43F4}" type="datetimeFigureOut">
              <a:rPr lang="en-US" smtClean="0"/>
              <a:t>3/25/2024</a:t>
            </a:fld>
            <a:endParaRPr lang="en-US"/>
          </a:p>
        </p:txBody>
      </p:sp>
      <p:sp>
        <p:nvSpPr>
          <p:cNvPr id="3" name="Footer Placeholder 2">
            <a:extLst>
              <a:ext uri="{FF2B5EF4-FFF2-40B4-BE49-F238E27FC236}">
                <a16:creationId xmlns:a16="http://schemas.microsoft.com/office/drawing/2014/main" id="{A0F24DB2-E3F7-6145-E58F-3DF64139C4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C1ABE3-F28A-4525-6BD1-BCE109E2D5CE}"/>
              </a:ext>
            </a:extLst>
          </p:cNvPr>
          <p:cNvSpPr>
            <a:spLocks noGrp="1"/>
          </p:cNvSpPr>
          <p:nvPr>
            <p:ph type="sldNum" sz="quarter" idx="12"/>
          </p:nvPr>
        </p:nvSpPr>
        <p:spPr/>
        <p:txBody>
          <a:bodyPr/>
          <a:lstStyle/>
          <a:p>
            <a:fld id="{F1D7DD6A-2901-48C6-A6D0-236B5E4FF41D}" type="slidenum">
              <a:rPr lang="en-US" smtClean="0"/>
              <a:t>‹#›</a:t>
            </a:fld>
            <a:endParaRPr lang="en-US"/>
          </a:p>
        </p:txBody>
      </p:sp>
    </p:spTree>
    <p:extLst>
      <p:ext uri="{BB962C8B-B14F-4D97-AF65-F5344CB8AC3E}">
        <p14:creationId xmlns:p14="http://schemas.microsoft.com/office/powerpoint/2010/main" val="213098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286F-1E37-4392-ECA1-A4DF3B39C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797476-2154-5E20-5ABF-BA57FBE390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B0617B-6AA1-E445-6C50-92850062E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FF9DE-B972-3688-6935-9AF718CCE861}"/>
              </a:ext>
            </a:extLst>
          </p:cNvPr>
          <p:cNvSpPr>
            <a:spLocks noGrp="1"/>
          </p:cNvSpPr>
          <p:nvPr>
            <p:ph type="dt" sz="half" idx="10"/>
          </p:nvPr>
        </p:nvSpPr>
        <p:spPr/>
        <p:txBody>
          <a:bodyPr/>
          <a:lstStyle/>
          <a:p>
            <a:fld id="{6C16F7F5-3B84-4A18-94E9-212C05DC43F4}" type="datetimeFigureOut">
              <a:rPr lang="en-US" smtClean="0"/>
              <a:t>3/25/2024</a:t>
            </a:fld>
            <a:endParaRPr lang="en-US"/>
          </a:p>
        </p:txBody>
      </p:sp>
      <p:sp>
        <p:nvSpPr>
          <p:cNvPr id="6" name="Footer Placeholder 5">
            <a:extLst>
              <a:ext uri="{FF2B5EF4-FFF2-40B4-BE49-F238E27FC236}">
                <a16:creationId xmlns:a16="http://schemas.microsoft.com/office/drawing/2014/main" id="{D379FD5E-88AF-7678-D1F3-45649D6510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779C4-A2A6-BA88-8C7A-B69B3E9D9FA3}"/>
              </a:ext>
            </a:extLst>
          </p:cNvPr>
          <p:cNvSpPr>
            <a:spLocks noGrp="1"/>
          </p:cNvSpPr>
          <p:nvPr>
            <p:ph type="sldNum" sz="quarter" idx="12"/>
          </p:nvPr>
        </p:nvSpPr>
        <p:spPr/>
        <p:txBody>
          <a:bodyPr/>
          <a:lstStyle/>
          <a:p>
            <a:fld id="{F1D7DD6A-2901-48C6-A6D0-236B5E4FF41D}" type="slidenum">
              <a:rPr lang="en-US" smtClean="0"/>
              <a:t>‹#›</a:t>
            </a:fld>
            <a:endParaRPr lang="en-US"/>
          </a:p>
        </p:txBody>
      </p:sp>
    </p:spTree>
    <p:extLst>
      <p:ext uri="{BB962C8B-B14F-4D97-AF65-F5344CB8AC3E}">
        <p14:creationId xmlns:p14="http://schemas.microsoft.com/office/powerpoint/2010/main" val="168420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9CD7-6B71-4CE5-271D-1BB526B0C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CB6DD4-C42D-80E9-6CEA-39FB3DAA0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4EDD80-587F-D8F2-8D62-02CCDB912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62BFD-CE90-B7ED-211C-71C407968E35}"/>
              </a:ext>
            </a:extLst>
          </p:cNvPr>
          <p:cNvSpPr>
            <a:spLocks noGrp="1"/>
          </p:cNvSpPr>
          <p:nvPr>
            <p:ph type="dt" sz="half" idx="10"/>
          </p:nvPr>
        </p:nvSpPr>
        <p:spPr/>
        <p:txBody>
          <a:bodyPr/>
          <a:lstStyle/>
          <a:p>
            <a:fld id="{6C16F7F5-3B84-4A18-94E9-212C05DC43F4}" type="datetimeFigureOut">
              <a:rPr lang="en-US" smtClean="0"/>
              <a:t>3/25/2024</a:t>
            </a:fld>
            <a:endParaRPr lang="en-US"/>
          </a:p>
        </p:txBody>
      </p:sp>
      <p:sp>
        <p:nvSpPr>
          <p:cNvPr id="6" name="Footer Placeholder 5">
            <a:extLst>
              <a:ext uri="{FF2B5EF4-FFF2-40B4-BE49-F238E27FC236}">
                <a16:creationId xmlns:a16="http://schemas.microsoft.com/office/drawing/2014/main" id="{5EE862F2-8131-463A-8BCF-7CB79EF01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2C76B-6906-FAE5-2145-6DD6802FA894}"/>
              </a:ext>
            </a:extLst>
          </p:cNvPr>
          <p:cNvSpPr>
            <a:spLocks noGrp="1"/>
          </p:cNvSpPr>
          <p:nvPr>
            <p:ph type="sldNum" sz="quarter" idx="12"/>
          </p:nvPr>
        </p:nvSpPr>
        <p:spPr/>
        <p:txBody>
          <a:bodyPr/>
          <a:lstStyle/>
          <a:p>
            <a:fld id="{F1D7DD6A-2901-48C6-A6D0-236B5E4FF41D}" type="slidenum">
              <a:rPr lang="en-US" smtClean="0"/>
              <a:t>‹#›</a:t>
            </a:fld>
            <a:endParaRPr lang="en-US"/>
          </a:p>
        </p:txBody>
      </p:sp>
    </p:spTree>
    <p:extLst>
      <p:ext uri="{BB962C8B-B14F-4D97-AF65-F5344CB8AC3E}">
        <p14:creationId xmlns:p14="http://schemas.microsoft.com/office/powerpoint/2010/main" val="180876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4241DE-A647-3FC6-CFAE-876516D109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893744-697A-76A8-0E18-C9BBF7141C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40A62-346E-41ED-3C3C-0E185CAFD2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16F7F5-3B84-4A18-94E9-212C05DC43F4}" type="datetimeFigureOut">
              <a:rPr lang="en-US" smtClean="0"/>
              <a:t>3/25/2024</a:t>
            </a:fld>
            <a:endParaRPr lang="en-US"/>
          </a:p>
        </p:txBody>
      </p:sp>
      <p:sp>
        <p:nvSpPr>
          <p:cNvPr id="5" name="Footer Placeholder 4">
            <a:extLst>
              <a:ext uri="{FF2B5EF4-FFF2-40B4-BE49-F238E27FC236}">
                <a16:creationId xmlns:a16="http://schemas.microsoft.com/office/drawing/2014/main" id="{EF362D1F-1C23-CC6B-3780-3247CB3DA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1B791C-1547-EDC7-B57D-FB7F7841A0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D7DD6A-2901-48C6-A6D0-236B5E4FF41D}" type="slidenum">
              <a:rPr lang="en-US" smtClean="0"/>
              <a:t>‹#›</a:t>
            </a:fld>
            <a:endParaRPr lang="en-US"/>
          </a:p>
        </p:txBody>
      </p:sp>
    </p:spTree>
    <p:extLst>
      <p:ext uri="{BB962C8B-B14F-4D97-AF65-F5344CB8AC3E}">
        <p14:creationId xmlns:p14="http://schemas.microsoft.com/office/powerpoint/2010/main" val="2273031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flutter-widgets/flutter-datagrid" TargetMode="External"/><Relationship Id="rId13" Type="http://schemas.openxmlformats.org/officeDocument/2006/relationships/hyperlink" Target="https://www.syncfusion.com/winui-controls/datagrid" TargetMode="External"/><Relationship Id="rId3" Type="http://schemas.openxmlformats.org/officeDocument/2006/relationships/hyperlink" Target="https://www.syncfusion.com/javascript-ui-controls/js-data-grid" TargetMode="External"/><Relationship Id="rId7" Type="http://schemas.openxmlformats.org/officeDocument/2006/relationships/hyperlink" Target="https://www.syncfusion.com/blazor-components/blazor-datagrid" TargetMode="External"/><Relationship Id="rId12" Type="http://schemas.openxmlformats.org/officeDocument/2006/relationships/hyperlink" Target="https://www.syncfusion.com/wpf-controls/datagrid" TargetMode="External"/><Relationship Id="rId17"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hyperlink" Target="https://www.syncfusion.com/maui-controls/maui-datagrid" TargetMode="External"/><Relationship Id="rId1" Type="http://schemas.openxmlformats.org/officeDocument/2006/relationships/slideLayout" Target="../slideLayouts/slideLayout8.xml"/><Relationship Id="rId6" Type="http://schemas.openxmlformats.org/officeDocument/2006/relationships/hyperlink" Target="https://www.syncfusion.com/vue-components/vue-grid" TargetMode="External"/><Relationship Id="rId11" Type="http://schemas.openxmlformats.org/officeDocument/2006/relationships/hyperlink" Target="https://www.syncfusion.com/winforms-ui-controls/datagrid" TargetMode="External"/><Relationship Id="rId5" Type="http://schemas.openxmlformats.org/officeDocument/2006/relationships/hyperlink" Target="https://www.syncfusion.com/react-components/react-data-grid" TargetMode="External"/><Relationship Id="rId15" Type="http://schemas.openxmlformats.org/officeDocument/2006/relationships/hyperlink" Target="https://www.syncfusion.com/uwp-ui-controls/datagrid" TargetMode="External"/><Relationship Id="rId10" Type="http://schemas.openxmlformats.org/officeDocument/2006/relationships/hyperlink" Target="https://www.syncfusion.com/aspnet-core-ui-controls/grid" TargetMode="External"/><Relationship Id="rId4" Type="http://schemas.openxmlformats.org/officeDocument/2006/relationships/hyperlink" Target="https://www.syncfusion.com/angular-components/angular-grid" TargetMode="External"/><Relationship Id="rId9" Type="http://schemas.openxmlformats.org/officeDocument/2006/relationships/hyperlink" Target="https://www.syncfusion.com/aspnet-mvc-ui-controls/grid" TargetMode="External"/><Relationship Id="rId14" Type="http://schemas.openxmlformats.org/officeDocument/2006/relationships/hyperlink" Target="https://www.syncfusion.com/xamarin-ui-controls/xamarin-datagri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flutter-widgets/flutter-charts" TargetMode="External"/><Relationship Id="rId13" Type="http://schemas.openxmlformats.org/officeDocument/2006/relationships/hyperlink" Target="https://www.syncfusion.com/winui-controls/charts" TargetMode="External"/><Relationship Id="rId18" Type="http://schemas.openxmlformats.org/officeDocument/2006/relationships/image" Target="../media/image3.png"/><Relationship Id="rId3" Type="http://schemas.openxmlformats.org/officeDocument/2006/relationships/hyperlink" Target="https://www.syncfusion.com/javascript-ui-controls/js-charts" TargetMode="External"/><Relationship Id="rId7" Type="http://schemas.openxmlformats.org/officeDocument/2006/relationships/hyperlink" Target="https://www.syncfusion.com/blazor-components/blazor-charts" TargetMode="External"/><Relationship Id="rId12" Type="http://schemas.openxmlformats.org/officeDocument/2006/relationships/hyperlink" Target="https://www.syncfusion.com/wpf-controls/charts" TargetMode="External"/><Relationship Id="rId17"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hyperlink" Target="https://www.syncfusion.com/maui-controls/maui-charts" TargetMode="External"/><Relationship Id="rId1" Type="http://schemas.openxmlformats.org/officeDocument/2006/relationships/slideLayout" Target="../slideLayouts/slideLayout8.xml"/><Relationship Id="rId6" Type="http://schemas.openxmlformats.org/officeDocument/2006/relationships/hyperlink" Target="https://www.syncfusion.com/vue-components/vue-charts" TargetMode="External"/><Relationship Id="rId11" Type="http://schemas.openxmlformats.org/officeDocument/2006/relationships/hyperlink" Target="https://www.syncfusion.com/winforms-ui-controls/charts" TargetMode="External"/><Relationship Id="rId5" Type="http://schemas.openxmlformats.org/officeDocument/2006/relationships/hyperlink" Target="https://www.syncfusion.com/react-components/react-charts" TargetMode="External"/><Relationship Id="rId15" Type="http://schemas.openxmlformats.org/officeDocument/2006/relationships/hyperlink" Target="https://www.syncfusion.com/uwp-ui-controls/charts" TargetMode="External"/><Relationship Id="rId10" Type="http://schemas.openxmlformats.org/officeDocument/2006/relationships/hyperlink" Target="https://www.syncfusion.com/aspnet-core-ui-controls/charts" TargetMode="External"/><Relationship Id="rId4" Type="http://schemas.openxmlformats.org/officeDocument/2006/relationships/hyperlink" Target="https://www.syncfusion.com/angular-components/angular-charts" TargetMode="External"/><Relationship Id="rId9" Type="http://schemas.openxmlformats.org/officeDocument/2006/relationships/hyperlink" Target="https://www.syncfusion.com/aspnet-mvc-ui-controls/charts" TargetMode="External"/><Relationship Id="rId14" Type="http://schemas.openxmlformats.org/officeDocument/2006/relationships/hyperlink" Target="https://www.syncfusion.com/xamarin-ui-controls/xamarin-chart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aspnet-mvc-ui-controls/charts" TargetMode="External"/><Relationship Id="rId13" Type="http://schemas.openxmlformats.org/officeDocument/2006/relationships/hyperlink" Target="https://www.syncfusion.com/wpf-controls/listview" TargetMode="External"/><Relationship Id="rId18" Type="http://schemas.openxmlformats.org/officeDocument/2006/relationships/hyperlink" Target="https://www.syncfusion.com/maui-controls/maui-listview" TargetMode="External"/><Relationship Id="rId3" Type="http://schemas.openxmlformats.org/officeDocument/2006/relationships/hyperlink" Target="https://www.syncfusion.com/angular-components/angular-listview" TargetMode="External"/><Relationship Id="rId7" Type="http://schemas.openxmlformats.org/officeDocument/2006/relationships/hyperlink" Target="https://www.syncfusion.com/flutter-widgets/flutter-listview" TargetMode="External"/><Relationship Id="rId12" Type="http://schemas.openxmlformats.org/officeDocument/2006/relationships/hyperlink" Target="https://www.syncfusion.com/winforms-ui-controls/listview" TargetMode="External"/><Relationship Id="rId17" Type="http://schemas.openxmlformats.org/officeDocument/2006/relationships/hyperlink" Target="https://www.syncfusion.com/maui-controls/maui-charts" TargetMode="External"/><Relationship Id="rId2" Type="http://schemas.openxmlformats.org/officeDocument/2006/relationships/hyperlink" Target="https://www.syncfusion.com/javascript-ui-controls/js-listview" TargetMode="External"/><Relationship Id="rId16" Type="http://schemas.openxmlformats.org/officeDocument/2006/relationships/hyperlink" Target="https://www.syncfusion.com/uwp-ui-controls/listview" TargetMode="External"/><Relationship Id="rId20"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hyperlink" Target="https://www.syncfusion.com/blazor-components/blazor-listview" TargetMode="External"/><Relationship Id="rId11" Type="http://schemas.openxmlformats.org/officeDocument/2006/relationships/hyperlink" Target="https://www.syncfusion.com/aspnet-core-ui-controls/listview" TargetMode="External"/><Relationship Id="rId5" Type="http://schemas.openxmlformats.org/officeDocument/2006/relationships/hyperlink" Target="https://www.syncfusion.com/vue-components/vue-listview" TargetMode="External"/><Relationship Id="rId15" Type="http://schemas.openxmlformats.org/officeDocument/2006/relationships/hyperlink" Target="https://www.syncfusion.com/xamarin-ui-controls/xamarin-listview" TargetMode="External"/><Relationship Id="rId10" Type="http://schemas.openxmlformats.org/officeDocument/2006/relationships/hyperlink" Target="https://www.syncfusion.com/aspnet-core-ui-controls/charts" TargetMode="External"/><Relationship Id="rId19" Type="http://schemas.openxmlformats.org/officeDocument/2006/relationships/image" Target="../media/image2.png"/><Relationship Id="rId4" Type="http://schemas.openxmlformats.org/officeDocument/2006/relationships/hyperlink" Target="https://www.syncfusion.com/react-components/react-listview" TargetMode="External"/><Relationship Id="rId9" Type="http://schemas.openxmlformats.org/officeDocument/2006/relationships/hyperlink" Target="https://www.syncfusion.com/aspnet-mvc-ui-controls/listview" TargetMode="External"/><Relationship Id="rId14" Type="http://schemas.openxmlformats.org/officeDocument/2006/relationships/hyperlink" Target="https://www.syncfusion.com/winui-controls/listvie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66AB-139C-6BD9-F655-6AAFFD7B076D}"/>
              </a:ext>
            </a:extLst>
          </p:cNvPr>
          <p:cNvSpPr>
            <a:spLocks noGrp="1"/>
          </p:cNvSpPr>
          <p:nvPr>
            <p:ph type="ctrTitle"/>
          </p:nvPr>
        </p:nvSpPr>
        <p:spPr/>
        <p:txBody>
          <a:bodyPr>
            <a:normAutofit fontScale="90000"/>
          </a:bodyPr>
          <a:lstStyle/>
          <a:p>
            <a:r>
              <a:rPr lang="en-US" b="1" i="0" dirty="0">
                <a:solidFill>
                  <a:srgbClr val="1A1A1A"/>
                </a:solidFill>
                <a:effectLst/>
                <a:latin typeface="Open Sans" panose="020F0502020204030204" pitchFamily="34" charset="0"/>
              </a:rPr>
              <a:t>Most Popular Components</a:t>
            </a:r>
            <a:br>
              <a:rPr lang="en-US" b="1" i="0" dirty="0">
                <a:solidFill>
                  <a:srgbClr val="1A1A1A"/>
                </a:solidFill>
                <a:effectLst/>
                <a:latin typeface="Open Sans" panose="020F0502020204030204" pitchFamily="34" charset="0"/>
              </a:rPr>
            </a:br>
            <a:endParaRPr lang="en-US" dirty="0"/>
          </a:p>
        </p:txBody>
      </p:sp>
      <p:sp>
        <p:nvSpPr>
          <p:cNvPr id="3" name="Subtitle 2">
            <a:extLst>
              <a:ext uri="{FF2B5EF4-FFF2-40B4-BE49-F238E27FC236}">
                <a16:creationId xmlns:a16="http://schemas.microsoft.com/office/drawing/2014/main" id="{42208CEE-7480-F24C-C2C4-AD2A439A1391}"/>
              </a:ext>
            </a:extLst>
          </p:cNvPr>
          <p:cNvSpPr>
            <a:spLocks noGrp="1"/>
          </p:cNvSpPr>
          <p:nvPr>
            <p:ph type="subTitle" idx="1"/>
          </p:nvPr>
        </p:nvSpPr>
        <p:spPr>
          <a:xfrm>
            <a:off x="6027576" y="4310742"/>
            <a:ext cx="4640424" cy="947057"/>
          </a:xfrm>
        </p:spPr>
        <p:txBody>
          <a:bodyPr/>
          <a:lstStyle/>
          <a:p>
            <a:r>
              <a:rPr lang="en-US" dirty="0"/>
              <a:t>- Viswajith Mathialagan</a:t>
            </a:r>
          </a:p>
          <a:p>
            <a:r>
              <a:rPr lang="en-US" dirty="0"/>
              <a:t>SF4568</a:t>
            </a:r>
          </a:p>
        </p:txBody>
      </p:sp>
    </p:spTree>
    <p:extLst>
      <p:ext uri="{BB962C8B-B14F-4D97-AF65-F5344CB8AC3E}">
        <p14:creationId xmlns:p14="http://schemas.microsoft.com/office/powerpoint/2010/main" val="2378983943"/>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BEBB0B-FA0B-88F3-6FD1-37C649E89653}"/>
              </a:ext>
            </a:extLst>
          </p:cNvPr>
          <p:cNvSpPr txBox="1"/>
          <p:nvPr/>
        </p:nvSpPr>
        <p:spPr>
          <a:xfrm>
            <a:off x="2125824" y="1800808"/>
            <a:ext cx="7940351" cy="3293209"/>
          </a:xfrm>
          <a:prstGeom prst="rect">
            <a:avLst/>
          </a:prstGeom>
          <a:noFill/>
        </p:spPr>
        <p:txBody>
          <a:bodyPr wrap="square" rtlCol="0">
            <a:spAutoFit/>
          </a:bodyPr>
          <a:lstStyle/>
          <a:p>
            <a:r>
              <a:rPr lang="en-US" sz="4800" b="1" dirty="0">
                <a:solidFill>
                  <a:schemeClr val="tx2">
                    <a:lumMod val="90000"/>
                    <a:lumOff val="10000"/>
                  </a:schemeClr>
                </a:solidFill>
              </a:rPr>
              <a:t>Components</a:t>
            </a:r>
          </a:p>
          <a:p>
            <a:endParaRPr lang="en-US" sz="3200" dirty="0"/>
          </a:p>
          <a:p>
            <a:pPr marL="342900" indent="-342900">
              <a:buFont typeface="Arial" panose="020B0604020202020204" pitchFamily="34" charset="0"/>
              <a:buChar char="•"/>
            </a:pPr>
            <a:r>
              <a:rPr lang="en-US" sz="3200" dirty="0"/>
              <a:t>DataGrid</a:t>
            </a:r>
          </a:p>
          <a:p>
            <a:pPr marL="342900" indent="-342900">
              <a:buFont typeface="Arial" panose="020B0604020202020204" pitchFamily="34" charset="0"/>
              <a:buChar char="•"/>
            </a:pPr>
            <a:r>
              <a:rPr lang="en-US" sz="3200" dirty="0"/>
              <a:t>Charts</a:t>
            </a:r>
          </a:p>
          <a:p>
            <a:pPr marL="342900" indent="-342900">
              <a:buFont typeface="Arial" panose="020B0604020202020204" pitchFamily="34" charset="0"/>
              <a:buChar char="•"/>
            </a:pPr>
            <a:r>
              <a:rPr lang="en-US" sz="3200" dirty="0"/>
              <a:t>List View</a:t>
            </a:r>
          </a:p>
          <a:p>
            <a:pPr marL="342900" indent="-342900">
              <a:buFont typeface="Arial" panose="020B0604020202020204" pitchFamily="34" charset="0"/>
              <a:buChar char="•"/>
            </a:pPr>
            <a:endParaRPr lang="en-US" sz="3200" dirty="0"/>
          </a:p>
        </p:txBody>
      </p:sp>
    </p:spTree>
    <p:extLst>
      <p:ext uri="{BB962C8B-B14F-4D97-AF65-F5344CB8AC3E}">
        <p14:creationId xmlns:p14="http://schemas.microsoft.com/office/powerpoint/2010/main" val="828867589"/>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2451-92A4-87F1-32AC-6565B2BD55E4}"/>
              </a:ext>
            </a:extLst>
          </p:cNvPr>
          <p:cNvSpPr>
            <a:spLocks noGrp="1"/>
          </p:cNvSpPr>
          <p:nvPr>
            <p:ph type="title"/>
          </p:nvPr>
        </p:nvSpPr>
        <p:spPr>
          <a:xfrm>
            <a:off x="839788" y="457200"/>
            <a:ext cx="3932237" cy="774441"/>
          </a:xfrm>
        </p:spPr>
        <p:txBody>
          <a:bodyPr/>
          <a:lstStyle/>
          <a:p>
            <a:r>
              <a:rPr lang="en-US" dirty="0">
                <a:solidFill>
                  <a:schemeClr val="tx2">
                    <a:lumMod val="90000"/>
                    <a:lumOff val="10000"/>
                  </a:schemeClr>
                </a:solidFill>
              </a:rPr>
              <a:t>Data Grid</a:t>
            </a:r>
          </a:p>
        </p:txBody>
      </p:sp>
      <p:sp>
        <p:nvSpPr>
          <p:cNvPr id="4" name="Text Placeholder 3">
            <a:extLst>
              <a:ext uri="{FF2B5EF4-FFF2-40B4-BE49-F238E27FC236}">
                <a16:creationId xmlns:a16="http://schemas.microsoft.com/office/drawing/2014/main" id="{819C6EA7-B80A-0331-AD2E-8E41E38F3B3B}"/>
              </a:ext>
            </a:extLst>
          </p:cNvPr>
          <p:cNvSpPr>
            <a:spLocks noGrp="1"/>
          </p:cNvSpPr>
          <p:nvPr>
            <p:ph type="body" sz="half" idx="2"/>
          </p:nvPr>
        </p:nvSpPr>
        <p:spPr>
          <a:xfrm>
            <a:off x="839788" y="1352939"/>
            <a:ext cx="4273388" cy="1763485"/>
          </a:xfrm>
        </p:spPr>
        <p:txBody>
          <a:bodyPr>
            <a:normAutofit/>
          </a:bodyPr>
          <a:lstStyle/>
          <a:p>
            <a:pPr algn="just"/>
            <a:r>
              <a:rPr lang="en-US" sz="1400" b="0" i="0" dirty="0">
                <a:solidFill>
                  <a:srgbClr val="1A1A1A"/>
                </a:solidFill>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sz="1400" dirty="0"/>
          </a:p>
        </p:txBody>
      </p:sp>
      <p:pic>
        <p:nvPicPr>
          <p:cNvPr id="1026" name="Picture 2" descr="Syncfusion Essential DataGrid">
            <a:extLst>
              <a:ext uri="{FF2B5EF4-FFF2-40B4-BE49-F238E27FC236}">
                <a16:creationId xmlns:a16="http://schemas.microsoft.com/office/drawing/2014/main" id="{E6AD519C-13A0-B8BA-8FEA-88BBE9A0AC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08389" y="987425"/>
            <a:ext cx="5721797" cy="4873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725BF5E-A8FC-626C-079B-63A310AAF802}"/>
              </a:ext>
            </a:extLst>
          </p:cNvPr>
          <p:cNvSpPr txBox="1"/>
          <p:nvPr/>
        </p:nvSpPr>
        <p:spPr>
          <a:xfrm>
            <a:off x="867813" y="3004456"/>
            <a:ext cx="4450669" cy="2215991"/>
          </a:xfrm>
          <a:prstGeom prst="rect">
            <a:avLst/>
          </a:prstGeom>
          <a:noFill/>
        </p:spPr>
        <p:txBody>
          <a:bodyPr wrap="square" rtlCol="0">
            <a:spAutoFit/>
          </a:bodyPr>
          <a:lstStyle/>
          <a:p>
            <a:r>
              <a:rPr lang="en-US" b="1" dirty="0"/>
              <a:t>SUPPORTED PLATFORMS</a:t>
            </a:r>
          </a:p>
          <a:p>
            <a:endParaRPr lang="en-US" b="1" dirty="0"/>
          </a:p>
          <a:p>
            <a:r>
              <a:rPr lang="en-US" dirty="0"/>
              <a:t>   .</a:t>
            </a:r>
            <a:r>
              <a:rPr lang="en-US" sz="1400" dirty="0">
                <a:hlinkClick r:id="rId3"/>
              </a:rPr>
              <a:t>JavaScript </a:t>
            </a:r>
            <a:r>
              <a:rPr lang="en-US" sz="1400" dirty="0"/>
              <a:t>  .</a:t>
            </a:r>
            <a:r>
              <a:rPr lang="en-US" sz="1400" dirty="0">
                <a:hlinkClick r:id="rId4"/>
              </a:rPr>
              <a:t>Angular</a:t>
            </a:r>
            <a:r>
              <a:rPr lang="en-US" sz="1400" dirty="0"/>
              <a:t>   .</a:t>
            </a:r>
            <a:r>
              <a:rPr lang="en-US" sz="1400" dirty="0">
                <a:hlinkClick r:id="rId5"/>
              </a:rPr>
              <a:t>React</a:t>
            </a:r>
            <a:r>
              <a:rPr lang="en-US" sz="1400" dirty="0"/>
              <a:t>   .</a:t>
            </a:r>
            <a:r>
              <a:rPr lang="en-US" sz="1400" dirty="0">
                <a:hlinkClick r:id="rId6"/>
              </a:rPr>
              <a:t>Vue</a:t>
            </a:r>
            <a:r>
              <a:rPr lang="en-US" sz="1400" dirty="0"/>
              <a:t>   .</a:t>
            </a:r>
            <a:r>
              <a:rPr lang="en-US" sz="1400" dirty="0" err="1">
                <a:hlinkClick r:id="rId7"/>
              </a:rPr>
              <a:t>Blazor</a:t>
            </a:r>
            <a:endParaRPr lang="en-US" sz="1400" dirty="0"/>
          </a:p>
          <a:p>
            <a:r>
              <a:rPr lang="en-US" sz="1400" dirty="0"/>
              <a:t>    </a:t>
            </a:r>
            <a:r>
              <a:rPr lang="en-US" sz="1400" b="1" dirty="0"/>
              <a:t>.</a:t>
            </a:r>
            <a:r>
              <a:rPr lang="en-US" sz="1400" dirty="0">
                <a:hlinkClick r:id="rId8"/>
              </a:rPr>
              <a:t>Flutter</a:t>
            </a:r>
            <a:r>
              <a:rPr lang="en-US" sz="1400" dirty="0"/>
              <a:t>   .</a:t>
            </a:r>
            <a:r>
              <a:rPr lang="en-US" sz="1400" dirty="0">
                <a:hlinkClick r:id="rId9"/>
              </a:rPr>
              <a:t>ASP.NET MVC</a:t>
            </a:r>
            <a:r>
              <a:rPr lang="en-US" sz="1400" dirty="0"/>
              <a:t>  . </a:t>
            </a:r>
            <a:r>
              <a:rPr lang="en-US" sz="1400" dirty="0">
                <a:hlinkClick r:id="rId10"/>
              </a:rPr>
              <a:t>ASP.NET Core</a:t>
            </a:r>
            <a:endParaRPr lang="en-US" sz="1400" dirty="0"/>
          </a:p>
          <a:p>
            <a:endParaRPr lang="en-US" sz="1400" dirty="0"/>
          </a:p>
          <a:p>
            <a:r>
              <a:rPr lang="en-US" sz="1400" dirty="0"/>
              <a:t>   .</a:t>
            </a:r>
            <a:r>
              <a:rPr lang="en-US" sz="1400" dirty="0">
                <a:hlinkClick r:id="rId11"/>
              </a:rPr>
              <a:t>WinForms</a:t>
            </a:r>
            <a:r>
              <a:rPr lang="en-US" sz="1400" dirty="0"/>
              <a:t> .</a:t>
            </a:r>
            <a:r>
              <a:rPr lang="en-US" sz="1400" dirty="0">
                <a:hlinkClick r:id="rId12"/>
              </a:rPr>
              <a:t>WPF</a:t>
            </a:r>
            <a:r>
              <a:rPr lang="en-US" sz="1400" dirty="0"/>
              <a:t> . </a:t>
            </a:r>
            <a:r>
              <a:rPr lang="en-US" sz="1400" dirty="0" err="1">
                <a:hlinkClick r:id="rId13"/>
              </a:rPr>
              <a:t>WinUI</a:t>
            </a:r>
            <a:r>
              <a:rPr lang="en-US" sz="1400" dirty="0"/>
              <a:t>  .</a:t>
            </a:r>
            <a:r>
              <a:rPr lang="en-US" sz="1400" dirty="0">
                <a:hlinkClick r:id="rId8"/>
              </a:rPr>
              <a:t>Flutter</a:t>
            </a:r>
            <a:r>
              <a:rPr lang="en-US" sz="1400" dirty="0"/>
              <a:t>  .</a:t>
            </a:r>
            <a:r>
              <a:rPr lang="en-US" sz="1400" dirty="0">
                <a:hlinkClick r:id="rId14"/>
              </a:rPr>
              <a:t>Xamarin</a:t>
            </a:r>
            <a:endParaRPr lang="en-US" sz="1400" dirty="0"/>
          </a:p>
          <a:p>
            <a:r>
              <a:rPr lang="en-US" sz="1400" dirty="0"/>
              <a:t>   .</a:t>
            </a:r>
            <a:r>
              <a:rPr lang="en-US" sz="1400" dirty="0">
                <a:hlinkClick r:id="rId15"/>
              </a:rPr>
              <a:t>UWP</a:t>
            </a:r>
            <a:r>
              <a:rPr lang="en-US" sz="1400" dirty="0"/>
              <a:t>  .</a:t>
            </a:r>
            <a:r>
              <a:rPr lang="en-US" sz="1400" dirty="0">
                <a:hlinkClick r:id="rId16"/>
              </a:rPr>
              <a:t>.NET MAUI</a:t>
            </a:r>
            <a:endParaRPr lang="en-US" sz="1400" dirty="0"/>
          </a:p>
          <a:p>
            <a:endParaRPr lang="en-US" sz="1400" dirty="0"/>
          </a:p>
          <a:p>
            <a:r>
              <a:rPr lang="en-US" sz="1400" dirty="0"/>
              <a:t>   .</a:t>
            </a:r>
            <a:r>
              <a:rPr lang="en-US" sz="1400" dirty="0">
                <a:hlinkClick r:id="rId14"/>
              </a:rPr>
              <a:t>Xamarin</a:t>
            </a:r>
            <a:r>
              <a:rPr lang="en-US" sz="1400" dirty="0"/>
              <a:t>  .</a:t>
            </a:r>
            <a:r>
              <a:rPr lang="en-US" sz="1400" dirty="0">
                <a:hlinkClick r:id="rId8"/>
              </a:rPr>
              <a:t>Flutter</a:t>
            </a:r>
            <a:r>
              <a:rPr lang="en-US" sz="1400" dirty="0"/>
              <a:t>  .</a:t>
            </a:r>
            <a:r>
              <a:rPr lang="en-US" sz="1400" dirty="0">
                <a:hlinkClick r:id="rId15"/>
              </a:rPr>
              <a:t>UWP</a:t>
            </a:r>
            <a:r>
              <a:rPr lang="en-US" sz="1400" dirty="0"/>
              <a:t> .</a:t>
            </a:r>
            <a:r>
              <a:rPr lang="en-US" sz="1400" dirty="0">
                <a:hlinkClick r:id="rId3"/>
              </a:rPr>
              <a:t>JavaScript</a:t>
            </a:r>
            <a:r>
              <a:rPr lang="en-US" sz="1400" dirty="0"/>
              <a:t>  .</a:t>
            </a:r>
            <a:r>
              <a:rPr lang="en-US" sz="1400" dirty="0">
                <a:hlinkClick r:id="rId16"/>
              </a:rPr>
              <a:t>.NET MAUI</a:t>
            </a:r>
            <a:endParaRPr lang="en-US" sz="1400" dirty="0"/>
          </a:p>
        </p:txBody>
      </p:sp>
      <p:pic>
        <p:nvPicPr>
          <p:cNvPr id="7" name="Picture 6">
            <a:extLst>
              <a:ext uri="{FF2B5EF4-FFF2-40B4-BE49-F238E27FC236}">
                <a16:creationId xmlns:a16="http://schemas.microsoft.com/office/drawing/2014/main" id="{0F165B21-DC56-B252-D885-55E14BF30473}"/>
              </a:ext>
            </a:extLst>
          </p:cNvPr>
          <p:cNvPicPr>
            <a:picLocks noChangeAspect="1"/>
          </p:cNvPicPr>
          <p:nvPr/>
        </p:nvPicPr>
        <p:blipFill>
          <a:blip r:embed="rId17"/>
          <a:stretch>
            <a:fillRect/>
          </a:stretch>
        </p:blipFill>
        <p:spPr>
          <a:xfrm>
            <a:off x="519121" y="3601705"/>
            <a:ext cx="434378" cy="1539373"/>
          </a:xfrm>
          <a:prstGeom prst="rect">
            <a:avLst/>
          </a:prstGeom>
        </p:spPr>
      </p:pic>
    </p:spTree>
    <p:extLst>
      <p:ext uri="{BB962C8B-B14F-4D97-AF65-F5344CB8AC3E}">
        <p14:creationId xmlns:p14="http://schemas.microsoft.com/office/powerpoint/2010/main" val="331691358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2451-92A4-87F1-32AC-6565B2BD55E4}"/>
              </a:ext>
            </a:extLst>
          </p:cNvPr>
          <p:cNvSpPr>
            <a:spLocks noGrp="1"/>
          </p:cNvSpPr>
          <p:nvPr>
            <p:ph type="title"/>
          </p:nvPr>
        </p:nvSpPr>
        <p:spPr>
          <a:xfrm>
            <a:off x="839788" y="457200"/>
            <a:ext cx="3932237" cy="774441"/>
          </a:xfrm>
        </p:spPr>
        <p:txBody>
          <a:bodyPr/>
          <a:lstStyle/>
          <a:p>
            <a:r>
              <a:rPr lang="en-US" dirty="0">
                <a:solidFill>
                  <a:schemeClr val="tx2">
                    <a:lumMod val="90000"/>
                    <a:lumOff val="10000"/>
                  </a:schemeClr>
                </a:solidFill>
              </a:rPr>
              <a:t>Charts</a:t>
            </a:r>
          </a:p>
        </p:txBody>
      </p:sp>
      <p:sp>
        <p:nvSpPr>
          <p:cNvPr id="4" name="Text Placeholder 3">
            <a:extLst>
              <a:ext uri="{FF2B5EF4-FFF2-40B4-BE49-F238E27FC236}">
                <a16:creationId xmlns:a16="http://schemas.microsoft.com/office/drawing/2014/main" id="{819C6EA7-B80A-0331-AD2E-8E41E38F3B3B}"/>
              </a:ext>
            </a:extLst>
          </p:cNvPr>
          <p:cNvSpPr>
            <a:spLocks noGrp="1"/>
          </p:cNvSpPr>
          <p:nvPr>
            <p:ph type="body" sz="half" idx="2"/>
          </p:nvPr>
        </p:nvSpPr>
        <p:spPr>
          <a:xfrm>
            <a:off x="839788" y="1352939"/>
            <a:ext cx="4273388" cy="1763485"/>
          </a:xfrm>
        </p:spPr>
        <p:txBody>
          <a:bodyPr>
            <a:normAutofit/>
          </a:bodyPr>
          <a:lstStyle/>
          <a:p>
            <a:pPr algn="just"/>
            <a:r>
              <a:rPr lang="en-US" sz="14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400" dirty="0"/>
          </a:p>
        </p:txBody>
      </p:sp>
      <p:pic>
        <p:nvPicPr>
          <p:cNvPr id="1026" name="Picture 2" descr="Syncfusion Essential DataGrid">
            <a:extLst>
              <a:ext uri="{FF2B5EF4-FFF2-40B4-BE49-F238E27FC236}">
                <a16:creationId xmlns:a16="http://schemas.microsoft.com/office/drawing/2014/main" id="{E6AD519C-13A0-B8BA-8FEA-88BBE9A0AC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08389" y="987425"/>
            <a:ext cx="5721797" cy="4873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725BF5E-A8FC-626C-079B-63A310AAF802}"/>
              </a:ext>
            </a:extLst>
          </p:cNvPr>
          <p:cNvSpPr txBox="1"/>
          <p:nvPr/>
        </p:nvSpPr>
        <p:spPr>
          <a:xfrm>
            <a:off x="867813" y="3004456"/>
            <a:ext cx="4450669" cy="2215991"/>
          </a:xfrm>
          <a:prstGeom prst="rect">
            <a:avLst/>
          </a:prstGeom>
          <a:noFill/>
        </p:spPr>
        <p:txBody>
          <a:bodyPr wrap="square" rtlCol="0">
            <a:spAutoFit/>
          </a:bodyPr>
          <a:lstStyle/>
          <a:p>
            <a:r>
              <a:rPr lang="en-US" b="1" dirty="0"/>
              <a:t>SUPPORTED PLATFORMS</a:t>
            </a:r>
          </a:p>
          <a:p>
            <a:endParaRPr lang="en-US" b="1" dirty="0"/>
          </a:p>
          <a:p>
            <a:r>
              <a:rPr lang="en-US" dirty="0"/>
              <a:t>   .</a:t>
            </a:r>
            <a:r>
              <a:rPr lang="en-US" sz="1400" dirty="0">
                <a:hlinkClick r:id="rId3"/>
              </a:rPr>
              <a:t>JavaScript </a:t>
            </a:r>
            <a:r>
              <a:rPr lang="en-US" sz="1400" dirty="0"/>
              <a:t>  .</a:t>
            </a:r>
            <a:r>
              <a:rPr lang="en-US" sz="1400" dirty="0">
                <a:hlinkClick r:id="rId4"/>
              </a:rPr>
              <a:t>Angular</a:t>
            </a:r>
            <a:r>
              <a:rPr lang="en-US" sz="1400" dirty="0"/>
              <a:t>   .</a:t>
            </a:r>
            <a:r>
              <a:rPr lang="en-US" sz="1400" dirty="0">
                <a:hlinkClick r:id="rId5"/>
              </a:rPr>
              <a:t>React</a:t>
            </a:r>
            <a:r>
              <a:rPr lang="en-US" sz="1400" dirty="0"/>
              <a:t>  .</a:t>
            </a:r>
            <a:r>
              <a:rPr lang="en-US" sz="1400" dirty="0">
                <a:hlinkClick r:id="rId6"/>
              </a:rPr>
              <a:t>Vue</a:t>
            </a:r>
            <a:r>
              <a:rPr lang="en-US" sz="1400" dirty="0"/>
              <a:t>   .</a:t>
            </a:r>
            <a:r>
              <a:rPr lang="en-US" sz="1400" dirty="0" err="1">
                <a:hlinkClick r:id="rId7"/>
              </a:rPr>
              <a:t>Blazor</a:t>
            </a:r>
            <a:endParaRPr lang="en-US" sz="1400" dirty="0"/>
          </a:p>
          <a:p>
            <a:r>
              <a:rPr lang="en-US" sz="1400" dirty="0"/>
              <a:t>   .</a:t>
            </a:r>
            <a:r>
              <a:rPr lang="en-US" sz="1400" dirty="0">
                <a:hlinkClick r:id="rId8"/>
              </a:rPr>
              <a:t>Flutter</a:t>
            </a:r>
            <a:r>
              <a:rPr lang="en-US" sz="1400" dirty="0"/>
              <a:t>   .</a:t>
            </a:r>
            <a:r>
              <a:rPr lang="en-US" sz="1400" dirty="0">
                <a:hlinkClick r:id="rId9"/>
              </a:rPr>
              <a:t>ASP.NET MVC</a:t>
            </a:r>
            <a:r>
              <a:rPr lang="en-US" sz="1400" dirty="0"/>
              <a:t>   .</a:t>
            </a:r>
            <a:r>
              <a:rPr lang="en-US" sz="1400" dirty="0">
                <a:hlinkClick r:id="rId10"/>
              </a:rPr>
              <a:t>ASP.NET Core</a:t>
            </a:r>
            <a:endParaRPr lang="en-US" sz="1400" dirty="0"/>
          </a:p>
          <a:p>
            <a:endParaRPr lang="en-US" sz="1400" dirty="0"/>
          </a:p>
          <a:p>
            <a:r>
              <a:rPr lang="en-US" sz="1400" dirty="0"/>
              <a:t>   .</a:t>
            </a:r>
            <a:r>
              <a:rPr lang="en-US" sz="1400" dirty="0">
                <a:hlinkClick r:id="rId11"/>
              </a:rPr>
              <a:t>WinForms</a:t>
            </a:r>
            <a:r>
              <a:rPr lang="en-US" sz="1400" dirty="0"/>
              <a:t> .</a:t>
            </a:r>
            <a:r>
              <a:rPr lang="en-US" sz="1400" dirty="0">
                <a:hlinkClick r:id="rId12"/>
              </a:rPr>
              <a:t>WPF</a:t>
            </a:r>
            <a:r>
              <a:rPr lang="en-US" sz="1400" dirty="0"/>
              <a:t>  .</a:t>
            </a:r>
            <a:r>
              <a:rPr lang="en-US" sz="1400" dirty="0" err="1">
                <a:hlinkClick r:id="rId13"/>
              </a:rPr>
              <a:t>WinUI</a:t>
            </a:r>
            <a:r>
              <a:rPr lang="en-US" sz="1400" dirty="0"/>
              <a:t>  .</a:t>
            </a:r>
            <a:r>
              <a:rPr lang="en-US" sz="1400" dirty="0">
                <a:hlinkClick r:id="rId8"/>
              </a:rPr>
              <a:t>Flutter</a:t>
            </a:r>
            <a:r>
              <a:rPr lang="en-US" sz="1400" dirty="0"/>
              <a:t>  .</a:t>
            </a:r>
            <a:r>
              <a:rPr lang="en-US" sz="1400" dirty="0">
                <a:hlinkClick r:id="rId14"/>
              </a:rPr>
              <a:t>Xamarin</a:t>
            </a:r>
            <a:endParaRPr lang="en-US" sz="1400" dirty="0"/>
          </a:p>
          <a:p>
            <a:r>
              <a:rPr lang="en-US" sz="1400" dirty="0"/>
              <a:t>   .</a:t>
            </a:r>
            <a:r>
              <a:rPr lang="en-US" sz="1400" dirty="0">
                <a:hlinkClick r:id="rId15"/>
              </a:rPr>
              <a:t>UWP</a:t>
            </a:r>
            <a:r>
              <a:rPr lang="en-US" sz="1400" dirty="0"/>
              <a:t>  .</a:t>
            </a:r>
            <a:r>
              <a:rPr lang="en-US" sz="1400" dirty="0">
                <a:hlinkClick r:id="rId16"/>
              </a:rPr>
              <a:t>.NET MAUI</a:t>
            </a:r>
            <a:endParaRPr lang="en-US" sz="1400" dirty="0"/>
          </a:p>
          <a:p>
            <a:endParaRPr lang="en-US" sz="1400" dirty="0"/>
          </a:p>
          <a:p>
            <a:r>
              <a:rPr lang="en-US" sz="1400" dirty="0"/>
              <a:t>  . </a:t>
            </a:r>
            <a:r>
              <a:rPr lang="en-US" sz="1400" dirty="0">
                <a:hlinkClick r:id="rId14"/>
              </a:rPr>
              <a:t>Xamarin</a:t>
            </a:r>
            <a:r>
              <a:rPr lang="en-US" sz="1400" dirty="0"/>
              <a:t>  .</a:t>
            </a:r>
            <a:r>
              <a:rPr lang="en-US" sz="1400" dirty="0">
                <a:hlinkClick r:id="rId8"/>
              </a:rPr>
              <a:t>Flutter</a:t>
            </a:r>
            <a:r>
              <a:rPr lang="en-US" sz="1400" dirty="0"/>
              <a:t>  .</a:t>
            </a:r>
            <a:r>
              <a:rPr lang="en-US" sz="1400" dirty="0">
                <a:hlinkClick r:id="rId15"/>
              </a:rPr>
              <a:t>UWP</a:t>
            </a:r>
            <a:r>
              <a:rPr lang="en-US" sz="1400" dirty="0"/>
              <a:t>  .</a:t>
            </a:r>
            <a:r>
              <a:rPr lang="en-US" sz="1400" dirty="0">
                <a:hlinkClick r:id="rId3"/>
              </a:rPr>
              <a:t>JavaScript</a:t>
            </a:r>
            <a:r>
              <a:rPr lang="en-US" sz="1400" dirty="0"/>
              <a:t>  .</a:t>
            </a:r>
            <a:r>
              <a:rPr lang="en-US" sz="1400" dirty="0">
                <a:hlinkClick r:id="rId16"/>
              </a:rPr>
              <a:t>.NET MAUI</a:t>
            </a:r>
            <a:endParaRPr lang="en-US" sz="1400" dirty="0"/>
          </a:p>
        </p:txBody>
      </p:sp>
      <p:pic>
        <p:nvPicPr>
          <p:cNvPr id="7" name="Picture 6">
            <a:extLst>
              <a:ext uri="{FF2B5EF4-FFF2-40B4-BE49-F238E27FC236}">
                <a16:creationId xmlns:a16="http://schemas.microsoft.com/office/drawing/2014/main" id="{0F165B21-DC56-B252-D885-55E14BF30473}"/>
              </a:ext>
            </a:extLst>
          </p:cNvPr>
          <p:cNvPicPr>
            <a:picLocks noChangeAspect="1"/>
          </p:cNvPicPr>
          <p:nvPr/>
        </p:nvPicPr>
        <p:blipFill>
          <a:blip r:embed="rId17"/>
          <a:stretch>
            <a:fillRect/>
          </a:stretch>
        </p:blipFill>
        <p:spPr>
          <a:xfrm>
            <a:off x="519121" y="3601705"/>
            <a:ext cx="434378" cy="1539373"/>
          </a:xfrm>
          <a:prstGeom prst="rect">
            <a:avLst/>
          </a:prstGeom>
        </p:spPr>
      </p:pic>
      <p:pic>
        <p:nvPicPr>
          <p:cNvPr id="3" name="Picture 2">
            <a:extLst>
              <a:ext uri="{FF2B5EF4-FFF2-40B4-BE49-F238E27FC236}">
                <a16:creationId xmlns:a16="http://schemas.microsoft.com/office/drawing/2014/main" id="{C0D06D32-4A95-5559-37B4-7C2753EC61C5}"/>
              </a:ext>
            </a:extLst>
          </p:cNvPr>
          <p:cNvPicPr>
            <a:picLocks noChangeAspect="1"/>
          </p:cNvPicPr>
          <p:nvPr/>
        </p:nvPicPr>
        <p:blipFill>
          <a:blip r:embed="rId18"/>
          <a:stretch>
            <a:fillRect/>
          </a:stretch>
        </p:blipFill>
        <p:spPr>
          <a:xfrm>
            <a:off x="5407228" y="779008"/>
            <a:ext cx="5916959" cy="5290457"/>
          </a:xfrm>
          <a:prstGeom prst="rect">
            <a:avLst/>
          </a:prstGeom>
        </p:spPr>
      </p:pic>
    </p:spTree>
    <p:extLst>
      <p:ext uri="{BB962C8B-B14F-4D97-AF65-F5344CB8AC3E}">
        <p14:creationId xmlns:p14="http://schemas.microsoft.com/office/powerpoint/2010/main" val="404249167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2451-92A4-87F1-32AC-6565B2BD55E4}"/>
              </a:ext>
            </a:extLst>
          </p:cNvPr>
          <p:cNvSpPr>
            <a:spLocks noGrp="1"/>
          </p:cNvSpPr>
          <p:nvPr>
            <p:ph type="title"/>
          </p:nvPr>
        </p:nvSpPr>
        <p:spPr>
          <a:xfrm>
            <a:off x="839788" y="457200"/>
            <a:ext cx="3932237" cy="774441"/>
          </a:xfrm>
        </p:spPr>
        <p:txBody>
          <a:bodyPr/>
          <a:lstStyle/>
          <a:p>
            <a:r>
              <a:rPr lang="en-US">
                <a:solidFill>
                  <a:schemeClr val="tx2">
                    <a:lumMod val="90000"/>
                    <a:lumOff val="10000"/>
                  </a:schemeClr>
                </a:solidFill>
              </a:rPr>
              <a:t>ListView</a:t>
            </a:r>
            <a:endParaRPr lang="en-US" dirty="0">
              <a:solidFill>
                <a:schemeClr val="tx2">
                  <a:lumMod val="90000"/>
                  <a:lumOff val="10000"/>
                </a:schemeClr>
              </a:solidFill>
            </a:endParaRPr>
          </a:p>
        </p:txBody>
      </p:sp>
      <p:sp>
        <p:nvSpPr>
          <p:cNvPr id="4" name="Text Placeholder 3">
            <a:extLst>
              <a:ext uri="{FF2B5EF4-FFF2-40B4-BE49-F238E27FC236}">
                <a16:creationId xmlns:a16="http://schemas.microsoft.com/office/drawing/2014/main" id="{819C6EA7-B80A-0331-AD2E-8E41E38F3B3B}"/>
              </a:ext>
            </a:extLst>
          </p:cNvPr>
          <p:cNvSpPr>
            <a:spLocks noGrp="1"/>
          </p:cNvSpPr>
          <p:nvPr>
            <p:ph type="body" sz="half" idx="2"/>
          </p:nvPr>
        </p:nvSpPr>
        <p:spPr>
          <a:xfrm>
            <a:off x="839788" y="1352940"/>
            <a:ext cx="4273388" cy="1539374"/>
          </a:xfrm>
        </p:spPr>
        <p:txBody>
          <a:bodyPr>
            <a:normAutofit/>
          </a:bodyPr>
          <a:lstStyle/>
          <a:p>
            <a:pPr algn="just"/>
            <a:r>
              <a:rPr lang="en-US" sz="1400" b="0" i="0" dirty="0">
                <a:solidFill>
                  <a:srgbClr val="1A1A1A"/>
                </a:solidFill>
                <a:effectLst/>
                <a:latin typeface="Open Sans" panose="020B0606030504020204" pitchFamily="34" charset="0"/>
              </a:rPr>
              <a:t>The </a:t>
            </a:r>
            <a:r>
              <a:rPr lang="en-US" sz="1400" b="0" i="0" dirty="0" err="1">
                <a:solidFill>
                  <a:srgbClr val="1A1A1A"/>
                </a:solidFill>
                <a:effectLst/>
                <a:latin typeface="Open Sans" panose="020B0606030504020204" pitchFamily="34" charset="0"/>
              </a:rPr>
              <a:t>ListView</a:t>
            </a:r>
            <a:r>
              <a:rPr lang="en-US" sz="1400"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sz="1400" b="0" i="0" dirty="0" err="1">
                <a:solidFill>
                  <a:srgbClr val="1A1A1A"/>
                </a:solidFill>
                <a:effectLst/>
                <a:latin typeface="Open Sans" panose="020B0606030504020204" pitchFamily="34" charset="0"/>
              </a:rPr>
              <a:t>ListView</a:t>
            </a:r>
            <a:r>
              <a:rPr lang="en-US" sz="1400" b="0" i="0" dirty="0">
                <a:solidFill>
                  <a:srgbClr val="1A1A1A"/>
                </a:solidFill>
                <a:effectLst/>
                <a:latin typeface="Open Sans" panose="020B0606030504020204" pitchFamily="34" charset="0"/>
              </a:rPr>
              <a:t> control has been optimized to work with large amounts of data.</a:t>
            </a:r>
            <a:endParaRPr lang="en-US" sz="1400" dirty="0"/>
          </a:p>
        </p:txBody>
      </p:sp>
      <p:sp>
        <p:nvSpPr>
          <p:cNvPr id="5" name="TextBox 4">
            <a:extLst>
              <a:ext uri="{FF2B5EF4-FFF2-40B4-BE49-F238E27FC236}">
                <a16:creationId xmlns:a16="http://schemas.microsoft.com/office/drawing/2014/main" id="{6725BF5E-A8FC-626C-079B-63A310AAF802}"/>
              </a:ext>
            </a:extLst>
          </p:cNvPr>
          <p:cNvSpPr txBox="1"/>
          <p:nvPr/>
        </p:nvSpPr>
        <p:spPr>
          <a:xfrm>
            <a:off x="867813" y="3004456"/>
            <a:ext cx="4450669" cy="2215991"/>
          </a:xfrm>
          <a:prstGeom prst="rect">
            <a:avLst/>
          </a:prstGeom>
          <a:noFill/>
        </p:spPr>
        <p:txBody>
          <a:bodyPr wrap="square" rtlCol="0">
            <a:spAutoFit/>
          </a:bodyPr>
          <a:lstStyle/>
          <a:p>
            <a:r>
              <a:rPr lang="en-US" b="1" dirty="0"/>
              <a:t>SUPPORTED PLATFORMS</a:t>
            </a:r>
          </a:p>
          <a:p>
            <a:endParaRPr lang="en-US" b="1" dirty="0"/>
          </a:p>
          <a:p>
            <a:r>
              <a:rPr lang="en-US" dirty="0"/>
              <a:t>   .</a:t>
            </a:r>
            <a:r>
              <a:rPr lang="en-US" sz="1400" dirty="0">
                <a:hlinkClick r:id="rId2"/>
              </a:rPr>
              <a:t>JavaScript </a:t>
            </a:r>
            <a:r>
              <a:rPr lang="en-US" sz="1400" dirty="0"/>
              <a:t>  .</a:t>
            </a:r>
            <a:r>
              <a:rPr lang="en-US" sz="1400" dirty="0">
                <a:hlinkClick r:id="rId3"/>
              </a:rPr>
              <a:t>Angular</a:t>
            </a:r>
            <a:r>
              <a:rPr lang="en-US" sz="1400" dirty="0"/>
              <a:t>   .</a:t>
            </a:r>
            <a:r>
              <a:rPr lang="en-US" sz="1400" dirty="0">
                <a:hlinkClick r:id="rId4"/>
              </a:rPr>
              <a:t>React</a:t>
            </a:r>
            <a:r>
              <a:rPr lang="en-US" sz="1400" dirty="0"/>
              <a:t>   .</a:t>
            </a:r>
            <a:r>
              <a:rPr lang="en-US" sz="1400" dirty="0">
                <a:hlinkClick r:id="rId5"/>
              </a:rPr>
              <a:t>Vue</a:t>
            </a:r>
            <a:r>
              <a:rPr lang="en-US" sz="1400" dirty="0"/>
              <a:t>   .</a:t>
            </a:r>
            <a:r>
              <a:rPr lang="en-US" sz="1400" dirty="0" err="1">
                <a:hlinkClick r:id="rId6"/>
              </a:rPr>
              <a:t>Blazor</a:t>
            </a:r>
            <a:endParaRPr lang="en-US" sz="1400" dirty="0"/>
          </a:p>
          <a:p>
            <a:r>
              <a:rPr lang="en-US" sz="1400" dirty="0"/>
              <a:t>   .</a:t>
            </a:r>
            <a:r>
              <a:rPr lang="en-US" sz="1400" dirty="0">
                <a:hlinkClick r:id="rId7"/>
              </a:rPr>
              <a:t>Flutter</a:t>
            </a:r>
            <a:r>
              <a:rPr lang="en-US" sz="1400" dirty="0"/>
              <a:t>   .</a:t>
            </a:r>
            <a:r>
              <a:rPr lang="en-US" sz="1400" dirty="0">
                <a:hlinkClick r:id="rId8"/>
              </a:rPr>
              <a:t>ASP.</a:t>
            </a:r>
            <a:r>
              <a:rPr lang="en-US" sz="1400" dirty="0">
                <a:hlinkClick r:id="rId9"/>
              </a:rPr>
              <a:t>NET</a:t>
            </a:r>
            <a:r>
              <a:rPr lang="en-US" sz="1400" dirty="0">
                <a:hlinkClick r:id="rId8"/>
              </a:rPr>
              <a:t> MVC</a:t>
            </a:r>
            <a:r>
              <a:rPr lang="en-US" sz="1400" dirty="0"/>
              <a:t>  . </a:t>
            </a:r>
            <a:r>
              <a:rPr lang="en-US" sz="1400" dirty="0">
                <a:hlinkClick r:id="rId10"/>
              </a:rPr>
              <a:t>ASP.NET </a:t>
            </a:r>
            <a:r>
              <a:rPr lang="en-US" sz="1400" dirty="0">
                <a:hlinkClick r:id="rId11"/>
              </a:rPr>
              <a:t>Core</a:t>
            </a:r>
            <a:endParaRPr lang="en-US" sz="1400" dirty="0"/>
          </a:p>
          <a:p>
            <a:endParaRPr lang="en-US" sz="1400" dirty="0"/>
          </a:p>
          <a:p>
            <a:r>
              <a:rPr lang="en-US" sz="1400" dirty="0"/>
              <a:t>   .</a:t>
            </a:r>
            <a:r>
              <a:rPr lang="en-US" sz="1400" dirty="0">
                <a:hlinkClick r:id="rId12"/>
              </a:rPr>
              <a:t>WinForms</a:t>
            </a:r>
            <a:r>
              <a:rPr lang="en-US" sz="1400" dirty="0"/>
              <a:t>  .</a:t>
            </a:r>
            <a:r>
              <a:rPr lang="en-US" sz="1400" dirty="0">
                <a:hlinkClick r:id="rId13"/>
              </a:rPr>
              <a:t>WPF</a:t>
            </a:r>
            <a:r>
              <a:rPr lang="en-US" sz="1400" dirty="0"/>
              <a:t>  .</a:t>
            </a:r>
            <a:r>
              <a:rPr lang="en-US" sz="1400" dirty="0" err="1">
                <a:hlinkClick r:id="rId14"/>
              </a:rPr>
              <a:t>WinUI</a:t>
            </a:r>
            <a:r>
              <a:rPr lang="en-US" sz="1400" dirty="0"/>
              <a:t>  .</a:t>
            </a:r>
            <a:r>
              <a:rPr lang="en-US" sz="1400" dirty="0">
                <a:hlinkClick r:id="rId7"/>
              </a:rPr>
              <a:t>Flutter</a:t>
            </a:r>
            <a:r>
              <a:rPr lang="en-US" sz="1400" dirty="0"/>
              <a:t>  .</a:t>
            </a:r>
            <a:r>
              <a:rPr lang="en-US" sz="1400" dirty="0">
                <a:hlinkClick r:id="rId15"/>
              </a:rPr>
              <a:t>Xamarin</a:t>
            </a:r>
            <a:endParaRPr lang="en-US" sz="1400" dirty="0"/>
          </a:p>
          <a:p>
            <a:r>
              <a:rPr lang="en-US" sz="1400" dirty="0"/>
              <a:t>   .</a:t>
            </a:r>
            <a:r>
              <a:rPr lang="en-US" sz="1400" dirty="0">
                <a:hlinkClick r:id="rId16"/>
              </a:rPr>
              <a:t>UWP</a:t>
            </a:r>
            <a:r>
              <a:rPr lang="en-US" sz="1400" dirty="0"/>
              <a:t>   .</a:t>
            </a:r>
            <a:r>
              <a:rPr lang="en-US" sz="1400" dirty="0">
                <a:hlinkClick r:id="rId17"/>
              </a:rPr>
              <a:t>.NET </a:t>
            </a:r>
            <a:r>
              <a:rPr lang="en-US" sz="1400" dirty="0">
                <a:hlinkClick r:id="rId18"/>
              </a:rPr>
              <a:t>MAUI</a:t>
            </a:r>
            <a:endParaRPr lang="en-US" sz="1400" dirty="0"/>
          </a:p>
          <a:p>
            <a:endParaRPr lang="en-US" sz="1400" dirty="0"/>
          </a:p>
          <a:p>
            <a:r>
              <a:rPr lang="en-US" sz="1400" dirty="0"/>
              <a:t>   .</a:t>
            </a:r>
            <a:r>
              <a:rPr lang="en-US" sz="1400" dirty="0">
                <a:hlinkClick r:id="rId15"/>
              </a:rPr>
              <a:t>Xamarin</a:t>
            </a:r>
            <a:r>
              <a:rPr lang="en-US" sz="1400" dirty="0"/>
              <a:t> .</a:t>
            </a:r>
            <a:r>
              <a:rPr lang="en-US" sz="1400" dirty="0">
                <a:hlinkClick r:id="rId7"/>
              </a:rPr>
              <a:t>Flutter</a:t>
            </a:r>
            <a:r>
              <a:rPr lang="en-US" sz="1400" dirty="0"/>
              <a:t> . </a:t>
            </a:r>
            <a:r>
              <a:rPr lang="en-US" sz="1400" dirty="0">
                <a:hlinkClick r:id="rId16"/>
              </a:rPr>
              <a:t>UWP</a:t>
            </a:r>
            <a:r>
              <a:rPr lang="en-US" sz="1400" dirty="0"/>
              <a:t> . </a:t>
            </a:r>
            <a:r>
              <a:rPr lang="en-US" sz="1400" dirty="0">
                <a:hlinkClick r:id="rId2"/>
              </a:rPr>
              <a:t>JavaScript</a:t>
            </a:r>
            <a:r>
              <a:rPr lang="en-US" sz="1400" dirty="0"/>
              <a:t> . </a:t>
            </a:r>
            <a:r>
              <a:rPr lang="en-US" sz="1400" dirty="0">
                <a:hlinkClick r:id="rId17"/>
              </a:rPr>
              <a:t>.NET </a:t>
            </a:r>
            <a:r>
              <a:rPr lang="en-US" sz="1400" dirty="0">
                <a:hlinkClick r:id="rId18"/>
              </a:rPr>
              <a:t>MAUI</a:t>
            </a:r>
            <a:endParaRPr lang="en-US" sz="1400" dirty="0"/>
          </a:p>
        </p:txBody>
      </p:sp>
      <p:pic>
        <p:nvPicPr>
          <p:cNvPr id="7" name="Picture 6">
            <a:extLst>
              <a:ext uri="{FF2B5EF4-FFF2-40B4-BE49-F238E27FC236}">
                <a16:creationId xmlns:a16="http://schemas.microsoft.com/office/drawing/2014/main" id="{0F165B21-DC56-B252-D885-55E14BF30473}"/>
              </a:ext>
            </a:extLst>
          </p:cNvPr>
          <p:cNvPicPr>
            <a:picLocks noChangeAspect="1"/>
          </p:cNvPicPr>
          <p:nvPr/>
        </p:nvPicPr>
        <p:blipFill>
          <a:blip r:embed="rId19"/>
          <a:stretch>
            <a:fillRect/>
          </a:stretch>
        </p:blipFill>
        <p:spPr>
          <a:xfrm>
            <a:off x="519121" y="3601705"/>
            <a:ext cx="434378" cy="1539373"/>
          </a:xfrm>
          <a:prstGeom prst="rect">
            <a:avLst/>
          </a:prstGeom>
        </p:spPr>
      </p:pic>
      <p:pic>
        <p:nvPicPr>
          <p:cNvPr id="8" name="Content Placeholder 7">
            <a:extLst>
              <a:ext uri="{FF2B5EF4-FFF2-40B4-BE49-F238E27FC236}">
                <a16:creationId xmlns:a16="http://schemas.microsoft.com/office/drawing/2014/main" id="{F04455F9-8BF3-3E0D-DB62-1ED3CD02E242}"/>
              </a:ext>
            </a:extLst>
          </p:cNvPr>
          <p:cNvPicPr>
            <a:picLocks noGrp="1" noChangeAspect="1"/>
          </p:cNvPicPr>
          <p:nvPr>
            <p:ph idx="1"/>
          </p:nvPr>
        </p:nvPicPr>
        <p:blipFill>
          <a:blip r:embed="rId20"/>
          <a:stretch>
            <a:fillRect/>
          </a:stretch>
        </p:blipFill>
        <p:spPr>
          <a:xfrm>
            <a:off x="5408389" y="987425"/>
            <a:ext cx="5721797" cy="4873625"/>
          </a:xfrm>
          <a:prstGeom prst="rect">
            <a:avLst/>
          </a:prstGeom>
        </p:spPr>
      </p:pic>
    </p:spTree>
    <p:extLst>
      <p:ext uri="{BB962C8B-B14F-4D97-AF65-F5344CB8AC3E}">
        <p14:creationId xmlns:p14="http://schemas.microsoft.com/office/powerpoint/2010/main" val="279795241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lorful text on a black background&#10;&#10;Description automatically generated">
            <a:extLst>
              <a:ext uri="{FF2B5EF4-FFF2-40B4-BE49-F238E27FC236}">
                <a16:creationId xmlns:a16="http://schemas.microsoft.com/office/drawing/2014/main" id="{24F6F8DD-890D-E6B1-0A93-B6DC89D0E4B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47730" y="457200"/>
            <a:ext cx="7016620" cy="5262465"/>
          </a:xfrm>
          <a:prstGeom prst="rect">
            <a:avLst/>
          </a:prstGeom>
        </p:spPr>
      </p:pic>
    </p:spTree>
    <p:extLst>
      <p:ext uri="{BB962C8B-B14F-4D97-AF65-F5344CB8AC3E}">
        <p14:creationId xmlns:p14="http://schemas.microsoft.com/office/powerpoint/2010/main" val="2646361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TotalTime>
  <Words>350</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Open Sans</vt:lpstr>
      <vt:lpstr>Office Theme</vt:lpstr>
      <vt:lpstr>Most Popular Components </vt:lpstr>
      <vt:lpstr>PowerPoint Presentation</vt:lpstr>
      <vt:lpstr>Data Grid</vt:lpstr>
      <vt:lpstr>Charts</vt:lpstr>
      <vt:lpstr>ListView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dc:title>
  <dc:creator>Viswajith Mathialagan</dc:creator>
  <cp:lastModifiedBy>Viswajith Mathialagan</cp:lastModifiedBy>
  <cp:revision>1</cp:revision>
  <dcterms:created xsi:type="dcterms:W3CDTF">2024-03-25T09:37:35Z</dcterms:created>
  <dcterms:modified xsi:type="dcterms:W3CDTF">2024-03-25T10:13:22Z</dcterms:modified>
</cp:coreProperties>
</file>