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67" r:id="rId2"/>
    <p:sldId id="268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9" r:id="rId11"/>
    <p:sldId id="273" r:id="rId12"/>
    <p:sldId id="272" r:id="rId13"/>
    <p:sldId id="274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00" autoAdjust="0"/>
    <p:restoredTop sz="94660"/>
  </p:normalViewPr>
  <p:slideViewPr>
    <p:cSldViewPr>
      <p:cViewPr varScale="1">
        <p:scale>
          <a:sx n="68" d="100"/>
          <a:sy n="68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A71B-96B1-4666-80AD-280FD4D7B68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FE8F-E70E-4700-85BC-1734C11CF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A71B-96B1-4666-80AD-280FD4D7B68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FE8F-E70E-4700-85BC-1734C11CF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A71B-96B1-4666-80AD-280FD4D7B68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FE8F-E70E-4700-85BC-1734C11CF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A71B-96B1-4666-80AD-280FD4D7B68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FE8F-E70E-4700-85BC-1734C11CF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A71B-96B1-4666-80AD-280FD4D7B68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FE8F-E70E-4700-85BC-1734C11CF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A71B-96B1-4666-80AD-280FD4D7B68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FE8F-E70E-4700-85BC-1734C11CF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A71B-96B1-4666-80AD-280FD4D7B68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FE8F-E70E-4700-85BC-1734C11CF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A71B-96B1-4666-80AD-280FD4D7B68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FE8F-E70E-4700-85BC-1734C11CF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A71B-96B1-4666-80AD-280FD4D7B68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FE8F-E70E-4700-85BC-1734C11CF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A71B-96B1-4666-80AD-280FD4D7B68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FE8F-E70E-4700-85BC-1734C11CF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A71B-96B1-4666-80AD-280FD4D7B68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FE8F-E70E-4700-85BC-1734C11CF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9A71B-96B1-4666-80AD-280FD4D7B68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BFE8F-E70E-4700-85BC-1734C11CFF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hyperlink" Target="http://uva.ulb.ac.be/cit_courseware/datacomm/dc_014.ht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hyperlink" Target="http://uva.ulb.ac.be/cit_courseware/datacomm/dc_014.htm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3 -  delta modulation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74377" y="1600200"/>
            <a:ext cx="65952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152400" y="91440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hlinkClick r:id="rId2"/>
              </a:rPr>
              <a:t>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Full Duplex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 descr="http://uva.ulb.ac.be/cit_courseware/datacomm/images/up.gif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225" y="-274638"/>
            <a:ext cx="142875" cy="142875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33400" y="10668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can travel in both directions simultaneously. There is no need to switch from transmit to receive mode like in half duplex. Its like a two lane bridge on a two-lane highway. Of course, in the world of data communications, full duplex allows both way communication simultaneously. An example can be a consumer which uses a cable connection to not only receive TV channels, but also the same cable to support their phone and Internet surfing. All these activities can occur simultaneously.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8" name="Picture 4" descr="Full-duplex channe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1752600"/>
            <a:ext cx="2543175" cy="1143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2361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4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Circuit Switching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67056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sz="28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uses a dedicated path between two stations</a:t>
            </a:r>
          </a:p>
          <a:p>
            <a:r>
              <a:rPr kumimoji="1" lang="en-US" altLang="zh-TW" sz="28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has three phases</a:t>
            </a:r>
          </a:p>
          <a:p>
            <a:pPr lvl="1"/>
            <a:r>
              <a:rPr kumimoji="1" lang="en-US" altLang="zh-TW" sz="24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establish</a:t>
            </a:r>
          </a:p>
          <a:p>
            <a:pPr lvl="1"/>
            <a:r>
              <a:rPr kumimoji="1" lang="en-US" altLang="zh-TW" sz="24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transfer</a:t>
            </a:r>
          </a:p>
          <a:p>
            <a:pPr lvl="1"/>
            <a:r>
              <a:rPr kumimoji="1" lang="en-US" altLang="zh-TW" sz="24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disconnect</a:t>
            </a:r>
          </a:p>
          <a:p>
            <a:r>
              <a:rPr kumimoji="1" lang="en-US" altLang="zh-TW" sz="28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inefficient</a:t>
            </a:r>
          </a:p>
          <a:p>
            <a:pPr lvl="1"/>
            <a:r>
              <a:rPr kumimoji="1" lang="en-US" altLang="zh-TW" sz="24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channel capacity dedicated for duration of connection</a:t>
            </a:r>
          </a:p>
          <a:p>
            <a:pPr lvl="1"/>
            <a:r>
              <a:rPr kumimoji="1" lang="en-US" altLang="zh-TW" sz="24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if no data, capacity wasted</a:t>
            </a:r>
          </a:p>
          <a:p>
            <a:r>
              <a:rPr kumimoji="1" lang="en-US" altLang="zh-TW" sz="28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set up (connection) takes time</a:t>
            </a:r>
          </a:p>
          <a:p>
            <a:r>
              <a:rPr kumimoji="1" lang="en-US" altLang="zh-TW" sz="28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once connected, transfer is transparent</a:t>
            </a:r>
            <a:endParaRPr kumimoji="1" lang="en-US" altLang="zh-TW" sz="2800" dirty="0"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53625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0"/>
            <a:ext cx="8069263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Advantages of Circuit Switching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4800" y="3581400"/>
            <a:ext cx="8069263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Disadvantages of Circuit Switching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4267200"/>
            <a:ext cx="397998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Wasted bandwidth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Bursty</a:t>
            </a:r>
            <a:r>
              <a:rPr lang="en-US" dirty="0" smtClean="0"/>
              <a:t> traffic leads to idle connection during silent period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Unable to achieve gains from statistical multiplexing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114800" y="4572000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Blocked connections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Connection refused when resources are not sufficient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Unable to offer “okay” service to everybody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7485185" cy="383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124200"/>
            <a:ext cx="57150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 b="6320"/>
          <a:stretch>
            <a:fillRect/>
          </a:stretch>
        </p:blipFill>
        <p:spPr bwMode="auto">
          <a:xfrm>
            <a:off x="838200" y="533400"/>
            <a:ext cx="7315200" cy="536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76200"/>
            <a:ext cx="7158038" cy="673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077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layer.slideplayer.com/13/4028218/data/images/img5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1067" y="4159348"/>
            <a:ext cx="6305550" cy="2295526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1"/>
            <a:ext cx="901739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layer.slideplayer.com/13/4028218/data/images/img5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762000"/>
            <a:ext cx="3549409" cy="2069850"/>
          </a:xfrm>
          <a:prstGeom prst="rect">
            <a:avLst/>
          </a:prstGeom>
          <a:noFill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6019799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667000"/>
            <a:ext cx="16383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143250"/>
            <a:ext cx="64865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784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"/>
            <a:ext cx="23050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6025" y="533400"/>
            <a:ext cx="66579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971800"/>
            <a:ext cx="84582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228600"/>
            <a:ext cx="8363243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429000"/>
            <a:ext cx="65722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1534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685800"/>
            <a:ext cx="895411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Modes of Channel Operation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  <a:hlinkClick r:id="rId2"/>
              </a:rPr>
              <a:t>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Simplex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Data in a simplex channel is always one way. Simplex channels are not often used because it is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not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lang="en-US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Half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Duplex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to send back error or control signals to the transmit end.</a:t>
            </a:r>
            <a:r>
              <a:rPr lang="en-US" dirty="0"/>
              <a:t> </a:t>
            </a:r>
            <a:endParaRPr lang="en-US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It's like a one way street.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 example of simplex is Television, or Radio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9" name="Picture 9" descr="http://uva.ulb.ac.be/cit_courseware/datacomm/images/up.gif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225" y="-214313"/>
            <a:ext cx="142875" cy="142875"/>
          </a:xfrm>
          <a:prstGeom prst="rect">
            <a:avLst/>
          </a:prstGeom>
          <a:noFill/>
        </p:spPr>
      </p:pic>
      <p:pic>
        <p:nvPicPr>
          <p:cNvPr id="25611" name="Picture 11" descr="Simplex channe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1981200"/>
            <a:ext cx="2514600" cy="1143001"/>
          </a:xfrm>
          <a:prstGeom prst="rect">
            <a:avLst/>
          </a:prstGeom>
          <a:noFill/>
        </p:spPr>
      </p:pic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hlinkClick r:id="rId2"/>
              </a:rPr>
              <a:t>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13" name="Picture 13" descr="http://uva.ulb.ac.be/cit_courseware/datacomm/images/up.gif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225" y="-274638"/>
            <a:ext cx="142875" cy="142875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304800" y="3124200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Half Duplex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82880" y="351926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half-duplex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channel can send and receive, but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one end transmits at a time, the other end receives.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at the same time. It's like a one-lane bridge where two way traffic must give way in order to cross. 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81000" y="5181600"/>
          <a:ext cx="6096000" cy="140970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Another example of half-duplex is talk-back radio, and CB Radio (Citizens Band). You might have seen movies where </a:t>
                      </a: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truckies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(drivers of very big trucks) communicate to each other, and when they want the other person to speak they say "over". This is because only one person can talk at a time.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16" name="Picture 16" descr="Half-duplex channe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9400" y="5105400"/>
            <a:ext cx="2514600" cy="1143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273</Words>
  <Application>Microsoft Office PowerPoint</Application>
  <PresentationFormat>On-screen Show (4:3)</PresentationFormat>
  <Paragraphs>35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Module 3 -  delta modulation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ecfac106</dc:creator>
  <cp:lastModifiedBy>ecfac106</cp:lastModifiedBy>
  <cp:revision>5</cp:revision>
  <dcterms:created xsi:type="dcterms:W3CDTF">2016-04-19T05:48:02Z</dcterms:created>
  <dcterms:modified xsi:type="dcterms:W3CDTF">2016-04-19T06:23:30Z</dcterms:modified>
</cp:coreProperties>
</file>