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48" r:id="rId2"/>
  </p:sldMasterIdLst>
  <p:notesMasterIdLst>
    <p:notesMasterId r:id="rId26"/>
  </p:notesMasterIdLst>
  <p:handoutMasterIdLst>
    <p:handoutMasterId r:id="rId27"/>
  </p:handoutMasterIdLst>
  <p:sldIdLst>
    <p:sldId id="291" r:id="rId3"/>
    <p:sldId id="302" r:id="rId4"/>
    <p:sldId id="305" r:id="rId5"/>
    <p:sldId id="306" r:id="rId6"/>
    <p:sldId id="307" r:id="rId7"/>
    <p:sldId id="308" r:id="rId8"/>
    <p:sldId id="309"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4255"/>
    <a:srgbClr val="A13575"/>
    <a:srgbClr val="009FE3"/>
    <a:srgbClr val="EE717B"/>
    <a:srgbClr val="F4DF7B"/>
    <a:srgbClr val="80D8E3"/>
    <a:srgbClr val="FFAB00"/>
    <a:srgbClr val="882D64"/>
    <a:srgbClr val="32939F"/>
    <a:srgbClr val="174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88980" autoAdjust="0"/>
  </p:normalViewPr>
  <p:slideViewPr>
    <p:cSldViewPr snapToGrid="0">
      <p:cViewPr varScale="1">
        <p:scale>
          <a:sx n="63" d="100"/>
          <a:sy n="63" d="100"/>
        </p:scale>
        <p:origin x="612" y="5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Subhasri Duttagupta" userId="44447a6d-799a-4051-b425-0c4fcddbdac2" providerId="ADAL" clId="{E5AAC1AE-4164-4290-BE7D-78C6BF11FBD8}"/>
    <pc:docChg chg="custSel addSld delSld modSld">
      <pc:chgData name="Dr.Subhasri Duttagupta" userId="44447a6d-799a-4051-b425-0c4fcddbdac2" providerId="ADAL" clId="{E5AAC1AE-4164-4290-BE7D-78C6BF11FBD8}" dt="2023-10-10T11:08:28.546" v="51" actId="20577"/>
      <pc:docMkLst>
        <pc:docMk/>
      </pc:docMkLst>
      <pc:sldChg chg="modSp mod">
        <pc:chgData name="Dr.Subhasri Duttagupta" userId="44447a6d-799a-4051-b425-0c4fcddbdac2" providerId="ADAL" clId="{E5AAC1AE-4164-4290-BE7D-78C6BF11FBD8}" dt="2023-10-10T11:08:07.606" v="41" actId="20577"/>
        <pc:sldMkLst>
          <pc:docMk/>
          <pc:sldMk cId="1422397905" sldId="302"/>
        </pc:sldMkLst>
        <pc:spChg chg="mod">
          <ac:chgData name="Dr.Subhasri Duttagupta" userId="44447a6d-799a-4051-b425-0c4fcddbdac2" providerId="ADAL" clId="{E5AAC1AE-4164-4290-BE7D-78C6BF11FBD8}" dt="2023-10-10T11:08:07.606" v="41" actId="20577"/>
          <ac:spMkLst>
            <pc:docMk/>
            <pc:sldMk cId="1422397905" sldId="302"/>
            <ac:spMk id="4" creationId="{F6B1D42A-EF63-4D7F-92B8-EC0C9E02AC45}"/>
          </ac:spMkLst>
        </pc:spChg>
      </pc:sldChg>
      <pc:sldChg chg="modSp mod">
        <pc:chgData name="Dr.Subhasri Duttagupta" userId="44447a6d-799a-4051-b425-0c4fcddbdac2" providerId="ADAL" clId="{E5AAC1AE-4164-4290-BE7D-78C6BF11FBD8}" dt="2023-10-10T11:08:28.546" v="51" actId="20577"/>
        <pc:sldMkLst>
          <pc:docMk/>
          <pc:sldMk cId="3342604399" sldId="305"/>
        </pc:sldMkLst>
        <pc:spChg chg="mod">
          <ac:chgData name="Dr.Subhasri Duttagupta" userId="44447a6d-799a-4051-b425-0c4fcddbdac2" providerId="ADAL" clId="{E5AAC1AE-4164-4290-BE7D-78C6BF11FBD8}" dt="2023-10-10T11:08:28.546" v="51" actId="20577"/>
          <ac:spMkLst>
            <pc:docMk/>
            <pc:sldMk cId="3342604399" sldId="305"/>
            <ac:spMk id="4" creationId="{F6B1D42A-EF63-4D7F-92B8-EC0C9E02AC45}"/>
          </ac:spMkLst>
        </pc:spChg>
      </pc:sldChg>
      <pc:sldChg chg="delSp mod delAnim">
        <pc:chgData name="Dr.Subhasri Duttagupta" userId="44447a6d-799a-4051-b425-0c4fcddbdac2" providerId="ADAL" clId="{E5AAC1AE-4164-4290-BE7D-78C6BF11FBD8}" dt="2023-10-10T07:05:13.572" v="3" actId="478"/>
        <pc:sldMkLst>
          <pc:docMk/>
          <pc:sldMk cId="3726319663" sldId="309"/>
        </pc:sldMkLst>
        <pc:picChg chg="del">
          <ac:chgData name="Dr.Subhasri Duttagupta" userId="44447a6d-799a-4051-b425-0c4fcddbdac2" providerId="ADAL" clId="{E5AAC1AE-4164-4290-BE7D-78C6BF11FBD8}" dt="2023-10-10T07:05:13.572" v="3" actId="478"/>
          <ac:picMkLst>
            <pc:docMk/>
            <pc:sldMk cId="3726319663" sldId="309"/>
            <ac:picMk id="3" creationId="{27799D79-50E9-4D00-B35D-9B4138DB657B}"/>
          </ac:picMkLst>
        </pc:picChg>
      </pc:sldChg>
      <pc:sldChg chg="delSp del mod delAnim">
        <pc:chgData name="Dr.Subhasri Duttagupta" userId="44447a6d-799a-4051-b425-0c4fcddbdac2" providerId="ADAL" clId="{E5AAC1AE-4164-4290-BE7D-78C6BF11FBD8}" dt="2023-10-10T07:07:04.717" v="6" actId="47"/>
        <pc:sldMkLst>
          <pc:docMk/>
          <pc:sldMk cId="3636993308" sldId="310"/>
        </pc:sldMkLst>
        <pc:picChg chg="del">
          <ac:chgData name="Dr.Subhasri Duttagupta" userId="44447a6d-799a-4051-b425-0c4fcddbdac2" providerId="ADAL" clId="{E5AAC1AE-4164-4290-BE7D-78C6BF11FBD8}" dt="2023-10-10T07:05:20.663" v="4" actId="478"/>
          <ac:picMkLst>
            <pc:docMk/>
            <pc:sldMk cId="3636993308" sldId="310"/>
            <ac:picMk id="3" creationId="{27799D79-50E9-4D00-B35D-9B4138DB657B}"/>
          </ac:picMkLst>
        </pc:picChg>
      </pc:sldChg>
      <pc:sldChg chg="del">
        <pc:chgData name="Dr.Subhasri Duttagupta" userId="44447a6d-799a-4051-b425-0c4fcddbdac2" providerId="ADAL" clId="{E5AAC1AE-4164-4290-BE7D-78C6BF11FBD8}" dt="2023-10-10T07:06:17.982" v="5" actId="47"/>
        <pc:sldMkLst>
          <pc:docMk/>
          <pc:sldMk cId="2575258746" sldId="311"/>
        </pc:sldMkLst>
      </pc:sldChg>
      <pc:sldChg chg="delSp mod delAnim">
        <pc:chgData name="Dr.Subhasri Duttagupta" userId="44447a6d-799a-4051-b425-0c4fcddbdac2" providerId="ADAL" clId="{E5AAC1AE-4164-4290-BE7D-78C6BF11FBD8}" dt="2023-10-10T07:05:03.847" v="2" actId="478"/>
        <pc:sldMkLst>
          <pc:docMk/>
          <pc:sldMk cId="836768916" sldId="312"/>
        </pc:sldMkLst>
        <pc:picChg chg="del">
          <ac:chgData name="Dr.Subhasri Duttagupta" userId="44447a6d-799a-4051-b425-0c4fcddbdac2" providerId="ADAL" clId="{E5AAC1AE-4164-4290-BE7D-78C6BF11FBD8}" dt="2023-10-10T07:05:03.847" v="2" actId="478"/>
          <ac:picMkLst>
            <pc:docMk/>
            <pc:sldMk cId="836768916" sldId="312"/>
            <ac:picMk id="7" creationId="{797E5097-555F-4074-9279-81DC51282B9D}"/>
          </ac:picMkLst>
        </pc:picChg>
      </pc:sldChg>
      <pc:sldChg chg="delSp mod delAnim">
        <pc:chgData name="Dr.Subhasri Duttagupta" userId="44447a6d-799a-4051-b425-0c4fcddbdac2" providerId="ADAL" clId="{E5AAC1AE-4164-4290-BE7D-78C6BF11FBD8}" dt="2023-10-10T07:04:54.974" v="1" actId="478"/>
        <pc:sldMkLst>
          <pc:docMk/>
          <pc:sldMk cId="1294028187" sldId="313"/>
        </pc:sldMkLst>
        <pc:picChg chg="del">
          <ac:chgData name="Dr.Subhasri Duttagupta" userId="44447a6d-799a-4051-b425-0c4fcddbdac2" providerId="ADAL" clId="{E5AAC1AE-4164-4290-BE7D-78C6BF11FBD8}" dt="2023-10-10T07:04:54.974" v="1" actId="478"/>
          <ac:picMkLst>
            <pc:docMk/>
            <pc:sldMk cId="1294028187" sldId="313"/>
            <ac:picMk id="5" creationId="{4953182B-ECAB-45AE-891D-18850FCCA0EE}"/>
          </ac:picMkLst>
        </pc:picChg>
      </pc:sldChg>
      <pc:sldChg chg="delSp mod delAnim">
        <pc:chgData name="Dr.Subhasri Duttagupta" userId="44447a6d-799a-4051-b425-0c4fcddbdac2" providerId="ADAL" clId="{E5AAC1AE-4164-4290-BE7D-78C6BF11FBD8}" dt="2023-10-10T07:04:49.564" v="0" actId="478"/>
        <pc:sldMkLst>
          <pc:docMk/>
          <pc:sldMk cId="2313628408" sldId="314"/>
        </pc:sldMkLst>
        <pc:picChg chg="del">
          <ac:chgData name="Dr.Subhasri Duttagupta" userId="44447a6d-799a-4051-b425-0c4fcddbdac2" providerId="ADAL" clId="{E5AAC1AE-4164-4290-BE7D-78C6BF11FBD8}" dt="2023-10-10T07:04:49.564" v="0" actId="478"/>
          <ac:picMkLst>
            <pc:docMk/>
            <pc:sldMk cId="2313628408" sldId="314"/>
            <ac:picMk id="6" creationId="{E50BD6A4-9F7D-4063-8E5B-BDFB0DBE4615}"/>
          </ac:picMkLst>
        </pc:picChg>
      </pc:sldChg>
      <pc:sldChg chg="add">
        <pc:chgData name="Dr.Subhasri Duttagupta" userId="44447a6d-799a-4051-b425-0c4fcddbdac2" providerId="ADAL" clId="{E5AAC1AE-4164-4290-BE7D-78C6BF11FBD8}" dt="2023-10-10T07:12:20.250" v="8"/>
        <pc:sldMkLst>
          <pc:docMk/>
          <pc:sldMk cId="4093117730" sldId="315"/>
        </pc:sldMkLst>
      </pc:sldChg>
      <pc:sldChg chg="add">
        <pc:chgData name="Dr.Subhasri Duttagupta" userId="44447a6d-799a-4051-b425-0c4fcddbdac2" providerId="ADAL" clId="{E5AAC1AE-4164-4290-BE7D-78C6BF11FBD8}" dt="2023-10-10T07:12:27.395" v="10"/>
        <pc:sldMkLst>
          <pc:docMk/>
          <pc:sldMk cId="3372011892" sldId="316"/>
        </pc:sldMkLst>
      </pc:sldChg>
      <pc:sldChg chg="add">
        <pc:chgData name="Dr.Subhasri Duttagupta" userId="44447a6d-799a-4051-b425-0c4fcddbdac2" providerId="ADAL" clId="{E5AAC1AE-4164-4290-BE7D-78C6BF11FBD8}" dt="2023-10-10T07:13:05.656" v="12"/>
        <pc:sldMkLst>
          <pc:docMk/>
          <pc:sldMk cId="3705669659" sldId="317"/>
        </pc:sldMkLst>
      </pc:sldChg>
      <pc:sldChg chg="add">
        <pc:chgData name="Dr.Subhasri Duttagupta" userId="44447a6d-799a-4051-b425-0c4fcddbdac2" providerId="ADAL" clId="{E5AAC1AE-4164-4290-BE7D-78C6BF11FBD8}" dt="2023-10-10T07:13:14.493" v="14"/>
        <pc:sldMkLst>
          <pc:docMk/>
          <pc:sldMk cId="3600989174" sldId="318"/>
        </pc:sldMkLst>
      </pc:sldChg>
      <pc:sldChg chg="delSp add mod delAnim">
        <pc:chgData name="Dr.Subhasri Duttagupta" userId="44447a6d-799a-4051-b425-0c4fcddbdac2" providerId="ADAL" clId="{E5AAC1AE-4164-4290-BE7D-78C6BF11FBD8}" dt="2023-10-10T07:13:57.388" v="19" actId="478"/>
        <pc:sldMkLst>
          <pc:docMk/>
          <pc:sldMk cId="1255628846" sldId="319"/>
        </pc:sldMkLst>
        <pc:picChg chg="del">
          <ac:chgData name="Dr.Subhasri Duttagupta" userId="44447a6d-799a-4051-b425-0c4fcddbdac2" providerId="ADAL" clId="{E5AAC1AE-4164-4290-BE7D-78C6BF11FBD8}" dt="2023-10-10T07:13:57.388" v="19" actId="478"/>
          <ac:picMkLst>
            <pc:docMk/>
            <pc:sldMk cId="1255628846" sldId="319"/>
            <ac:picMk id="2" creationId="{D46402A6-C190-4A9F-8E4A-9C29BA3DBB93}"/>
          </ac:picMkLst>
        </pc:picChg>
      </pc:sldChg>
      <pc:sldChg chg="add">
        <pc:chgData name="Dr.Subhasri Duttagupta" userId="44447a6d-799a-4051-b425-0c4fcddbdac2" providerId="ADAL" clId="{E5AAC1AE-4164-4290-BE7D-78C6BF11FBD8}" dt="2023-10-10T07:13:44.851" v="18"/>
        <pc:sldMkLst>
          <pc:docMk/>
          <pc:sldMk cId="2133604652" sldId="320"/>
        </pc:sldMkLst>
      </pc:sldChg>
      <pc:sldChg chg="modSp add mod">
        <pc:chgData name="Dr.Subhasri Duttagupta" userId="44447a6d-799a-4051-b425-0c4fcddbdac2" providerId="ADAL" clId="{E5AAC1AE-4164-4290-BE7D-78C6BF11FBD8}" dt="2023-10-10T11:05:31.175" v="22" actId="27636"/>
        <pc:sldMkLst>
          <pc:docMk/>
          <pc:sldMk cId="1418345261" sldId="321"/>
        </pc:sldMkLst>
        <pc:spChg chg="mod">
          <ac:chgData name="Dr.Subhasri Duttagupta" userId="44447a6d-799a-4051-b425-0c4fcddbdac2" providerId="ADAL" clId="{E5AAC1AE-4164-4290-BE7D-78C6BF11FBD8}" dt="2023-10-10T11:05:31.175" v="22" actId="27636"/>
          <ac:spMkLst>
            <pc:docMk/>
            <pc:sldMk cId="1418345261" sldId="321"/>
            <ac:spMk id="2" creationId="{00000000-0000-0000-0000-000000000000}"/>
          </ac:spMkLst>
        </pc:spChg>
      </pc:sldChg>
      <pc:sldChg chg="add">
        <pc:chgData name="Dr.Subhasri Duttagupta" userId="44447a6d-799a-4051-b425-0c4fcddbdac2" providerId="ADAL" clId="{E5AAC1AE-4164-4290-BE7D-78C6BF11FBD8}" dt="2023-10-10T11:05:51.588" v="24"/>
        <pc:sldMkLst>
          <pc:docMk/>
          <pc:sldMk cId="3183265931" sldId="322"/>
        </pc:sldMkLst>
      </pc:sldChg>
      <pc:sldChg chg="add">
        <pc:chgData name="Dr.Subhasri Duttagupta" userId="44447a6d-799a-4051-b425-0c4fcddbdac2" providerId="ADAL" clId="{E5AAC1AE-4164-4290-BE7D-78C6BF11FBD8}" dt="2023-10-10T11:06:09.766" v="26"/>
        <pc:sldMkLst>
          <pc:docMk/>
          <pc:sldMk cId="4032575072" sldId="323"/>
        </pc:sldMkLst>
      </pc:sldChg>
      <pc:sldChg chg="add">
        <pc:chgData name="Dr.Subhasri Duttagupta" userId="44447a6d-799a-4051-b425-0c4fcddbdac2" providerId="ADAL" clId="{E5AAC1AE-4164-4290-BE7D-78C6BF11FBD8}" dt="2023-10-10T11:06:21.058" v="28"/>
        <pc:sldMkLst>
          <pc:docMk/>
          <pc:sldMk cId="4104598844" sldId="324"/>
        </pc:sldMkLst>
      </pc:sldChg>
      <pc:sldChg chg="add">
        <pc:chgData name="Dr.Subhasri Duttagupta" userId="44447a6d-799a-4051-b425-0c4fcddbdac2" providerId="ADAL" clId="{E5AAC1AE-4164-4290-BE7D-78C6BF11FBD8}" dt="2023-10-10T11:06:42.551" v="30"/>
        <pc:sldMkLst>
          <pc:docMk/>
          <pc:sldMk cId="2916846660" sldId="325"/>
        </pc:sldMkLst>
      </pc:sldChg>
      <pc:sldChg chg="add">
        <pc:chgData name="Dr.Subhasri Duttagupta" userId="44447a6d-799a-4051-b425-0c4fcddbdac2" providerId="ADAL" clId="{E5AAC1AE-4164-4290-BE7D-78C6BF11FBD8}" dt="2023-10-10T11:07:07.173" v="32"/>
        <pc:sldMkLst>
          <pc:docMk/>
          <pc:sldMk cId="1357812260" sldId="326"/>
        </pc:sldMkLst>
      </pc:sldChg>
      <pc:sldChg chg="modSp add mod">
        <pc:chgData name="Dr.Subhasri Duttagupta" userId="44447a6d-799a-4051-b425-0c4fcddbdac2" providerId="ADAL" clId="{E5AAC1AE-4164-4290-BE7D-78C6BF11FBD8}" dt="2023-10-10T11:07:46.097" v="35" actId="14100"/>
        <pc:sldMkLst>
          <pc:docMk/>
          <pc:sldMk cId="404811185" sldId="327"/>
        </pc:sldMkLst>
        <pc:spChg chg="mod">
          <ac:chgData name="Dr.Subhasri Duttagupta" userId="44447a6d-799a-4051-b425-0c4fcddbdac2" providerId="ADAL" clId="{E5AAC1AE-4164-4290-BE7D-78C6BF11FBD8}" dt="2023-10-10T11:07:46.097" v="35" actId="14100"/>
          <ac:spMkLst>
            <pc:docMk/>
            <pc:sldMk cId="404811185" sldId="327"/>
            <ac:spMk id="26627" creationId="{00000000-0000-0000-0000-000000000000}"/>
          </ac:spMkLst>
        </pc:spChg>
      </pc:sldChg>
      <pc:sldMasterChg chg="addSldLayout">
        <pc:chgData name="Dr.Subhasri Duttagupta" userId="44447a6d-799a-4051-b425-0c4fcddbdac2" providerId="ADAL" clId="{E5AAC1AE-4164-4290-BE7D-78C6BF11FBD8}" dt="2023-10-10T11:05:51.588" v="23" actId="27028"/>
        <pc:sldMasterMkLst>
          <pc:docMk/>
          <pc:sldMasterMk cId="1416080390" sldId="2147483648"/>
        </pc:sldMasterMkLst>
        <pc:sldLayoutChg chg="add">
          <pc:chgData name="Dr.Subhasri Duttagupta" userId="44447a6d-799a-4051-b425-0c4fcddbdac2" providerId="ADAL" clId="{E5AAC1AE-4164-4290-BE7D-78C6BF11FBD8}" dt="2023-10-10T11:05:51.588" v="23" actId="27028"/>
          <pc:sldLayoutMkLst>
            <pc:docMk/>
            <pc:sldMasterMk cId="1416080390" sldId="2147483648"/>
            <pc:sldLayoutMk cId="2781007421"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4E07D1-371A-4FA3-834F-76AA4C8C0C8F}" type="datetimeFigureOut">
              <a:rPr lang="en-IN" smtClean="0"/>
              <a:t>18-10-2023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C59A41-D0A2-44FB-93EC-C8B3CC124534}" type="slidenum">
              <a:rPr lang="en-IN" smtClean="0"/>
              <a:t>‹#›</a:t>
            </a:fld>
            <a:endParaRPr lang="en-IN"/>
          </a:p>
        </p:txBody>
      </p:sp>
    </p:spTree>
    <p:extLst>
      <p:ext uri="{BB962C8B-B14F-4D97-AF65-F5344CB8AC3E}">
        <p14:creationId xmlns:p14="http://schemas.microsoft.com/office/powerpoint/2010/main" val="1218860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6C08D-4846-40E0-8351-6A896E98DAE1}" type="datetimeFigureOut">
              <a:rPr lang="en-IN" smtClean="0"/>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6CF33-299E-45CB-A305-A5479C427C16}" type="slidenum">
              <a:rPr lang="en-IN" smtClean="0"/>
              <a:t>‹#›</a:t>
            </a:fld>
            <a:endParaRPr lang="en-IN"/>
          </a:p>
        </p:txBody>
      </p:sp>
    </p:spTree>
    <p:extLst>
      <p:ext uri="{BB962C8B-B14F-4D97-AF65-F5344CB8AC3E}">
        <p14:creationId xmlns:p14="http://schemas.microsoft.com/office/powerpoint/2010/main" val="426357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p:cNvSpPr>
          <p:nvPr>
            <p:ph type="sldImg"/>
          </p:nvPr>
        </p:nvSpPr>
        <p:spPr>
          <a:xfrm>
            <a:off x="381000" y="685800"/>
            <a:ext cx="6096000" cy="3429000"/>
          </a:xfrm>
          <a:ln/>
        </p:spPr>
      </p:sp>
      <p:sp>
        <p:nvSpPr>
          <p:cNvPr id="43010"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r>
              <a:rPr lang="en-US" dirty="0">
                <a:latin typeface="Arial" charset="0"/>
                <a:ea typeface="ＭＳ Ｐゴシック" charset="0"/>
                <a:cs typeface="ＭＳ Ｐゴシック" charset="0"/>
              </a:rPr>
              <a:t>Talk about forwarding &amp; control planes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Nicira</a:t>
            </a:r>
            <a:r>
              <a:rPr lang="en-US" dirty="0"/>
              <a:t> is a company focused on SDN, built their own switch software, OpenFlow proprietary version</a:t>
            </a:r>
          </a:p>
        </p:txBody>
      </p:sp>
      <p:sp>
        <p:nvSpPr>
          <p:cNvPr id="4" name="Slide Number Placeholder 3"/>
          <p:cNvSpPr>
            <a:spLocks noGrp="1"/>
          </p:cNvSpPr>
          <p:nvPr>
            <p:ph type="sldNum" sz="quarter" idx="10"/>
          </p:nvPr>
        </p:nvSpPr>
        <p:spPr/>
        <p:txBody>
          <a:bodyPr/>
          <a:lstStyle/>
          <a:p>
            <a:fld id="{75D4A564-B5A9-1B48-9539-F4CC86F953AC}" type="slidenum">
              <a:rPr lang="en-US" smtClean="0"/>
              <a:t>9</a:t>
            </a:fld>
            <a:endParaRPr lang="en-US" dirty="0"/>
          </a:p>
        </p:txBody>
      </p:sp>
    </p:spTree>
    <p:extLst>
      <p:ext uri="{BB962C8B-B14F-4D97-AF65-F5344CB8AC3E}">
        <p14:creationId xmlns:p14="http://schemas.microsoft.com/office/powerpoint/2010/main" val="3893025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network</a:t>
            </a:r>
          </a:p>
        </p:txBody>
      </p:sp>
      <p:sp>
        <p:nvSpPr>
          <p:cNvPr id="4" name="Slide Number Placeholder 3"/>
          <p:cNvSpPr>
            <a:spLocks noGrp="1"/>
          </p:cNvSpPr>
          <p:nvPr>
            <p:ph type="sldNum" sz="quarter" idx="5"/>
          </p:nvPr>
        </p:nvSpPr>
        <p:spPr/>
        <p:txBody>
          <a:bodyPr/>
          <a:lstStyle/>
          <a:p>
            <a:fld id="{8711691A-0BE3-AD47-9744-C0A743F7AFBB}" type="slidenum">
              <a:rPr lang="en-US" smtClean="0"/>
              <a:t>12</a:t>
            </a:fld>
            <a:endParaRPr lang="en-US"/>
          </a:p>
        </p:txBody>
      </p:sp>
    </p:spTree>
    <p:extLst>
      <p:ext uri="{BB962C8B-B14F-4D97-AF65-F5344CB8AC3E}">
        <p14:creationId xmlns:p14="http://schemas.microsoft.com/office/powerpoint/2010/main" val="77320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xfrm>
            <a:off x="381000" y="685800"/>
            <a:ext cx="6096000" cy="3429000"/>
          </a:xfrm>
          <a:ln/>
        </p:spPr>
      </p:sp>
      <p:sp>
        <p:nvSpPr>
          <p:cNvPr id="573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B53816-CF89-B64C-AA66-D05AABE23E8F}" type="slidenum">
              <a:rPr lang="en-US" sz="1200"/>
              <a:pPr eaLnBrk="1" hangingPunct="1"/>
              <a:t>15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a:xfrm>
            <a:off x="381000" y="685800"/>
            <a:ext cx="6096000" cy="3429000"/>
          </a:xfrm>
          <a:ln/>
        </p:spPr>
      </p:sp>
      <p:sp>
        <p:nvSpPr>
          <p:cNvPr id="5529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it-IT">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a:xfrm>
            <a:off x="381000" y="685800"/>
            <a:ext cx="6096000" cy="3429000"/>
          </a:xfrm>
          <a:ln/>
        </p:spPr>
      </p:sp>
      <p:sp>
        <p:nvSpPr>
          <p:cNvPr id="5632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it-IT">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p:cNvSpPr>
          <p:nvPr>
            <p:ph type="sldImg"/>
          </p:nvPr>
        </p:nvSpPr>
        <p:spPr>
          <a:xfrm>
            <a:off x="381000" y="685800"/>
            <a:ext cx="6096000" cy="3429000"/>
          </a:xfrm>
          <a:ln/>
        </p:spPr>
      </p:sp>
      <p:sp>
        <p:nvSpPr>
          <p:cNvPr id="4301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Whenever we have a set of programs running and giving a view of NOS, we can build one more level of abstraction by putting a network hypervisor and put all the programs in network hypervisor. We’re still continuing to provide network OS services but thro VMs. The controller program manages the services through the hypervisor. Virtual topology provides an abstract view of the whole network</a:t>
            </a:r>
          </a:p>
        </p:txBody>
      </p:sp>
      <p:sp>
        <p:nvSpPr>
          <p:cNvPr id="4" name="Slide Number Placeholder 3"/>
          <p:cNvSpPr>
            <a:spLocks noGrp="1"/>
          </p:cNvSpPr>
          <p:nvPr>
            <p:ph type="sldNum" sz="quarter" idx="5"/>
          </p:nvPr>
        </p:nvSpPr>
        <p:spPr/>
        <p:txBody>
          <a:bodyPr/>
          <a:lstStyle/>
          <a:p>
            <a:fld id="{8711691A-0BE3-AD47-9744-C0A743F7AFBB}" type="slidenum">
              <a:rPr lang="en-US" smtClean="0"/>
              <a:t>22</a:t>
            </a:fld>
            <a:endParaRPr lang="en-US"/>
          </a:p>
        </p:txBody>
      </p:sp>
    </p:spTree>
    <p:extLst>
      <p:ext uri="{BB962C8B-B14F-4D97-AF65-F5344CB8AC3E}">
        <p14:creationId xmlns:p14="http://schemas.microsoft.com/office/powerpoint/2010/main" val="4224367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999" cy="6873412"/>
          </a:xfrm>
          <a:prstGeom prst="rect">
            <a:avLst/>
          </a:prstGeom>
        </p:spPr>
      </p:pic>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CAB12-C5DD-488F-A4EE-F86F375AC255}" type="datetimeFigureOut">
              <a:rPr lang="en-IN" smtClean="0"/>
              <a:t>18-10-2023</a:t>
            </a:fld>
            <a:endParaRPr lang="en-IN"/>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C086F-2DD9-4D1A-8582-CA1EB8B28C03}" type="slidenum">
              <a:rPr lang="en-IN" smtClean="0"/>
              <a:t>‹#›</a:t>
            </a:fld>
            <a:endParaRPr lang="en-IN"/>
          </a:p>
        </p:txBody>
      </p:sp>
      <p:cxnSp>
        <p:nvCxnSpPr>
          <p:cNvPr id="11" name="Straight Connector 10"/>
          <p:cNvCxnSpPr/>
          <p:nvPr userDrawn="1"/>
        </p:nvCxnSpPr>
        <p:spPr>
          <a:xfrm>
            <a:off x="2438400" y="3143250"/>
            <a:ext cx="7267575"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itle 1"/>
          <p:cNvSpPr>
            <a:spLocks noGrp="1"/>
          </p:cNvSpPr>
          <p:nvPr>
            <p:ph type="ctrTitle" hasCustomPrompt="1"/>
          </p:nvPr>
        </p:nvSpPr>
        <p:spPr>
          <a:xfrm>
            <a:off x="0" y="3143293"/>
            <a:ext cx="12192000" cy="777045"/>
          </a:xfrm>
          <a:prstGeom prst="rect">
            <a:avLst/>
          </a:prstGeom>
        </p:spPr>
        <p:txBody>
          <a:bodyPr anchor="b">
            <a:noAutofit/>
          </a:bodyPr>
          <a:lstStyle>
            <a:lvl1pPr algn="ctr">
              <a:defRPr sz="4000" b="0">
                <a:solidFill>
                  <a:schemeClr val="bg1"/>
                </a:solidFill>
                <a:latin typeface="Georgia" panose="02040502050405020303" pitchFamily="18" charset="0"/>
              </a:defRPr>
            </a:lvl1pPr>
          </a:lstStyle>
          <a:p>
            <a:r>
              <a:rPr lang="en-US" dirty="0"/>
              <a:t>Click To Edit Master Title Style</a:t>
            </a:r>
            <a:endParaRPr lang="en-IN" dirty="0"/>
          </a:p>
        </p:txBody>
      </p:sp>
      <p:sp>
        <p:nvSpPr>
          <p:cNvPr id="14" name="Subtitle 2"/>
          <p:cNvSpPr>
            <a:spLocks noGrp="1"/>
          </p:cNvSpPr>
          <p:nvPr>
            <p:ph type="subTitle" idx="13"/>
          </p:nvPr>
        </p:nvSpPr>
        <p:spPr>
          <a:xfrm>
            <a:off x="0" y="3858604"/>
            <a:ext cx="12192000" cy="444465"/>
          </a:xfrm>
          <a:prstGeom prst="rect">
            <a:avLst/>
          </a:prstGeom>
        </p:spPr>
        <p:txBody>
          <a:bodyPr/>
          <a:lstStyle>
            <a:lvl1pPr marL="0" indent="0" algn="ctr">
              <a:buNone/>
              <a:defRPr sz="24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51506" y="1771597"/>
            <a:ext cx="4398641" cy="988922"/>
          </a:xfrm>
          <a:prstGeom prst="rect">
            <a:avLst/>
          </a:prstGeom>
        </p:spPr>
      </p:pic>
      <p:sp>
        <p:nvSpPr>
          <p:cNvPr id="12" name="TextBox 11"/>
          <p:cNvSpPr txBox="1"/>
          <p:nvPr userDrawn="1"/>
        </p:nvSpPr>
        <p:spPr>
          <a:xfrm>
            <a:off x="2842053" y="4990066"/>
            <a:ext cx="6145427" cy="430887"/>
          </a:xfrm>
          <a:prstGeom prst="rect">
            <a:avLst/>
          </a:prstGeom>
          <a:noFill/>
        </p:spPr>
        <p:txBody>
          <a:bodyPr wrap="square" rtlCol="0">
            <a:spAutoFit/>
          </a:bodyPr>
          <a:lstStyle/>
          <a:p>
            <a:pPr algn="just"/>
            <a:r>
              <a:rPr lang="en-US" sz="1100" dirty="0">
                <a:solidFill>
                  <a:schemeClr val="accent4"/>
                </a:solidFill>
              </a:rPr>
              <a:t>AMRITAPURI | BENGALURU | COIMBATORE | KOCHI | MYSURU | CHENNAI</a:t>
            </a:r>
            <a:br>
              <a:rPr lang="en-US" sz="1100" dirty="0">
                <a:solidFill>
                  <a:schemeClr val="accent4"/>
                </a:solidFill>
              </a:rPr>
            </a:br>
            <a:endParaRPr lang="en-IN" sz="1100" dirty="0">
              <a:solidFill>
                <a:schemeClr val="accent4"/>
              </a:solidFill>
            </a:endParaRPr>
          </a:p>
        </p:txBody>
      </p:sp>
    </p:spTree>
    <p:extLst>
      <p:ext uri="{BB962C8B-B14F-4D97-AF65-F5344CB8AC3E}">
        <p14:creationId xmlns:p14="http://schemas.microsoft.com/office/powerpoint/2010/main" val="154298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0E9FC-A33F-41AB-8C18-826DFDA0B672}"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61043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0E9FC-A33F-41AB-8C18-826DFDA0B672}"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84527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0E9FC-A33F-41AB-8C18-826DFDA0B672}"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166546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70E9FC-A33F-41AB-8C18-826DFDA0B672}"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1407639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70E9FC-A33F-41AB-8C18-826DFDA0B672}"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2921479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1FAEED-8950-2249-85D5-D5E7EA0ACEF3}"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470277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EBD29E-5D68-9341-94FA-70AB236C23D4}" type="datetime1">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56248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E4CA5-3647-A746-9779-838ABA54EC9B}" type="datetime1">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78100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84781"/>
            <a:ext cx="12218977" cy="57440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4388" y="6389102"/>
            <a:ext cx="1602539" cy="360290"/>
          </a:xfrm>
          <a:prstGeom prst="rect">
            <a:avLst/>
          </a:prstGeom>
        </p:spPr>
      </p:pic>
      <p:sp>
        <p:nvSpPr>
          <p:cNvPr id="5" name="Slide Number Placeholder 4"/>
          <p:cNvSpPr>
            <a:spLocks noGrp="1"/>
          </p:cNvSpPr>
          <p:nvPr>
            <p:ph type="sldNum" sz="quarter" idx="12"/>
          </p:nvPr>
        </p:nvSpPr>
        <p:spPr>
          <a:xfrm>
            <a:off x="190501" y="6381064"/>
            <a:ext cx="2743200" cy="365125"/>
          </a:xfrm>
        </p:spPr>
        <p:txBody>
          <a:bodyPr/>
          <a:lstStyle>
            <a:lvl1pPr algn="l">
              <a:defRPr>
                <a:solidFill>
                  <a:schemeClr val="accent4"/>
                </a:solidFill>
              </a:defRPr>
            </a:lvl1pPr>
          </a:lstStyle>
          <a:p>
            <a:fld id="{1D23D848-0242-42E6-89B3-173426B66B90}" type="slidenum">
              <a:rPr lang="en-IN" smtClean="0"/>
              <a:pPr/>
              <a:t>‹#›</a:t>
            </a:fld>
            <a:endParaRPr lang="en-IN" dirty="0"/>
          </a:p>
        </p:txBody>
      </p:sp>
      <p:sp>
        <p:nvSpPr>
          <p:cNvPr id="13" name="Title 1"/>
          <p:cNvSpPr>
            <a:spLocks noGrp="1"/>
          </p:cNvSpPr>
          <p:nvPr>
            <p:ph type="title" hasCustomPrompt="1"/>
          </p:nvPr>
        </p:nvSpPr>
        <p:spPr>
          <a:xfrm>
            <a:off x="1248636" y="757654"/>
            <a:ext cx="10515600" cy="421441"/>
          </a:xfrm>
        </p:spPr>
        <p:txBody>
          <a:bodyPr>
            <a:normAutofit/>
          </a:bodyPr>
          <a:lstStyle>
            <a:lvl1pPr>
              <a:defRPr sz="4000" b="0">
                <a:solidFill>
                  <a:srgbClr val="A4123F"/>
                </a:solidFill>
                <a:latin typeface="Georgia" panose="02040502050405020303" pitchFamily="18" charset="0"/>
              </a:defRPr>
            </a:lvl1pPr>
          </a:lstStyle>
          <a:p>
            <a:r>
              <a:rPr lang="en-US" dirty="0"/>
              <a:t>Click Here to Edit Title</a:t>
            </a:r>
            <a:endParaRPr lang="en-IN" dirty="0"/>
          </a:p>
        </p:txBody>
      </p:sp>
      <p:cxnSp>
        <p:nvCxnSpPr>
          <p:cNvPr id="14" name="Straight Connector 13"/>
          <p:cNvCxnSpPr/>
          <p:nvPr userDrawn="1"/>
        </p:nvCxnSpPr>
        <p:spPr>
          <a:xfrm>
            <a:off x="495300" y="1600096"/>
            <a:ext cx="11049000" cy="0"/>
          </a:xfrm>
          <a:prstGeom prst="line">
            <a:avLst/>
          </a:prstGeom>
          <a:ln>
            <a:solidFill>
              <a:srgbClr val="A4123F"/>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81454" b="8522"/>
          <a:stretch/>
        </p:blipFill>
        <p:spPr>
          <a:xfrm>
            <a:off x="495300" y="757654"/>
            <a:ext cx="583354" cy="712277"/>
          </a:xfrm>
          <a:prstGeom prst="rect">
            <a:avLst/>
          </a:prstGeom>
        </p:spPr>
      </p:pic>
      <p:cxnSp>
        <p:nvCxnSpPr>
          <p:cNvPr id="22" name="Straight Connector 21"/>
          <p:cNvCxnSpPr/>
          <p:nvPr userDrawn="1"/>
        </p:nvCxnSpPr>
        <p:spPr>
          <a:xfrm>
            <a:off x="1202478" y="757655"/>
            <a:ext cx="0" cy="703384"/>
          </a:xfrm>
          <a:prstGeom prst="line">
            <a:avLst/>
          </a:prstGeom>
        </p:spPr>
        <p:style>
          <a:lnRef idx="1">
            <a:schemeClr val="dk1"/>
          </a:lnRef>
          <a:fillRef idx="0">
            <a:schemeClr val="dk1"/>
          </a:fillRef>
          <a:effectRef idx="0">
            <a:schemeClr val="dk1"/>
          </a:effectRef>
          <a:fontRef idx="minor">
            <a:schemeClr val="tx1"/>
          </a:fontRef>
        </p:style>
      </p:cxnSp>
      <p:sp>
        <p:nvSpPr>
          <p:cNvPr id="23" name="Text Placeholder 15"/>
          <p:cNvSpPr>
            <a:spLocks noGrp="1"/>
          </p:cNvSpPr>
          <p:nvPr>
            <p:ph type="body" sz="quarter" idx="13" hasCustomPrompt="1"/>
          </p:nvPr>
        </p:nvSpPr>
        <p:spPr>
          <a:xfrm>
            <a:off x="1248636" y="1155701"/>
            <a:ext cx="10515599" cy="444396"/>
          </a:xfrm>
        </p:spPr>
        <p:txBody>
          <a:bodyPr>
            <a:normAutofit/>
          </a:bodyPr>
          <a:lstStyle>
            <a:lvl1pPr marL="0" indent="0">
              <a:buNone/>
              <a:defRPr sz="2400"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Edit Subtitle </a:t>
            </a:r>
            <a:endParaRPr lang="en-IN" dirty="0"/>
          </a:p>
        </p:txBody>
      </p:sp>
      <p:sp>
        <p:nvSpPr>
          <p:cNvPr id="15" name="Content Placeholder 2">
            <a:extLst>
              <a:ext uri="{FF2B5EF4-FFF2-40B4-BE49-F238E27FC236}">
                <a16:creationId xmlns:a16="http://schemas.microsoft.com/office/drawing/2014/main" id="{76820B35-7932-48B4-9288-1EA4D11B348E}"/>
              </a:ext>
            </a:extLst>
          </p:cNvPr>
          <p:cNvSpPr>
            <a:spLocks noGrp="1"/>
          </p:cNvSpPr>
          <p:nvPr>
            <p:ph idx="1"/>
          </p:nvPr>
        </p:nvSpPr>
        <p:spPr>
          <a:xfrm>
            <a:off x="838200" y="1825625"/>
            <a:ext cx="10515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8563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84781"/>
            <a:ext cx="12218977" cy="57440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4388" y="6389102"/>
            <a:ext cx="1602539" cy="360290"/>
          </a:xfrm>
          <a:prstGeom prst="rect">
            <a:avLst/>
          </a:prstGeom>
        </p:spPr>
      </p:pic>
      <p:sp>
        <p:nvSpPr>
          <p:cNvPr id="5" name="Slide Number Placeholder 4"/>
          <p:cNvSpPr>
            <a:spLocks noGrp="1"/>
          </p:cNvSpPr>
          <p:nvPr>
            <p:ph type="sldNum" sz="quarter" idx="12"/>
          </p:nvPr>
        </p:nvSpPr>
        <p:spPr>
          <a:xfrm>
            <a:off x="190501" y="6381064"/>
            <a:ext cx="2743200" cy="365125"/>
          </a:xfrm>
        </p:spPr>
        <p:txBody>
          <a:bodyPr/>
          <a:lstStyle>
            <a:lvl1pPr algn="l">
              <a:defRPr>
                <a:solidFill>
                  <a:schemeClr val="accent4"/>
                </a:solidFill>
              </a:defRPr>
            </a:lvl1pPr>
          </a:lstStyle>
          <a:p>
            <a:fld id="{1D23D848-0242-42E6-89B3-173426B66B90}" type="slidenum">
              <a:rPr lang="en-IN" smtClean="0"/>
              <a:pPr/>
              <a:t>‹#›</a:t>
            </a:fld>
            <a:endParaRPr lang="en-IN" dirty="0"/>
          </a:p>
        </p:txBody>
      </p:sp>
      <p:sp>
        <p:nvSpPr>
          <p:cNvPr id="15" name="Title 1"/>
          <p:cNvSpPr>
            <a:spLocks noGrp="1"/>
          </p:cNvSpPr>
          <p:nvPr>
            <p:ph type="title" hasCustomPrompt="1"/>
          </p:nvPr>
        </p:nvSpPr>
        <p:spPr>
          <a:xfrm>
            <a:off x="1248636" y="1792628"/>
            <a:ext cx="5749064" cy="421441"/>
          </a:xfrm>
        </p:spPr>
        <p:txBody>
          <a:bodyPr>
            <a:normAutofit/>
          </a:bodyPr>
          <a:lstStyle>
            <a:lvl1pPr>
              <a:defRPr sz="4000" b="0">
                <a:solidFill>
                  <a:schemeClr val="accent6"/>
                </a:solidFill>
                <a:latin typeface="Georgia" panose="02040502050405020303" pitchFamily="18" charset="0"/>
              </a:defRPr>
            </a:lvl1pPr>
          </a:lstStyle>
          <a:p>
            <a:r>
              <a:rPr lang="en-US" dirty="0"/>
              <a:t>Click Here To Edit Title</a:t>
            </a:r>
            <a:endParaRPr lang="en-IN" dirty="0"/>
          </a:p>
        </p:txBody>
      </p:sp>
      <p:cxnSp>
        <p:nvCxnSpPr>
          <p:cNvPr id="17" name="Straight Connector 16"/>
          <p:cNvCxnSpPr/>
          <p:nvPr userDrawn="1"/>
        </p:nvCxnSpPr>
        <p:spPr>
          <a:xfrm>
            <a:off x="495300" y="2635070"/>
            <a:ext cx="6350000" cy="0"/>
          </a:xfrm>
          <a:prstGeom prst="line">
            <a:avLst/>
          </a:prstGeom>
          <a:ln>
            <a:solidFill>
              <a:srgbClr val="A4123F"/>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81454" b="8522"/>
          <a:stretch/>
        </p:blipFill>
        <p:spPr>
          <a:xfrm>
            <a:off x="495300" y="1792628"/>
            <a:ext cx="583354" cy="712277"/>
          </a:xfrm>
          <a:prstGeom prst="rect">
            <a:avLst/>
          </a:prstGeom>
        </p:spPr>
      </p:pic>
      <p:cxnSp>
        <p:nvCxnSpPr>
          <p:cNvPr id="19" name="Straight Connector 18"/>
          <p:cNvCxnSpPr/>
          <p:nvPr userDrawn="1"/>
        </p:nvCxnSpPr>
        <p:spPr>
          <a:xfrm>
            <a:off x="1202478" y="1792629"/>
            <a:ext cx="0" cy="703384"/>
          </a:xfrm>
          <a:prstGeom prst="line">
            <a:avLst/>
          </a:prstGeom>
        </p:spPr>
        <p:style>
          <a:lnRef idx="1">
            <a:schemeClr val="dk1"/>
          </a:lnRef>
          <a:fillRef idx="0">
            <a:schemeClr val="dk1"/>
          </a:fillRef>
          <a:effectRef idx="0">
            <a:schemeClr val="dk1"/>
          </a:effectRef>
          <a:fontRef idx="minor">
            <a:schemeClr val="tx1"/>
          </a:fontRef>
        </p:style>
      </p:cxnSp>
      <p:sp>
        <p:nvSpPr>
          <p:cNvPr id="20" name="Text Placeholder 15"/>
          <p:cNvSpPr>
            <a:spLocks noGrp="1"/>
          </p:cNvSpPr>
          <p:nvPr>
            <p:ph type="body" sz="quarter" idx="13" hasCustomPrompt="1"/>
          </p:nvPr>
        </p:nvSpPr>
        <p:spPr>
          <a:xfrm>
            <a:off x="1248636" y="2190675"/>
            <a:ext cx="5749063" cy="444396"/>
          </a:xfrm>
        </p:spPr>
        <p:txBody>
          <a:bodyPr>
            <a:normAutofit/>
          </a:bodyPr>
          <a:lstStyle>
            <a:lvl1pPr marL="0" indent="0">
              <a:buNone/>
              <a:defRPr sz="2400" baseline="0">
                <a:solidFill>
                  <a:schemeClr val="bg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Edit Subtitle </a:t>
            </a:r>
            <a:endParaRPr lang="en-IN" dirty="0"/>
          </a:p>
        </p:txBody>
      </p:sp>
      <p:sp>
        <p:nvSpPr>
          <p:cNvPr id="21" name="Text Placeholder 7"/>
          <p:cNvSpPr>
            <a:spLocks noGrp="1"/>
          </p:cNvSpPr>
          <p:nvPr>
            <p:ph type="body" sz="quarter" idx="14" hasCustomPrompt="1"/>
          </p:nvPr>
        </p:nvSpPr>
        <p:spPr>
          <a:xfrm>
            <a:off x="495299" y="2698576"/>
            <a:ext cx="6502399" cy="1862138"/>
          </a:xfrm>
        </p:spPr>
        <p:txBody>
          <a:bodyPr>
            <a:normAutofit/>
          </a:bodyPr>
          <a:lstStyle>
            <a:lvl1pPr marL="0" indent="0">
              <a:buNone/>
              <a:defRPr sz="2000">
                <a:solidFill>
                  <a:schemeClr val="tx1">
                    <a:lumMod val="50000"/>
                    <a:lumOff val="50000"/>
                  </a:schemeClr>
                </a:solidFill>
                <a:latin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here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br>
              <a:rPr lang="en-US" dirty="0"/>
            </a:b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a:t>
            </a:r>
          </a:p>
        </p:txBody>
      </p:sp>
    </p:spTree>
    <p:extLst>
      <p:ext uri="{BB962C8B-B14F-4D97-AF65-F5344CB8AC3E}">
        <p14:creationId xmlns:p14="http://schemas.microsoft.com/office/powerpoint/2010/main" val="177100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70E9FC-A33F-41AB-8C18-826DFDA0B672}"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200699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70E9FC-A33F-41AB-8C18-826DFDA0B672}"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2085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70E9FC-A33F-41AB-8C18-826DFDA0B672}"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168672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70E9FC-A33F-41AB-8C18-826DFDA0B672}"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40640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70E9FC-A33F-41AB-8C18-826DFDA0B672}"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286639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70E9FC-A33F-41AB-8C18-826DFDA0B672}"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3D848-0242-42E6-89B3-173426B66B90}" type="slidenum">
              <a:rPr lang="en-IN" smtClean="0"/>
              <a:t>‹#›</a:t>
            </a:fld>
            <a:endParaRPr lang="en-IN"/>
          </a:p>
        </p:txBody>
      </p:sp>
    </p:spTree>
    <p:extLst>
      <p:ext uri="{BB962C8B-B14F-4D97-AF65-F5344CB8AC3E}">
        <p14:creationId xmlns:p14="http://schemas.microsoft.com/office/powerpoint/2010/main" val="119652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0E9FC-A33F-41AB-8C18-826DFDA0B672}" type="datetimeFigureOut">
              <a:rPr lang="en-IN" smtClean="0"/>
              <a:t>18-10-2023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3D848-0242-42E6-89B3-173426B66B90}" type="slidenum">
              <a:rPr lang="en-IN" smtClean="0"/>
              <a:t>‹#›</a:t>
            </a:fld>
            <a:endParaRPr lang="en-IN"/>
          </a:p>
        </p:txBody>
      </p:sp>
    </p:spTree>
    <p:extLst>
      <p:ext uri="{BB962C8B-B14F-4D97-AF65-F5344CB8AC3E}">
        <p14:creationId xmlns:p14="http://schemas.microsoft.com/office/powerpoint/2010/main" val="3930418831"/>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66" r:id="rId3"/>
    <p:sldLayoutId id="2147483649" r:id="rId4"/>
    <p:sldLayoutId id="2147483669"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B62C6ECB-82DD-8E4C-97E5-4A48E48295F1}" type="datetime1">
              <a:rPr lang="en-US" smtClean="0"/>
              <a:t>10/18/2023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C913800-9833-F549-80FC-C3497A40B0B4}" type="slidenum">
              <a:rPr lang="en-US" smtClean="0"/>
              <a:pPr/>
              <a:t>‹#›</a:t>
            </a:fld>
            <a:endParaRPr lang="en-US"/>
          </a:p>
        </p:txBody>
      </p:sp>
    </p:spTree>
    <p:extLst>
      <p:ext uri="{BB962C8B-B14F-4D97-AF65-F5344CB8AC3E}">
        <p14:creationId xmlns:p14="http://schemas.microsoft.com/office/powerpoint/2010/main" val="1416080390"/>
      </p:ext>
    </p:extLst>
  </p:cSld>
  <p:clrMap bg1="lt1" tx1="dk1" bg2="lt2" tx2="dk2" accent1="accent1" accent2="accent2" accent3="accent3" accent4="accent4" accent5="accent5" accent6="accent6" hlink="hlink" folHlink="folHlink"/>
  <p:sldLayoutIdLst>
    <p:sldLayoutId id="2147483650" r:id="rId1"/>
    <p:sldLayoutId id="2147483670" r:id="rId2"/>
    <p:sldLayoutId id="2147483671" r:id="rId3"/>
  </p:sldLayoutIdLst>
  <p:hf hdr="0" ftr="0" dt="0"/>
  <p:txStyles>
    <p:titleStyle>
      <a:lvl1pPr algn="ctr" defTabSz="457200" rtl="0" eaLnBrk="1" latinLnBrk="0" hangingPunct="1">
        <a:spcBef>
          <a:spcPct val="0"/>
        </a:spcBef>
        <a:buNone/>
        <a:defRPr sz="4400" kern="1200">
          <a:solidFill>
            <a:srgbClr val="0D49E1"/>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7.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err="1"/>
              <a:t>SDN</a:t>
            </a:r>
            <a:r>
              <a:rPr lang="en-IN" dirty="0"/>
              <a:t>- what and why</a:t>
            </a:r>
          </a:p>
        </p:txBody>
      </p:sp>
      <p:sp>
        <p:nvSpPr>
          <p:cNvPr id="5" name="Subtitle 4"/>
          <p:cNvSpPr>
            <a:spLocks noGrp="1"/>
          </p:cNvSpPr>
          <p:nvPr>
            <p:ph type="subTitle" idx="13"/>
          </p:nvPr>
        </p:nvSpPr>
        <p:spPr/>
        <p:txBody>
          <a:bodyPr/>
          <a:lstStyle/>
          <a:p>
            <a:r>
              <a:rPr lang="en-IN" dirty="0"/>
              <a:t>Dr. Subhasri Duttagupta</a:t>
            </a:r>
          </a:p>
        </p:txBody>
      </p:sp>
      <p:sp>
        <p:nvSpPr>
          <p:cNvPr id="2" name="Rectangle 1"/>
          <p:cNvSpPr/>
          <p:nvPr/>
        </p:nvSpPr>
        <p:spPr>
          <a:xfrm>
            <a:off x="0" y="6771503"/>
            <a:ext cx="12192000" cy="864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18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Networking “Planes”</a:t>
            </a:r>
          </a:p>
        </p:txBody>
      </p:sp>
      <p:sp>
        <p:nvSpPr>
          <p:cNvPr id="5" name="Content Placeholder 2"/>
          <p:cNvSpPr>
            <a:spLocks noGrp="1"/>
          </p:cNvSpPr>
          <p:nvPr>
            <p:ph idx="1"/>
          </p:nvPr>
        </p:nvSpPr>
        <p:spPr>
          <a:xfrm>
            <a:off x="1981200" y="1600202"/>
            <a:ext cx="8388626" cy="4525963"/>
          </a:xfrm>
        </p:spPr>
        <p:txBody>
          <a:bodyPr lIns="90479" tIns="44446" rIns="90479" bIns="44446">
            <a:normAutofit fontScale="92500"/>
          </a:bodyPr>
          <a:lstStyle/>
          <a:p>
            <a:pPr marL="285750" indent="-285750"/>
            <a:r>
              <a:rPr lang="en-US" sz="2400" b="1" dirty="0">
                <a:latin typeface="Arial" charset="0"/>
              </a:rPr>
              <a:t>Data plane</a:t>
            </a:r>
            <a:r>
              <a:rPr lang="en-US" sz="2400" dirty="0">
                <a:latin typeface="Arial" charset="0"/>
              </a:rPr>
              <a:t>: processing and delivery of packets with local forwarding state</a:t>
            </a:r>
          </a:p>
          <a:p>
            <a:pPr marL="685800" lvl="1" indent="-228600"/>
            <a:r>
              <a:rPr lang="en-US" sz="2400" dirty="0">
                <a:solidFill>
                  <a:srgbClr val="8A0E09"/>
                </a:solidFill>
                <a:latin typeface="Arial" charset="0"/>
              </a:rPr>
              <a:t>Forwarding state + packet header</a:t>
            </a:r>
            <a:r>
              <a:rPr lang="it-IT" sz="2400" dirty="0">
                <a:solidFill>
                  <a:srgbClr val="8A0E09"/>
                </a:solidFill>
                <a:latin typeface="Arial" charset="0"/>
              </a:rPr>
              <a:t> </a:t>
            </a:r>
            <a:r>
              <a:rPr lang="en-US" sz="2400" dirty="0">
                <a:solidFill>
                  <a:srgbClr val="8A0E09"/>
                </a:solidFill>
                <a:latin typeface="Arial" charset="0"/>
                <a:sym typeface="Wingdings" charset="0"/>
              </a:rPr>
              <a:t> </a:t>
            </a:r>
            <a:r>
              <a:rPr lang="en-US" sz="2400" dirty="0">
                <a:solidFill>
                  <a:srgbClr val="8A0E09"/>
                </a:solidFill>
                <a:latin typeface="Arial" charset="0"/>
              </a:rPr>
              <a:t>forwarding decision</a:t>
            </a:r>
          </a:p>
          <a:p>
            <a:pPr marL="685800" lvl="1" indent="-228600"/>
            <a:r>
              <a:rPr lang="en-US" dirty="0">
                <a:solidFill>
                  <a:srgbClr val="8A0E09"/>
                </a:solidFill>
                <a:latin typeface="Arial" charset="0"/>
              </a:rPr>
              <a:t>Filtering, buffering, scheduling</a:t>
            </a:r>
          </a:p>
          <a:p>
            <a:pPr marL="285750" indent="-285750"/>
            <a:endParaRPr lang="en-US" sz="2400" b="1" dirty="0">
              <a:latin typeface="Arial" charset="0"/>
            </a:endParaRPr>
          </a:p>
          <a:p>
            <a:pPr marL="285750" indent="-285750"/>
            <a:r>
              <a:rPr lang="en-US" sz="2400" b="1" dirty="0">
                <a:latin typeface="Arial" charset="0"/>
              </a:rPr>
              <a:t>Control plane</a:t>
            </a:r>
            <a:r>
              <a:rPr lang="en-US" sz="2400" dirty="0">
                <a:latin typeface="Arial" charset="0"/>
              </a:rPr>
              <a:t>: computing the forwarding state in routers</a:t>
            </a:r>
          </a:p>
          <a:p>
            <a:pPr marL="685800" lvl="1" indent="-228600"/>
            <a:r>
              <a:rPr lang="en-US" sz="2400" dirty="0">
                <a:solidFill>
                  <a:srgbClr val="8A0E09"/>
                </a:solidFill>
                <a:latin typeface="Arial" charset="0"/>
              </a:rPr>
              <a:t>Determines how and where packets are forwarded</a:t>
            </a:r>
          </a:p>
          <a:p>
            <a:pPr marL="685800" lvl="1" indent="-228600"/>
            <a:r>
              <a:rPr lang="en-US" sz="2400" dirty="0">
                <a:solidFill>
                  <a:srgbClr val="8A0E09"/>
                </a:solidFill>
                <a:latin typeface="Arial" charset="0"/>
              </a:rPr>
              <a:t>Routing, traffic engineering, </a:t>
            </a:r>
            <a:r>
              <a:rPr lang="en-US" dirty="0">
                <a:solidFill>
                  <a:srgbClr val="8A0E09"/>
                </a:solidFill>
                <a:latin typeface="Arial" charset="0"/>
              </a:rPr>
              <a:t>failure detection/recovery</a:t>
            </a:r>
            <a:r>
              <a:rPr lang="en-US" sz="2400" dirty="0">
                <a:solidFill>
                  <a:srgbClr val="8A0E09"/>
                </a:solidFill>
                <a:latin typeface="Arial" charset="0"/>
              </a:rPr>
              <a:t>, …</a:t>
            </a:r>
          </a:p>
          <a:p>
            <a:pPr marL="285750" indent="-285750"/>
            <a:endParaRPr lang="en-US" sz="2400" b="1" dirty="0">
              <a:latin typeface="Arial" charset="0"/>
            </a:endParaRPr>
          </a:p>
          <a:p>
            <a:pPr marL="285750" indent="-285750"/>
            <a:r>
              <a:rPr lang="en-US" sz="2400" b="1" dirty="0">
                <a:latin typeface="Arial" charset="0"/>
              </a:rPr>
              <a:t>Management plane</a:t>
            </a:r>
            <a:r>
              <a:rPr lang="en-US" sz="2400" dirty="0">
                <a:latin typeface="Arial" charset="0"/>
              </a:rPr>
              <a:t>: configuring and tuning the network</a:t>
            </a:r>
          </a:p>
          <a:p>
            <a:pPr marL="685800" lvl="1" indent="-228600"/>
            <a:r>
              <a:rPr lang="en-US" dirty="0">
                <a:solidFill>
                  <a:srgbClr val="8A0E09"/>
                </a:solidFill>
                <a:latin typeface="Arial" charset="0"/>
              </a:rPr>
              <a:t>Traffic engineering, ACL </a:t>
            </a:r>
            <a:r>
              <a:rPr lang="en-US" dirty="0" err="1">
                <a:solidFill>
                  <a:srgbClr val="8A0E09"/>
                </a:solidFill>
                <a:latin typeface="Arial" charset="0"/>
              </a:rPr>
              <a:t>config</a:t>
            </a:r>
            <a:r>
              <a:rPr lang="en-US" dirty="0">
                <a:solidFill>
                  <a:srgbClr val="8A0E09"/>
                </a:solidFill>
                <a:latin typeface="Arial" charset="0"/>
              </a:rPr>
              <a:t>, device provisioning, </a:t>
            </a:r>
            <a:r>
              <a:rPr lang="is-IS" dirty="0">
                <a:solidFill>
                  <a:srgbClr val="8A0E09"/>
                </a:solidFill>
                <a:latin typeface="Arial" charset="0"/>
              </a:rPr>
              <a:t>…</a:t>
            </a:r>
            <a:endParaRPr lang="en-US" dirty="0">
              <a:solidFill>
                <a:srgbClr val="8A0E09"/>
              </a:solidFill>
              <a:latin typeface="Arial" charset="0"/>
            </a:endParaRPr>
          </a:p>
          <a:p>
            <a:pPr marL="285750" indent="-285750"/>
            <a:endParaRPr lang="it-IT" sz="2400" dirty="0">
              <a:latin typeface="Arial" charset="0"/>
            </a:endParaRPr>
          </a:p>
        </p:txBody>
      </p:sp>
      <p:sp>
        <p:nvSpPr>
          <p:cNvPr id="3" name="Slide Number Placeholder 2"/>
          <p:cNvSpPr>
            <a:spLocks noGrp="1"/>
          </p:cNvSpPr>
          <p:nvPr>
            <p:ph type="sldNum" sz="quarter" idx="12"/>
          </p:nvPr>
        </p:nvSpPr>
        <p:spPr/>
        <p:txBody>
          <a:bodyPr/>
          <a:lstStyle/>
          <a:p>
            <a:fld id="{AC913800-9833-F549-80FC-C3497A40B0B4}" type="slidenum">
              <a:rPr lang="en-US" smtClean="0"/>
              <a:t>10</a:t>
            </a:fld>
            <a:endParaRPr lang="en-US"/>
          </a:p>
        </p:txBody>
      </p:sp>
    </p:spTree>
    <p:custDataLst>
      <p:tags r:id="rId1"/>
    </p:custDataLst>
    <p:extLst>
      <p:ext uri="{BB962C8B-B14F-4D97-AF65-F5344CB8AC3E}">
        <p14:creationId xmlns:p14="http://schemas.microsoft.com/office/powerpoint/2010/main" val="2313628408"/>
      </p:ext>
    </p:extLst>
  </p:cSld>
  <p:clrMapOvr>
    <a:masterClrMapping/>
  </p:clrMapOvr>
  <mc:AlternateContent xmlns:mc="http://schemas.openxmlformats.org/markup-compatibility/2006" xmlns:p14="http://schemas.microsoft.com/office/powerpoint/2010/main">
    <mc:Choice Requires="p14">
      <p:transition spd="slow" p14:dur="2000" advTm="180653"/>
    </mc:Choice>
    <mc:Fallback xmlns="">
      <p:transition spd="slow" advTm="1806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Timescales</a:t>
            </a:r>
          </a:p>
        </p:txBody>
      </p:sp>
      <p:graphicFrame>
        <p:nvGraphicFramePr>
          <p:cNvPr id="6" name="Group 41"/>
          <p:cNvGraphicFramePr>
            <a:graphicFrameLocks noGrp="1"/>
          </p:cNvGraphicFramePr>
          <p:nvPr/>
        </p:nvGraphicFramePr>
        <p:xfrm>
          <a:off x="1981200" y="1921565"/>
          <a:ext cx="8077200" cy="3865218"/>
        </p:xfrm>
        <a:graphic>
          <a:graphicData uri="http://schemas.openxmlformats.org/drawingml/2006/table">
            <a:tbl>
              <a:tblPr/>
              <a:tblGrid>
                <a:gridCol w="1524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939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0000FF"/>
                        </a:solidFill>
                        <a:effectLst/>
                        <a:latin typeface="Tahoma"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FF"/>
                          </a:solidFill>
                          <a:effectLst/>
                          <a:latin typeface="Tahoma" charset="0"/>
                          <a:ea typeface="ＭＳ Ｐゴシック" charset="0"/>
                          <a:cs typeface="Arial"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FF"/>
                          </a:solidFill>
                          <a:effectLst/>
                          <a:latin typeface="Tahoma" charset="0"/>
                          <a:ea typeface="ＭＳ Ｐゴシック" charset="0"/>
                          <a:cs typeface="Arial" charset="0"/>
                        </a:rPr>
                        <a:t>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FF"/>
                          </a:solidFill>
                          <a:effectLst/>
                          <a:latin typeface="Tahoma" charset="0"/>
                          <a:ea typeface="ＭＳ Ｐゴシック" charset="0"/>
                          <a:cs typeface="Arial" charset="0"/>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79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FF"/>
                          </a:solidFill>
                          <a:effectLst/>
                          <a:latin typeface="Tahoma" charset="0"/>
                          <a:ea typeface="ＭＳ Ｐゴシック" charset="0"/>
                          <a:cs typeface="Arial" charset="0"/>
                        </a:rPr>
                        <a:t>Time-scale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2"/>
                          </a:solidFill>
                          <a:effectLst/>
                          <a:latin typeface="Tahoma" charset="0"/>
                          <a:ea typeface="ＭＳ Ｐゴシック" charset="0"/>
                          <a:cs typeface="Arial" charset="0"/>
                        </a:rPr>
                        <a:t>Packet (nsec)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2"/>
                          </a:solidFill>
                          <a:effectLst/>
                          <a:latin typeface="Tahoma" charset="0"/>
                          <a:ea typeface="ＭＳ Ｐゴシック" charset="0"/>
                          <a:cs typeface="Arial" charset="0"/>
                        </a:rPr>
                        <a:t>Event (10 msec to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2"/>
                          </a:solidFill>
                          <a:effectLst/>
                          <a:latin typeface="Tahoma" charset="0"/>
                          <a:ea typeface="ＭＳ Ｐゴシック" charset="0"/>
                          <a:cs typeface="Arial" charset="0"/>
                        </a:rPr>
                        <a:t>Human (min to 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46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FF"/>
                          </a:solidFill>
                          <a:effectLst/>
                          <a:latin typeface="Tahoma" charset="0"/>
                          <a:ea typeface="ＭＳ Ｐゴシック" charset="0"/>
                          <a:cs typeface="Arial" charset="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2"/>
                          </a:solidFill>
                          <a:effectLst/>
                          <a:latin typeface="Tahoma" charset="0"/>
                          <a:ea typeface="ＭＳ Ｐゴシック" charset="0"/>
                          <a:cs typeface="Arial" charset="0"/>
                        </a:rPr>
                        <a:t>Linecard</a:t>
                      </a:r>
                      <a:r>
                        <a:rPr kumimoji="0" lang="en-US" sz="2800" b="0" i="0" u="none" strike="noStrike" cap="none" normalizeH="0" baseline="0">
                          <a:ln>
                            <a:noFill/>
                          </a:ln>
                          <a:solidFill>
                            <a:schemeClr val="tx2"/>
                          </a:solidFill>
                          <a:effectLst/>
                          <a:latin typeface="Tahoma" charset="0"/>
                          <a:ea typeface="ＭＳ Ｐゴシック" charset="0"/>
                          <a:cs typeface="Arial" charset="0"/>
                        </a:rPr>
                        <a:t> hardware</a:t>
                      </a:r>
                      <a:endParaRPr kumimoji="0" lang="en-US" sz="2800" b="0" i="0" u="none" strike="noStrike" cap="none" normalizeH="0" baseline="0" dirty="0">
                        <a:ln>
                          <a:noFill/>
                        </a:ln>
                        <a:solidFill>
                          <a:schemeClr val="tx2"/>
                        </a:solidFill>
                        <a:effectLst/>
                        <a:latin typeface="Tahoma"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2"/>
                          </a:solidFill>
                          <a:effectLst/>
                          <a:latin typeface="Tahoma" charset="0"/>
                          <a:ea typeface="ＭＳ Ｐゴシック" charset="0"/>
                          <a:cs typeface="Arial" charset="0"/>
                        </a:rPr>
                        <a:t>Router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2"/>
                          </a:solidFill>
                          <a:effectLst/>
                          <a:latin typeface="Tahoma" charset="0"/>
                          <a:ea typeface="ＭＳ Ｐゴシック" charset="0"/>
                          <a:cs typeface="Arial" charset="0"/>
                        </a:rPr>
                        <a:t>Humans or scripts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AC913800-9833-F549-80FC-C3497A40B0B4}" type="slidenum">
              <a:rPr lang="en-US" smtClean="0"/>
              <a:t>11</a:t>
            </a:fld>
            <a:endParaRPr lang="en-US"/>
          </a:p>
        </p:txBody>
      </p:sp>
    </p:spTree>
    <p:extLst>
      <p:ext uri="{BB962C8B-B14F-4D97-AF65-F5344CB8AC3E}">
        <p14:creationId xmlns:p14="http://schemas.microsoft.com/office/powerpoint/2010/main" val="4093117730"/>
      </p:ext>
    </p:extLst>
  </p:cSld>
  <p:clrMapOvr>
    <a:masterClrMapping/>
  </p:clrMapOvr>
  <mc:AlternateContent xmlns:mc="http://schemas.openxmlformats.org/markup-compatibility/2006" xmlns:p14="http://schemas.microsoft.com/office/powerpoint/2010/main">
    <mc:Choice Requires="p14">
      <p:transition spd="slow" p14:dur="2000" advTm="115776"/>
    </mc:Choice>
    <mc:Fallback xmlns="">
      <p:transition spd="slow" advTm="11577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and Control Planes (Traditional Router)</a:t>
            </a:r>
          </a:p>
        </p:txBody>
      </p:sp>
      <p:sp>
        <p:nvSpPr>
          <p:cNvPr id="5" name="Rectangle 3"/>
          <p:cNvSpPr>
            <a:spLocks noChangeArrowheads="1"/>
          </p:cNvSpPr>
          <p:nvPr/>
        </p:nvSpPr>
        <p:spPr bwMode="auto">
          <a:xfrm>
            <a:off x="5038726" y="3370438"/>
            <a:ext cx="2085975" cy="2914650"/>
          </a:xfrm>
          <a:prstGeom prst="rect">
            <a:avLst/>
          </a:prstGeom>
          <a:solidFill>
            <a:srgbClr val="800080"/>
          </a:solidFill>
          <a:ln w="9525">
            <a:solidFill>
              <a:schemeClr val="tx1"/>
            </a:solidFill>
            <a:miter lim="800000"/>
            <a:headEnd/>
            <a:tailEnd/>
          </a:ln>
        </p:spPr>
        <p:txBody>
          <a:bodyPr wrap="none" anchor="ctr"/>
          <a:lstStyle/>
          <a:p>
            <a:pPr algn="ctr" eaLnBrk="0" hangingPunct="0"/>
            <a:r>
              <a:rPr lang="en-US" sz="2400" dirty="0">
                <a:solidFill>
                  <a:schemeClr val="bg1"/>
                </a:solidFill>
                <a:latin typeface="Times New Roman" charset="0"/>
              </a:rPr>
              <a:t>Switching</a:t>
            </a:r>
          </a:p>
          <a:p>
            <a:pPr algn="ctr" eaLnBrk="0" hangingPunct="0"/>
            <a:r>
              <a:rPr lang="en-US" sz="2400" dirty="0">
                <a:solidFill>
                  <a:schemeClr val="bg1"/>
                </a:solidFill>
                <a:latin typeface="Times New Roman" charset="0"/>
              </a:rPr>
              <a:t>Fabric</a:t>
            </a:r>
          </a:p>
        </p:txBody>
      </p:sp>
      <p:sp>
        <p:nvSpPr>
          <p:cNvPr id="6" name="Rectangle 4"/>
          <p:cNvSpPr>
            <a:spLocks noChangeArrowheads="1"/>
          </p:cNvSpPr>
          <p:nvPr/>
        </p:nvSpPr>
        <p:spPr bwMode="auto">
          <a:xfrm>
            <a:off x="5065714" y="1727376"/>
            <a:ext cx="2085975" cy="1300162"/>
          </a:xfrm>
          <a:prstGeom prst="rect">
            <a:avLst/>
          </a:prstGeom>
          <a:solidFill>
            <a:srgbClr val="006600"/>
          </a:solidFill>
          <a:ln w="9525">
            <a:solidFill>
              <a:schemeClr val="tx1"/>
            </a:solidFill>
            <a:miter lim="800000"/>
            <a:headEnd/>
            <a:tailEnd/>
          </a:ln>
        </p:spPr>
        <p:txBody>
          <a:bodyPr wrap="none" anchor="ctr"/>
          <a:lstStyle/>
          <a:p>
            <a:pPr algn="ctr" eaLnBrk="0" hangingPunct="0"/>
            <a:r>
              <a:rPr lang="en-US" sz="2400" dirty="0">
                <a:solidFill>
                  <a:schemeClr val="bg1"/>
                </a:solidFill>
                <a:latin typeface="Times New Roman" charset="0"/>
              </a:rPr>
              <a:t>Processor</a:t>
            </a:r>
          </a:p>
        </p:txBody>
      </p:sp>
      <p:sp>
        <p:nvSpPr>
          <p:cNvPr id="7" name="Rectangle 5"/>
          <p:cNvSpPr>
            <a:spLocks noChangeArrowheads="1"/>
          </p:cNvSpPr>
          <p:nvPr/>
        </p:nvSpPr>
        <p:spPr bwMode="auto">
          <a:xfrm>
            <a:off x="5881688" y="3027538"/>
            <a:ext cx="328612" cy="3429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8" name="Rectangle 6"/>
          <p:cNvSpPr>
            <a:spLocks noChangeArrowheads="1"/>
          </p:cNvSpPr>
          <p:nvPr/>
        </p:nvSpPr>
        <p:spPr bwMode="auto">
          <a:xfrm>
            <a:off x="3152776" y="3584752"/>
            <a:ext cx="1528763"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9" name="Rectangle 7"/>
          <p:cNvSpPr>
            <a:spLocks noChangeArrowheads="1"/>
          </p:cNvSpPr>
          <p:nvPr/>
        </p:nvSpPr>
        <p:spPr bwMode="auto">
          <a:xfrm>
            <a:off x="4681539" y="3727626"/>
            <a:ext cx="357187"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10" name="Text Box 8"/>
          <p:cNvSpPr txBox="1">
            <a:spLocks noChangeArrowheads="1"/>
          </p:cNvSpPr>
          <p:nvPr/>
        </p:nvSpPr>
        <p:spPr bwMode="auto">
          <a:xfrm>
            <a:off x="3360739" y="3684763"/>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a:solidFill>
                  <a:schemeClr val="bg1"/>
                </a:solidFill>
                <a:latin typeface="Times New Roman" charset="0"/>
              </a:rPr>
              <a:t>Line card</a:t>
            </a:r>
          </a:p>
        </p:txBody>
      </p:sp>
      <p:sp>
        <p:nvSpPr>
          <p:cNvPr id="11" name="Line 9"/>
          <p:cNvSpPr>
            <a:spLocks noChangeShapeType="1"/>
          </p:cNvSpPr>
          <p:nvPr/>
        </p:nvSpPr>
        <p:spPr bwMode="auto">
          <a:xfrm flipH="1">
            <a:off x="1866901" y="3856213"/>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12" name="Rectangle 10"/>
          <p:cNvSpPr>
            <a:spLocks noChangeArrowheads="1"/>
          </p:cNvSpPr>
          <p:nvPr/>
        </p:nvSpPr>
        <p:spPr bwMode="auto">
          <a:xfrm>
            <a:off x="3148013" y="4565827"/>
            <a:ext cx="1528762"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13" name="Rectangle 11"/>
          <p:cNvSpPr>
            <a:spLocks noChangeArrowheads="1"/>
          </p:cNvSpPr>
          <p:nvPr/>
        </p:nvSpPr>
        <p:spPr bwMode="auto">
          <a:xfrm>
            <a:off x="4676775" y="4722988"/>
            <a:ext cx="357188"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14" name="Text Box 12"/>
          <p:cNvSpPr txBox="1">
            <a:spLocks noChangeArrowheads="1"/>
          </p:cNvSpPr>
          <p:nvPr/>
        </p:nvSpPr>
        <p:spPr bwMode="auto">
          <a:xfrm>
            <a:off x="3370264" y="4665838"/>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a:solidFill>
                  <a:schemeClr val="bg1"/>
                </a:solidFill>
                <a:latin typeface="Times New Roman" charset="0"/>
              </a:rPr>
              <a:t>Line card</a:t>
            </a:r>
          </a:p>
        </p:txBody>
      </p:sp>
      <p:sp>
        <p:nvSpPr>
          <p:cNvPr id="15" name="Line 13"/>
          <p:cNvSpPr>
            <a:spLocks noChangeShapeType="1"/>
          </p:cNvSpPr>
          <p:nvPr/>
        </p:nvSpPr>
        <p:spPr bwMode="auto">
          <a:xfrm flipH="1">
            <a:off x="1876426" y="4837288"/>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16" name="Rectangle 14"/>
          <p:cNvSpPr>
            <a:spLocks noChangeArrowheads="1"/>
          </p:cNvSpPr>
          <p:nvPr/>
        </p:nvSpPr>
        <p:spPr bwMode="auto">
          <a:xfrm>
            <a:off x="3157538" y="5561189"/>
            <a:ext cx="1528762"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17" name="Rectangle 15"/>
          <p:cNvSpPr>
            <a:spLocks noChangeArrowheads="1"/>
          </p:cNvSpPr>
          <p:nvPr/>
        </p:nvSpPr>
        <p:spPr bwMode="auto">
          <a:xfrm>
            <a:off x="4686300" y="5718351"/>
            <a:ext cx="357188"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18" name="Text Box 16"/>
          <p:cNvSpPr txBox="1">
            <a:spLocks noChangeArrowheads="1"/>
          </p:cNvSpPr>
          <p:nvPr/>
        </p:nvSpPr>
        <p:spPr bwMode="auto">
          <a:xfrm>
            <a:off x="3379789" y="5661201"/>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dirty="0">
                <a:solidFill>
                  <a:schemeClr val="bg1"/>
                </a:solidFill>
                <a:latin typeface="Times New Roman" charset="0"/>
              </a:rPr>
              <a:t>Line card</a:t>
            </a:r>
          </a:p>
        </p:txBody>
      </p:sp>
      <p:sp>
        <p:nvSpPr>
          <p:cNvPr id="19" name="Line 17"/>
          <p:cNvSpPr>
            <a:spLocks noChangeShapeType="1"/>
          </p:cNvSpPr>
          <p:nvPr/>
        </p:nvSpPr>
        <p:spPr bwMode="auto">
          <a:xfrm flipH="1">
            <a:off x="1885951" y="5832651"/>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20" name="Rectangle 18"/>
          <p:cNvSpPr>
            <a:spLocks noChangeArrowheads="1"/>
          </p:cNvSpPr>
          <p:nvPr/>
        </p:nvSpPr>
        <p:spPr bwMode="auto">
          <a:xfrm flipH="1">
            <a:off x="7467601" y="3594277"/>
            <a:ext cx="1528763"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21" name="Rectangle 19"/>
          <p:cNvSpPr>
            <a:spLocks noChangeArrowheads="1"/>
          </p:cNvSpPr>
          <p:nvPr/>
        </p:nvSpPr>
        <p:spPr bwMode="auto">
          <a:xfrm flipH="1">
            <a:off x="7110414" y="3751438"/>
            <a:ext cx="357187"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22" name="Text Box 20"/>
          <p:cNvSpPr txBox="1">
            <a:spLocks noChangeArrowheads="1"/>
          </p:cNvSpPr>
          <p:nvPr/>
        </p:nvSpPr>
        <p:spPr bwMode="auto">
          <a:xfrm flipH="1">
            <a:off x="7734301" y="3708576"/>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a:solidFill>
                  <a:schemeClr val="bg1"/>
                </a:solidFill>
                <a:latin typeface="Times New Roman" charset="0"/>
              </a:rPr>
              <a:t>Line card</a:t>
            </a:r>
          </a:p>
        </p:txBody>
      </p:sp>
      <p:sp>
        <p:nvSpPr>
          <p:cNvPr id="23" name="Line 21"/>
          <p:cNvSpPr>
            <a:spLocks noChangeShapeType="1"/>
          </p:cNvSpPr>
          <p:nvPr/>
        </p:nvSpPr>
        <p:spPr bwMode="auto">
          <a:xfrm>
            <a:off x="9010651" y="3865738"/>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24" name="Rectangle 22"/>
          <p:cNvSpPr>
            <a:spLocks noChangeArrowheads="1"/>
          </p:cNvSpPr>
          <p:nvPr/>
        </p:nvSpPr>
        <p:spPr bwMode="auto">
          <a:xfrm flipH="1">
            <a:off x="7486651" y="4575352"/>
            <a:ext cx="1528763"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25" name="Rectangle 23"/>
          <p:cNvSpPr>
            <a:spLocks noChangeArrowheads="1"/>
          </p:cNvSpPr>
          <p:nvPr/>
        </p:nvSpPr>
        <p:spPr bwMode="auto">
          <a:xfrm flipH="1">
            <a:off x="7129464" y="4732513"/>
            <a:ext cx="357187"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26" name="Text Box 24"/>
          <p:cNvSpPr txBox="1">
            <a:spLocks noChangeArrowheads="1"/>
          </p:cNvSpPr>
          <p:nvPr/>
        </p:nvSpPr>
        <p:spPr bwMode="auto">
          <a:xfrm flipH="1">
            <a:off x="7767639" y="4675363"/>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a:solidFill>
                  <a:schemeClr val="bg1"/>
                </a:solidFill>
                <a:latin typeface="Times New Roman" charset="0"/>
              </a:rPr>
              <a:t>Line card</a:t>
            </a:r>
          </a:p>
        </p:txBody>
      </p:sp>
      <p:sp>
        <p:nvSpPr>
          <p:cNvPr id="27" name="Line 25"/>
          <p:cNvSpPr>
            <a:spLocks noChangeShapeType="1"/>
          </p:cNvSpPr>
          <p:nvPr/>
        </p:nvSpPr>
        <p:spPr bwMode="auto">
          <a:xfrm>
            <a:off x="9001126" y="4846813"/>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28" name="Rectangle 26"/>
          <p:cNvSpPr>
            <a:spLocks noChangeArrowheads="1"/>
          </p:cNvSpPr>
          <p:nvPr/>
        </p:nvSpPr>
        <p:spPr bwMode="auto">
          <a:xfrm flipH="1">
            <a:off x="7477126" y="5570714"/>
            <a:ext cx="1528763" cy="542925"/>
          </a:xfrm>
          <a:prstGeom prst="rect">
            <a:avLst/>
          </a:prstGeom>
          <a:solidFill>
            <a:srgbClr val="9966FF"/>
          </a:solidFill>
          <a:ln w="9525">
            <a:solidFill>
              <a:schemeClr val="tx1"/>
            </a:solidFill>
            <a:miter lim="800000"/>
            <a:headEnd/>
            <a:tailEnd/>
          </a:ln>
        </p:spPr>
        <p:txBody>
          <a:bodyPr wrap="none" anchor="ctr"/>
          <a:lstStyle/>
          <a:p>
            <a:endParaRPr lang="en-US" sz="1800"/>
          </a:p>
        </p:txBody>
      </p:sp>
      <p:sp>
        <p:nvSpPr>
          <p:cNvPr id="29" name="Rectangle 27"/>
          <p:cNvSpPr>
            <a:spLocks noChangeArrowheads="1"/>
          </p:cNvSpPr>
          <p:nvPr/>
        </p:nvSpPr>
        <p:spPr bwMode="auto">
          <a:xfrm flipH="1">
            <a:off x="7119939" y="5727876"/>
            <a:ext cx="357187" cy="228600"/>
          </a:xfrm>
          <a:prstGeom prst="rect">
            <a:avLst/>
          </a:prstGeom>
          <a:solidFill>
            <a:srgbClr val="808080"/>
          </a:solidFill>
          <a:ln w="9525">
            <a:solidFill>
              <a:schemeClr val="tx1"/>
            </a:solidFill>
            <a:miter lim="800000"/>
            <a:headEnd/>
            <a:tailEnd/>
          </a:ln>
        </p:spPr>
        <p:txBody>
          <a:bodyPr wrap="none" anchor="ctr"/>
          <a:lstStyle/>
          <a:p>
            <a:endParaRPr lang="en-US" sz="1800"/>
          </a:p>
        </p:txBody>
      </p:sp>
      <p:sp>
        <p:nvSpPr>
          <p:cNvPr id="30" name="Text Box 28"/>
          <p:cNvSpPr txBox="1">
            <a:spLocks noChangeArrowheads="1"/>
          </p:cNvSpPr>
          <p:nvPr/>
        </p:nvSpPr>
        <p:spPr bwMode="auto">
          <a:xfrm flipH="1">
            <a:off x="7758114" y="5670726"/>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algn="l"/>
            <a:r>
              <a:rPr lang="en-US" sz="1600">
                <a:solidFill>
                  <a:schemeClr val="bg1"/>
                </a:solidFill>
                <a:latin typeface="Times New Roman" charset="0"/>
              </a:rPr>
              <a:t>Line card</a:t>
            </a:r>
          </a:p>
        </p:txBody>
      </p:sp>
      <p:sp>
        <p:nvSpPr>
          <p:cNvPr id="31" name="Line 29"/>
          <p:cNvSpPr>
            <a:spLocks noChangeShapeType="1"/>
          </p:cNvSpPr>
          <p:nvPr/>
        </p:nvSpPr>
        <p:spPr bwMode="auto">
          <a:xfrm>
            <a:off x="8991601" y="5842176"/>
            <a:ext cx="1285875"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sz="1800"/>
          </a:p>
        </p:txBody>
      </p:sp>
      <p:sp>
        <p:nvSpPr>
          <p:cNvPr id="32" name="Rectangle 30"/>
          <p:cNvSpPr>
            <a:spLocks noChangeArrowheads="1"/>
          </p:cNvSpPr>
          <p:nvPr/>
        </p:nvSpPr>
        <p:spPr bwMode="auto">
          <a:xfrm>
            <a:off x="2638426" y="1498776"/>
            <a:ext cx="6900863" cy="50720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3" name="Freeform 31"/>
          <p:cNvSpPr>
            <a:spLocks/>
          </p:cNvSpPr>
          <p:nvPr/>
        </p:nvSpPr>
        <p:spPr bwMode="auto">
          <a:xfrm>
            <a:off x="3484563" y="2735438"/>
            <a:ext cx="806450" cy="730250"/>
          </a:xfrm>
          <a:custGeom>
            <a:avLst/>
            <a:gdLst>
              <a:gd name="T0" fmla="*/ 0 w 508"/>
              <a:gd name="T1" fmla="*/ 0 h 460"/>
              <a:gd name="T2" fmla="*/ 576263 w 508"/>
              <a:gd name="T3" fmla="*/ 230188 h 460"/>
              <a:gd name="T4" fmla="*/ 806450 w 508"/>
              <a:gd name="T5" fmla="*/ 730250 h 460"/>
              <a:gd name="T6" fmla="*/ 0 60000 65536"/>
              <a:gd name="T7" fmla="*/ 0 60000 65536"/>
              <a:gd name="T8" fmla="*/ 0 60000 65536"/>
              <a:gd name="T9" fmla="*/ 0 w 508"/>
              <a:gd name="T10" fmla="*/ 0 h 460"/>
              <a:gd name="T11" fmla="*/ 508 w 508"/>
              <a:gd name="T12" fmla="*/ 460 h 460"/>
            </a:gdLst>
            <a:ahLst/>
            <a:cxnLst>
              <a:cxn ang="T6">
                <a:pos x="T0" y="T1"/>
              </a:cxn>
              <a:cxn ang="T7">
                <a:pos x="T2" y="T3"/>
              </a:cxn>
              <a:cxn ang="T8">
                <a:pos x="T4" y="T5"/>
              </a:cxn>
            </a:cxnLst>
            <a:rect l="T9" t="T10" r="T11" b="T12"/>
            <a:pathLst>
              <a:path w="508" h="460">
                <a:moveTo>
                  <a:pt x="0" y="0"/>
                </a:moveTo>
                <a:cubicBezTo>
                  <a:pt x="139" y="34"/>
                  <a:pt x="278" y="68"/>
                  <a:pt x="363" y="145"/>
                </a:cubicBezTo>
                <a:cubicBezTo>
                  <a:pt x="448" y="222"/>
                  <a:pt x="478" y="341"/>
                  <a:pt x="508" y="460"/>
                </a:cubicBezTo>
              </a:path>
            </a:pathLst>
          </a:custGeom>
          <a:noFill/>
          <a:ln w="38100">
            <a:solidFill>
              <a:srgbClr val="0000FF"/>
            </a:solidFill>
            <a:round/>
            <a:headEnd/>
            <a:tailEnd type="triangl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4" name="Text Box 32"/>
          <p:cNvSpPr txBox="1">
            <a:spLocks noChangeArrowheads="1"/>
          </p:cNvSpPr>
          <p:nvPr/>
        </p:nvSpPr>
        <p:spPr bwMode="auto">
          <a:xfrm>
            <a:off x="2832101" y="2313164"/>
            <a:ext cx="1439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000" dirty="0">
                <a:solidFill>
                  <a:srgbClr val="0000FF"/>
                </a:solidFill>
              </a:rPr>
              <a:t>data plane</a:t>
            </a:r>
          </a:p>
        </p:txBody>
      </p:sp>
      <p:sp>
        <p:nvSpPr>
          <p:cNvPr id="35" name="Freeform 33"/>
          <p:cNvSpPr>
            <a:spLocks/>
          </p:cNvSpPr>
          <p:nvPr/>
        </p:nvSpPr>
        <p:spPr bwMode="auto">
          <a:xfrm>
            <a:off x="7210426" y="2275063"/>
            <a:ext cx="652463" cy="319088"/>
          </a:xfrm>
          <a:custGeom>
            <a:avLst/>
            <a:gdLst>
              <a:gd name="T0" fmla="*/ 652463 w 411"/>
              <a:gd name="T1" fmla="*/ 0 h 201"/>
              <a:gd name="T2" fmla="*/ 384175 w 411"/>
              <a:gd name="T3" fmla="*/ 268288 h 201"/>
              <a:gd name="T4" fmla="*/ 0 w 411"/>
              <a:gd name="T5" fmla="*/ 306388 h 201"/>
              <a:gd name="T6" fmla="*/ 0 60000 65536"/>
              <a:gd name="T7" fmla="*/ 0 60000 65536"/>
              <a:gd name="T8" fmla="*/ 0 60000 65536"/>
              <a:gd name="T9" fmla="*/ 0 w 411"/>
              <a:gd name="T10" fmla="*/ 0 h 201"/>
              <a:gd name="T11" fmla="*/ 411 w 411"/>
              <a:gd name="T12" fmla="*/ 201 h 201"/>
            </a:gdLst>
            <a:ahLst/>
            <a:cxnLst>
              <a:cxn ang="T6">
                <a:pos x="T0" y="T1"/>
              </a:cxn>
              <a:cxn ang="T7">
                <a:pos x="T2" y="T3"/>
              </a:cxn>
              <a:cxn ang="T8">
                <a:pos x="T4" y="T5"/>
              </a:cxn>
            </a:cxnLst>
            <a:rect l="T9" t="T10" r="T11" b="T12"/>
            <a:pathLst>
              <a:path w="411" h="201">
                <a:moveTo>
                  <a:pt x="411" y="0"/>
                </a:moveTo>
                <a:cubicBezTo>
                  <a:pt x="360" y="68"/>
                  <a:pt x="310" y="137"/>
                  <a:pt x="242" y="169"/>
                </a:cubicBezTo>
                <a:cubicBezTo>
                  <a:pt x="174" y="201"/>
                  <a:pt x="87" y="197"/>
                  <a:pt x="0" y="193"/>
                </a:cubicBezTo>
              </a:path>
            </a:pathLst>
          </a:custGeom>
          <a:noFill/>
          <a:ln w="38100">
            <a:solidFill>
              <a:srgbClr val="0000FF"/>
            </a:solidFill>
            <a:round/>
            <a:headEnd/>
            <a:tailEnd type="triangl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6" name="Text Box 34"/>
          <p:cNvSpPr txBox="1">
            <a:spLocks noChangeArrowheads="1"/>
          </p:cNvSpPr>
          <p:nvPr/>
        </p:nvSpPr>
        <p:spPr bwMode="auto">
          <a:xfrm>
            <a:off x="7310438" y="1838502"/>
            <a:ext cx="1778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000">
                <a:solidFill>
                  <a:srgbClr val="0000FF"/>
                </a:solidFill>
              </a:rPr>
              <a:t>control plane</a:t>
            </a:r>
          </a:p>
        </p:txBody>
      </p:sp>
      <p:sp>
        <p:nvSpPr>
          <p:cNvPr id="4" name="Slide Number Placeholder 3"/>
          <p:cNvSpPr>
            <a:spLocks noGrp="1"/>
          </p:cNvSpPr>
          <p:nvPr>
            <p:ph type="sldNum" sz="quarter" idx="12"/>
          </p:nvPr>
        </p:nvSpPr>
        <p:spPr/>
        <p:txBody>
          <a:bodyPr/>
          <a:lstStyle/>
          <a:p>
            <a:fld id="{AC913800-9833-F549-80FC-C3497A40B0B4}" type="slidenum">
              <a:rPr lang="en-US" smtClean="0"/>
              <a:t>12</a:t>
            </a:fld>
            <a:endParaRPr lang="en-US"/>
          </a:p>
        </p:txBody>
      </p:sp>
    </p:spTree>
    <p:extLst>
      <p:ext uri="{BB962C8B-B14F-4D97-AF65-F5344CB8AC3E}">
        <p14:creationId xmlns:p14="http://schemas.microsoft.com/office/powerpoint/2010/main" val="3372011892"/>
      </p:ext>
    </p:extLst>
  </p:cSld>
  <p:clrMapOvr>
    <a:masterClrMapping/>
  </p:clrMapOvr>
  <mc:AlternateContent xmlns:mc="http://schemas.openxmlformats.org/markup-compatibility/2006" xmlns:p14="http://schemas.microsoft.com/office/powerpoint/2010/main">
    <mc:Choice Requires="p14">
      <p:transition spd="slow" p14:dur="2000" advTm="61606"/>
    </mc:Choice>
    <mc:Fallback xmlns="">
      <p:transition spd="slow" advTm="6160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4209"/>
            <a:ext cx="8229600" cy="1143000"/>
          </a:xfrm>
        </p:spPr>
        <p:txBody>
          <a:bodyPr/>
          <a:lstStyle/>
          <a:p>
            <a:r>
              <a:rPr lang="en-US" dirty="0"/>
              <a:t>Data Plane </a:t>
            </a:r>
          </a:p>
        </p:txBody>
      </p:sp>
      <p:sp>
        <p:nvSpPr>
          <p:cNvPr id="3" name="Content Placeholder 2"/>
          <p:cNvSpPr>
            <a:spLocks noGrp="1"/>
          </p:cNvSpPr>
          <p:nvPr>
            <p:ph idx="1"/>
          </p:nvPr>
        </p:nvSpPr>
        <p:spPr>
          <a:xfrm>
            <a:off x="1981200" y="1180566"/>
            <a:ext cx="8229600" cy="4756150"/>
          </a:xfrm>
        </p:spPr>
        <p:txBody>
          <a:bodyPr>
            <a:normAutofit/>
          </a:bodyPr>
          <a:lstStyle/>
          <a:p>
            <a:r>
              <a:rPr lang="en-US" dirty="0">
                <a:latin typeface="Arial" charset="0"/>
                <a:cs typeface="Arial" charset="0"/>
              </a:rPr>
              <a:t>Streaming algorithms on packets</a:t>
            </a:r>
          </a:p>
          <a:p>
            <a:pPr lvl="1"/>
            <a:r>
              <a:rPr lang="en-US" dirty="0">
                <a:latin typeface="Arial" charset="0"/>
                <a:ea typeface="Arial" charset="0"/>
                <a:cs typeface="Arial" charset="0"/>
              </a:rPr>
              <a:t>Matching on some header bits </a:t>
            </a:r>
          </a:p>
          <a:p>
            <a:pPr lvl="1"/>
            <a:r>
              <a:rPr lang="en-US" dirty="0">
                <a:latin typeface="Arial" charset="0"/>
                <a:ea typeface="Arial" charset="0"/>
                <a:cs typeface="Arial" charset="0"/>
              </a:rPr>
              <a:t>Perform some actions</a:t>
            </a:r>
          </a:p>
          <a:p>
            <a:endParaRPr lang="en-US" sz="1200" dirty="0">
              <a:latin typeface="Arial" charset="0"/>
              <a:cs typeface="Arial" charset="0"/>
            </a:endParaRPr>
          </a:p>
          <a:p>
            <a:r>
              <a:rPr lang="en-US" dirty="0">
                <a:latin typeface="Arial" charset="0"/>
                <a:cs typeface="Arial" charset="0"/>
              </a:rPr>
              <a:t>Example: </a:t>
            </a:r>
            <a:r>
              <a:rPr lang="en-US" dirty="0">
                <a:solidFill>
                  <a:srgbClr val="D1140E"/>
                </a:solidFill>
                <a:latin typeface="Arial" charset="0"/>
                <a:cs typeface="Arial" charset="0"/>
              </a:rPr>
              <a:t>IP Forwarding</a:t>
            </a:r>
          </a:p>
          <a:p>
            <a:endParaRPr lang="en-US" dirty="0"/>
          </a:p>
        </p:txBody>
      </p:sp>
      <p:sp>
        <p:nvSpPr>
          <p:cNvPr id="33" name="Line 4"/>
          <p:cNvSpPr>
            <a:spLocks noChangeShapeType="1"/>
          </p:cNvSpPr>
          <p:nvPr/>
        </p:nvSpPr>
        <p:spPr bwMode="auto">
          <a:xfrm>
            <a:off x="2520950" y="4595459"/>
            <a:ext cx="2590800" cy="0"/>
          </a:xfrm>
          <a:prstGeom prst="line">
            <a:avLst/>
          </a:prstGeom>
          <a:noFill/>
          <a:ln w="76200" cmpd="tri">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4" name="Line 5"/>
          <p:cNvSpPr>
            <a:spLocks noChangeShapeType="1"/>
          </p:cNvSpPr>
          <p:nvPr/>
        </p:nvSpPr>
        <p:spPr bwMode="auto">
          <a:xfrm>
            <a:off x="28257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5" name="Line 6"/>
          <p:cNvSpPr>
            <a:spLocks noChangeShapeType="1"/>
          </p:cNvSpPr>
          <p:nvPr/>
        </p:nvSpPr>
        <p:spPr bwMode="auto">
          <a:xfrm>
            <a:off x="37401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6" name="Line 7"/>
          <p:cNvSpPr>
            <a:spLocks noChangeShapeType="1"/>
          </p:cNvSpPr>
          <p:nvPr/>
        </p:nvSpPr>
        <p:spPr bwMode="auto">
          <a:xfrm>
            <a:off x="48069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7" name="Rectangle 36"/>
          <p:cNvSpPr>
            <a:spLocks noChangeArrowheads="1"/>
          </p:cNvSpPr>
          <p:nvPr/>
        </p:nvSpPr>
        <p:spPr bwMode="auto">
          <a:xfrm>
            <a:off x="2517776" y="400490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38" name="Rectangle 37"/>
          <p:cNvSpPr>
            <a:spLocks noChangeArrowheads="1"/>
          </p:cNvSpPr>
          <p:nvPr/>
        </p:nvSpPr>
        <p:spPr bwMode="auto">
          <a:xfrm>
            <a:off x="3413126" y="398585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39" name="Rectangle 38"/>
          <p:cNvSpPr>
            <a:spLocks noChangeArrowheads="1"/>
          </p:cNvSpPr>
          <p:nvPr/>
        </p:nvSpPr>
        <p:spPr bwMode="auto">
          <a:xfrm>
            <a:off x="4479926" y="398585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40" name="Text Box 11"/>
          <p:cNvSpPr txBox="1">
            <a:spLocks noChangeArrowheads="1"/>
          </p:cNvSpPr>
          <p:nvPr/>
        </p:nvSpPr>
        <p:spPr bwMode="auto">
          <a:xfrm>
            <a:off x="2649539" y="4609746"/>
            <a:ext cx="7699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LAN 1</a:t>
            </a:r>
          </a:p>
        </p:txBody>
      </p:sp>
      <p:sp>
        <p:nvSpPr>
          <p:cNvPr id="41" name="Text Box 12"/>
          <p:cNvSpPr txBox="1">
            <a:spLocks noChangeArrowheads="1"/>
          </p:cNvSpPr>
          <p:nvPr/>
        </p:nvSpPr>
        <p:spPr bwMode="auto">
          <a:xfrm>
            <a:off x="4044950" y="3909659"/>
            <a:ext cx="35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a:t>
            </a:r>
          </a:p>
        </p:txBody>
      </p:sp>
      <p:sp>
        <p:nvSpPr>
          <p:cNvPr id="42" name="Line 13"/>
          <p:cNvSpPr>
            <a:spLocks noChangeShapeType="1"/>
          </p:cNvSpPr>
          <p:nvPr/>
        </p:nvSpPr>
        <p:spPr bwMode="auto">
          <a:xfrm>
            <a:off x="7169150" y="4595459"/>
            <a:ext cx="2590800" cy="0"/>
          </a:xfrm>
          <a:prstGeom prst="line">
            <a:avLst/>
          </a:prstGeom>
          <a:noFill/>
          <a:ln w="76200" cmpd="tri">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3" name="Line 14"/>
          <p:cNvSpPr>
            <a:spLocks noChangeShapeType="1"/>
          </p:cNvSpPr>
          <p:nvPr/>
        </p:nvSpPr>
        <p:spPr bwMode="auto">
          <a:xfrm>
            <a:off x="74739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4" name="Line 15"/>
          <p:cNvSpPr>
            <a:spLocks noChangeShapeType="1"/>
          </p:cNvSpPr>
          <p:nvPr/>
        </p:nvSpPr>
        <p:spPr bwMode="auto">
          <a:xfrm>
            <a:off x="83883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5" name="Line 16"/>
          <p:cNvSpPr>
            <a:spLocks noChangeShapeType="1"/>
          </p:cNvSpPr>
          <p:nvPr/>
        </p:nvSpPr>
        <p:spPr bwMode="auto">
          <a:xfrm>
            <a:off x="9455150" y="42906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6" name="Rectangle 45"/>
          <p:cNvSpPr>
            <a:spLocks noChangeArrowheads="1"/>
          </p:cNvSpPr>
          <p:nvPr/>
        </p:nvSpPr>
        <p:spPr bwMode="auto">
          <a:xfrm>
            <a:off x="7165976" y="400490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47" name="Rectangle 46"/>
          <p:cNvSpPr>
            <a:spLocks noChangeArrowheads="1"/>
          </p:cNvSpPr>
          <p:nvPr/>
        </p:nvSpPr>
        <p:spPr bwMode="auto">
          <a:xfrm>
            <a:off x="8061326" y="398585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48" name="Rectangle 47"/>
          <p:cNvSpPr>
            <a:spLocks noChangeArrowheads="1"/>
          </p:cNvSpPr>
          <p:nvPr/>
        </p:nvSpPr>
        <p:spPr bwMode="auto">
          <a:xfrm>
            <a:off x="9128126" y="3985859"/>
            <a:ext cx="625475" cy="349250"/>
          </a:xfrm>
          <a:prstGeom prst="rect">
            <a:avLst/>
          </a:prstGeom>
          <a:solidFill>
            <a:srgbClr val="CCFFFF"/>
          </a:solidFill>
          <a:ln w="12700">
            <a:solidFill>
              <a:schemeClr val="tx1"/>
            </a:solidFill>
            <a:miter lim="800000"/>
            <a:headEnd/>
            <a:tailEnd/>
          </a:ln>
        </p:spPr>
        <p:txBody>
          <a:bodyPr wrap="square" anchor="ctr">
            <a:spAutoFit/>
          </a:bodyPr>
          <a:lstStyle/>
          <a:p>
            <a:pPr eaLnBrk="0" hangingPunct="0"/>
            <a:r>
              <a:rPr lang="en-US" sz="1600"/>
              <a:t>host</a:t>
            </a:r>
          </a:p>
        </p:txBody>
      </p:sp>
      <p:sp>
        <p:nvSpPr>
          <p:cNvPr id="49" name="Text Box 20"/>
          <p:cNvSpPr txBox="1">
            <a:spLocks noChangeArrowheads="1"/>
          </p:cNvSpPr>
          <p:nvPr/>
        </p:nvSpPr>
        <p:spPr bwMode="auto">
          <a:xfrm>
            <a:off x="8593139" y="4595459"/>
            <a:ext cx="7699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LAN 2</a:t>
            </a:r>
          </a:p>
        </p:txBody>
      </p:sp>
      <p:sp>
        <p:nvSpPr>
          <p:cNvPr id="50" name="Text Box 21"/>
          <p:cNvSpPr txBox="1">
            <a:spLocks noChangeArrowheads="1"/>
          </p:cNvSpPr>
          <p:nvPr/>
        </p:nvSpPr>
        <p:spPr bwMode="auto">
          <a:xfrm>
            <a:off x="8693150" y="3909659"/>
            <a:ext cx="35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a:t>
            </a:r>
          </a:p>
        </p:txBody>
      </p:sp>
      <p:sp>
        <p:nvSpPr>
          <p:cNvPr id="51" name="AutoShape 22"/>
          <p:cNvSpPr>
            <a:spLocks noChangeArrowheads="1"/>
          </p:cNvSpPr>
          <p:nvPr/>
        </p:nvSpPr>
        <p:spPr bwMode="auto">
          <a:xfrm>
            <a:off x="4044950" y="4900259"/>
            <a:ext cx="609600" cy="381000"/>
          </a:xfrm>
          <a:prstGeom prst="roundRect">
            <a:avLst>
              <a:gd name="adj" fmla="val 16667"/>
            </a:avLst>
          </a:prstGeom>
          <a:solidFill>
            <a:srgbClr val="FF99CC"/>
          </a:solidFill>
          <a:ln w="38100">
            <a:solidFill>
              <a:schemeClr val="tx1"/>
            </a:solidFill>
            <a:round/>
            <a:headEnd/>
            <a:tailEnd/>
          </a:ln>
        </p:spPr>
        <p:txBody>
          <a:bodyPr wrap="none" anchor="ctr"/>
          <a:lstStyle/>
          <a:p>
            <a:pPr eaLnBrk="0" hangingPunct="0"/>
            <a:r>
              <a:rPr lang="en-US" sz="1600"/>
              <a:t>router</a:t>
            </a:r>
          </a:p>
        </p:txBody>
      </p:sp>
      <p:sp>
        <p:nvSpPr>
          <p:cNvPr id="52" name="AutoShape 23"/>
          <p:cNvSpPr>
            <a:spLocks noChangeArrowheads="1"/>
          </p:cNvSpPr>
          <p:nvPr/>
        </p:nvSpPr>
        <p:spPr bwMode="auto">
          <a:xfrm>
            <a:off x="5873750" y="4900259"/>
            <a:ext cx="609600" cy="381000"/>
          </a:xfrm>
          <a:prstGeom prst="roundRect">
            <a:avLst>
              <a:gd name="adj" fmla="val 16667"/>
            </a:avLst>
          </a:prstGeom>
          <a:solidFill>
            <a:srgbClr val="FF99CC"/>
          </a:solidFill>
          <a:ln w="12700">
            <a:solidFill>
              <a:schemeClr val="tx1"/>
            </a:solidFill>
            <a:round/>
            <a:headEnd/>
            <a:tailEnd/>
          </a:ln>
        </p:spPr>
        <p:txBody>
          <a:bodyPr wrap="none" anchor="ctr"/>
          <a:lstStyle/>
          <a:p>
            <a:pPr eaLnBrk="0" hangingPunct="0"/>
            <a:r>
              <a:rPr lang="en-US" sz="1600"/>
              <a:t>router</a:t>
            </a:r>
          </a:p>
        </p:txBody>
      </p:sp>
      <p:sp>
        <p:nvSpPr>
          <p:cNvPr id="53" name="Line 24"/>
          <p:cNvSpPr>
            <a:spLocks noChangeShapeType="1"/>
          </p:cNvSpPr>
          <p:nvPr/>
        </p:nvSpPr>
        <p:spPr bwMode="auto">
          <a:xfrm>
            <a:off x="4349750" y="45954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4" name="AutoShape 25"/>
          <p:cNvSpPr>
            <a:spLocks noChangeArrowheads="1"/>
          </p:cNvSpPr>
          <p:nvPr/>
        </p:nvSpPr>
        <p:spPr bwMode="auto">
          <a:xfrm>
            <a:off x="7702550" y="4900259"/>
            <a:ext cx="609600" cy="381000"/>
          </a:xfrm>
          <a:prstGeom prst="roundRect">
            <a:avLst>
              <a:gd name="adj" fmla="val 16667"/>
            </a:avLst>
          </a:prstGeom>
          <a:solidFill>
            <a:srgbClr val="FF99CC"/>
          </a:solidFill>
          <a:ln w="12700">
            <a:solidFill>
              <a:schemeClr val="tx1"/>
            </a:solidFill>
            <a:round/>
            <a:headEnd/>
            <a:tailEnd/>
          </a:ln>
        </p:spPr>
        <p:txBody>
          <a:bodyPr wrap="none" anchor="ctr"/>
          <a:lstStyle/>
          <a:p>
            <a:pPr eaLnBrk="0" hangingPunct="0"/>
            <a:r>
              <a:rPr lang="en-US" sz="1600"/>
              <a:t>router</a:t>
            </a:r>
          </a:p>
        </p:txBody>
      </p:sp>
      <p:sp>
        <p:nvSpPr>
          <p:cNvPr id="55" name="Line 26"/>
          <p:cNvSpPr>
            <a:spLocks noChangeShapeType="1"/>
          </p:cNvSpPr>
          <p:nvPr/>
        </p:nvSpPr>
        <p:spPr bwMode="auto">
          <a:xfrm>
            <a:off x="8007350" y="4595459"/>
            <a:ext cx="0" cy="3048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6" name="Line 27"/>
          <p:cNvSpPr>
            <a:spLocks noChangeShapeType="1"/>
          </p:cNvSpPr>
          <p:nvPr/>
        </p:nvSpPr>
        <p:spPr bwMode="auto">
          <a:xfrm>
            <a:off x="4654550" y="5052659"/>
            <a:ext cx="1219200"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7" name="Line 28"/>
          <p:cNvSpPr>
            <a:spLocks noChangeShapeType="1"/>
          </p:cNvSpPr>
          <p:nvPr/>
        </p:nvSpPr>
        <p:spPr bwMode="auto">
          <a:xfrm>
            <a:off x="6483350" y="5052659"/>
            <a:ext cx="1219200"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8" name="Text Box 29"/>
          <p:cNvSpPr txBox="1">
            <a:spLocks noChangeArrowheads="1"/>
          </p:cNvSpPr>
          <p:nvPr/>
        </p:nvSpPr>
        <p:spPr bwMode="auto">
          <a:xfrm>
            <a:off x="4932364" y="5052659"/>
            <a:ext cx="6683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WAN</a:t>
            </a:r>
          </a:p>
        </p:txBody>
      </p:sp>
      <p:sp>
        <p:nvSpPr>
          <p:cNvPr id="59" name="Text Box 30"/>
          <p:cNvSpPr txBox="1">
            <a:spLocks noChangeArrowheads="1"/>
          </p:cNvSpPr>
          <p:nvPr/>
        </p:nvSpPr>
        <p:spPr bwMode="auto">
          <a:xfrm>
            <a:off x="6759575" y="5052659"/>
            <a:ext cx="6683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nchor="ct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r>
              <a:rPr lang="en-US" sz="1600"/>
              <a:t>WAN</a:t>
            </a:r>
          </a:p>
        </p:txBody>
      </p:sp>
      <p:sp>
        <p:nvSpPr>
          <p:cNvPr id="60" name="Text Box 31"/>
          <p:cNvSpPr txBox="1">
            <a:spLocks noChangeArrowheads="1"/>
          </p:cNvSpPr>
          <p:nvPr/>
        </p:nvSpPr>
        <p:spPr bwMode="auto">
          <a:xfrm>
            <a:off x="2289176" y="3584222"/>
            <a:ext cx="1139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0000FF"/>
                </a:solidFill>
              </a:rPr>
              <a:t>1.2.3.4</a:t>
            </a:r>
          </a:p>
        </p:txBody>
      </p:sp>
      <p:sp>
        <p:nvSpPr>
          <p:cNvPr id="61" name="Text Box 32"/>
          <p:cNvSpPr txBox="1">
            <a:spLocks noChangeArrowheads="1"/>
          </p:cNvSpPr>
          <p:nvPr/>
        </p:nvSpPr>
        <p:spPr bwMode="auto">
          <a:xfrm>
            <a:off x="3203576" y="3584222"/>
            <a:ext cx="1139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0000FF"/>
                </a:solidFill>
              </a:rPr>
              <a:t>1.2.3.7</a:t>
            </a:r>
          </a:p>
        </p:txBody>
      </p:sp>
      <p:sp>
        <p:nvSpPr>
          <p:cNvPr id="62" name="Text Box 33"/>
          <p:cNvSpPr txBox="1">
            <a:spLocks noChangeArrowheads="1"/>
          </p:cNvSpPr>
          <p:nvPr/>
        </p:nvSpPr>
        <p:spPr bwMode="auto">
          <a:xfrm>
            <a:off x="4114801" y="3584222"/>
            <a:ext cx="14128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0000FF"/>
                </a:solidFill>
              </a:rPr>
              <a:t>1.2.3.156</a:t>
            </a:r>
          </a:p>
        </p:txBody>
      </p:sp>
      <p:sp>
        <p:nvSpPr>
          <p:cNvPr id="63" name="Text Box 34"/>
          <p:cNvSpPr txBox="1">
            <a:spLocks noChangeArrowheads="1"/>
          </p:cNvSpPr>
          <p:nvPr/>
        </p:nvSpPr>
        <p:spPr bwMode="auto">
          <a:xfrm>
            <a:off x="6937376" y="3584222"/>
            <a:ext cx="1139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FF3300"/>
                </a:solidFill>
              </a:rPr>
              <a:t>5.6.7.8</a:t>
            </a:r>
          </a:p>
        </p:txBody>
      </p:sp>
      <p:sp>
        <p:nvSpPr>
          <p:cNvPr id="64" name="Text Box 35"/>
          <p:cNvSpPr txBox="1">
            <a:spLocks noChangeArrowheads="1"/>
          </p:cNvSpPr>
          <p:nvPr/>
        </p:nvSpPr>
        <p:spPr bwMode="auto">
          <a:xfrm>
            <a:off x="7785101" y="3584222"/>
            <a:ext cx="1139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FF3300"/>
                </a:solidFill>
              </a:rPr>
              <a:t>5.6.7.9</a:t>
            </a:r>
          </a:p>
        </p:txBody>
      </p:sp>
      <p:sp>
        <p:nvSpPr>
          <p:cNvPr id="65" name="Text Box 37"/>
          <p:cNvSpPr txBox="1">
            <a:spLocks noChangeArrowheads="1"/>
          </p:cNvSpPr>
          <p:nvPr/>
        </p:nvSpPr>
        <p:spPr bwMode="auto">
          <a:xfrm>
            <a:off x="3036888" y="5600347"/>
            <a:ext cx="1549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0000FF"/>
                </a:solidFill>
              </a:rPr>
              <a:t>1.2.3.0/24</a:t>
            </a:r>
          </a:p>
        </p:txBody>
      </p:sp>
      <p:sp>
        <p:nvSpPr>
          <p:cNvPr id="66" name="Text Box 38"/>
          <p:cNvSpPr txBox="1">
            <a:spLocks noChangeArrowheads="1"/>
          </p:cNvSpPr>
          <p:nvPr/>
        </p:nvSpPr>
        <p:spPr bwMode="auto">
          <a:xfrm>
            <a:off x="3049588" y="5984522"/>
            <a:ext cx="1549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1800">
                <a:solidFill>
                  <a:srgbClr val="FF3300"/>
                </a:solidFill>
              </a:rPr>
              <a:t>5.6.7.0/24</a:t>
            </a:r>
          </a:p>
        </p:txBody>
      </p:sp>
      <p:sp>
        <p:nvSpPr>
          <p:cNvPr id="67" name="AutoShape 39"/>
          <p:cNvSpPr>
            <a:spLocks noChangeArrowheads="1"/>
          </p:cNvSpPr>
          <p:nvPr/>
        </p:nvSpPr>
        <p:spPr bwMode="auto">
          <a:xfrm>
            <a:off x="4752976" y="6006746"/>
            <a:ext cx="728663" cy="230188"/>
          </a:xfrm>
          <a:prstGeom prst="rightArrow">
            <a:avLst>
              <a:gd name="adj1" fmla="val 50000"/>
              <a:gd name="adj2" fmla="val 79138"/>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sp>
        <p:nvSpPr>
          <p:cNvPr id="68" name="AutoShape 40"/>
          <p:cNvSpPr>
            <a:spLocks noChangeArrowheads="1"/>
          </p:cNvSpPr>
          <p:nvPr/>
        </p:nvSpPr>
        <p:spPr bwMode="auto">
          <a:xfrm flipH="1">
            <a:off x="4751388" y="5660671"/>
            <a:ext cx="728662" cy="230188"/>
          </a:xfrm>
          <a:prstGeom prst="rightArrow">
            <a:avLst>
              <a:gd name="adj1" fmla="val 50000"/>
              <a:gd name="adj2" fmla="val 79138"/>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sp>
        <p:nvSpPr>
          <p:cNvPr id="69" name="Rectangle 46"/>
          <p:cNvSpPr>
            <a:spLocks noChangeArrowheads="1"/>
          </p:cNvSpPr>
          <p:nvPr/>
        </p:nvSpPr>
        <p:spPr bwMode="auto">
          <a:xfrm>
            <a:off x="3062289" y="5544785"/>
            <a:ext cx="2573337" cy="8080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70" name="Line 47"/>
          <p:cNvSpPr>
            <a:spLocks noChangeShapeType="1"/>
          </p:cNvSpPr>
          <p:nvPr/>
        </p:nvSpPr>
        <p:spPr bwMode="auto">
          <a:xfrm>
            <a:off x="4598988" y="5544785"/>
            <a:ext cx="0" cy="8080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71" name="Line 48"/>
          <p:cNvSpPr>
            <a:spLocks noChangeShapeType="1"/>
          </p:cNvSpPr>
          <p:nvPr/>
        </p:nvSpPr>
        <p:spPr bwMode="auto">
          <a:xfrm flipV="1">
            <a:off x="3062289" y="5967060"/>
            <a:ext cx="2573337"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72" name="Text Box 50"/>
          <p:cNvSpPr txBox="1">
            <a:spLocks noChangeArrowheads="1"/>
          </p:cNvSpPr>
          <p:nvPr/>
        </p:nvSpPr>
        <p:spPr bwMode="auto">
          <a:xfrm>
            <a:off x="3216276" y="6427435"/>
            <a:ext cx="21574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000"/>
              <a:t>forwarding table</a:t>
            </a:r>
          </a:p>
        </p:txBody>
      </p:sp>
      <p:sp>
        <p:nvSpPr>
          <p:cNvPr id="5" name="Slide Number Placeholder 4"/>
          <p:cNvSpPr>
            <a:spLocks noGrp="1"/>
          </p:cNvSpPr>
          <p:nvPr>
            <p:ph type="sldNum" sz="quarter" idx="12"/>
          </p:nvPr>
        </p:nvSpPr>
        <p:spPr/>
        <p:txBody>
          <a:bodyPr/>
          <a:lstStyle/>
          <a:p>
            <a:fld id="{AC913800-9833-F549-80FC-C3497A40B0B4}" type="slidenum">
              <a:rPr lang="en-US" smtClean="0"/>
              <a:t>13</a:t>
            </a:fld>
            <a:endParaRPr lang="en-US"/>
          </a:p>
        </p:txBody>
      </p:sp>
    </p:spTree>
    <p:extLst>
      <p:ext uri="{BB962C8B-B14F-4D97-AF65-F5344CB8AC3E}">
        <p14:creationId xmlns:p14="http://schemas.microsoft.com/office/powerpoint/2010/main" val="3705669659"/>
      </p:ext>
    </p:extLst>
  </p:cSld>
  <p:clrMapOvr>
    <a:masterClrMapping/>
  </p:clrMapOvr>
  <mc:AlternateContent xmlns:mc="http://schemas.openxmlformats.org/markup-compatibility/2006" xmlns:p14="http://schemas.microsoft.com/office/powerpoint/2010/main">
    <mc:Choice Requires="p14">
      <p:transition spd="slow" p14:dur="2000" advTm="112649"/>
    </mc:Choice>
    <mc:Fallback xmlns="">
      <p:transition spd="slow" advTm="11264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Plane</a:t>
            </a:r>
          </a:p>
        </p:txBody>
      </p:sp>
      <p:sp>
        <p:nvSpPr>
          <p:cNvPr id="3" name="Content Placeholder 2"/>
          <p:cNvSpPr>
            <a:spLocks noGrp="1"/>
          </p:cNvSpPr>
          <p:nvPr>
            <p:ph idx="1"/>
          </p:nvPr>
        </p:nvSpPr>
        <p:spPr/>
        <p:txBody>
          <a:bodyPr/>
          <a:lstStyle/>
          <a:p>
            <a:r>
              <a:rPr lang="en-US" dirty="0"/>
              <a:t>Compute paths the packets will follow</a:t>
            </a:r>
          </a:p>
          <a:p>
            <a:pPr lvl="1"/>
            <a:r>
              <a:rPr lang="en-US" dirty="0">
                <a:solidFill>
                  <a:prstClr val="black"/>
                </a:solidFill>
                <a:latin typeface="Arial" charset="0"/>
                <a:ea typeface="Arial" charset="0"/>
                <a:cs typeface="Arial" charset="0"/>
              </a:rPr>
              <a:t>Populate forwarding tables</a:t>
            </a:r>
          </a:p>
          <a:p>
            <a:pPr lvl="1"/>
            <a:r>
              <a:rPr lang="en-US" dirty="0">
                <a:solidFill>
                  <a:prstClr val="black"/>
                </a:solidFill>
                <a:latin typeface="Arial" charset="0"/>
                <a:ea typeface="Arial" charset="0"/>
                <a:cs typeface="Arial" charset="0"/>
              </a:rPr>
              <a:t>Traditionally, a distributed protocol</a:t>
            </a: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endParaRPr lang="en-US" sz="400" dirty="0">
              <a:solidFill>
                <a:prstClr val="black"/>
              </a:solidFill>
              <a:latin typeface="Arial" charset="0"/>
              <a:ea typeface="Arial" charset="0"/>
              <a:cs typeface="Arial" charset="0"/>
            </a:endParaRPr>
          </a:p>
          <a:p>
            <a:r>
              <a:rPr lang="en-US" dirty="0"/>
              <a:t>Example: </a:t>
            </a:r>
            <a:r>
              <a:rPr lang="en-US" dirty="0">
                <a:solidFill>
                  <a:srgbClr val="D1140E"/>
                </a:solidFill>
              </a:rPr>
              <a:t>Link-state routing (OSPF, IS-IS)</a:t>
            </a:r>
          </a:p>
          <a:p>
            <a:pPr lvl="1"/>
            <a:r>
              <a:rPr lang="en-US" dirty="0"/>
              <a:t>Flood the entire topology to all nodes</a:t>
            </a:r>
          </a:p>
          <a:p>
            <a:pPr lvl="1"/>
            <a:r>
              <a:rPr lang="en-US" dirty="0"/>
              <a:t>Each node computes shortest paths </a:t>
            </a:r>
          </a:p>
          <a:p>
            <a:pPr lvl="1"/>
            <a:r>
              <a:rPr lang="en-US" dirty="0" err="1"/>
              <a:t>Dijkstra’s</a:t>
            </a:r>
            <a:r>
              <a:rPr lang="en-US" dirty="0"/>
              <a:t> algorithm</a:t>
            </a:r>
            <a:endParaRPr lang="en-US" dirty="0">
              <a:solidFill>
                <a:prstClr val="black"/>
              </a:solidFill>
              <a:latin typeface="Arial" charset="0"/>
              <a:ea typeface="Arial" charset="0"/>
              <a:cs typeface="Arial" charset="0"/>
            </a:endParaRPr>
          </a:p>
          <a:p>
            <a:pPr marL="457200" lvl="1" indent="0">
              <a:buNone/>
            </a:pPr>
            <a:endParaRPr lang="en-US" dirty="0">
              <a:solidFill>
                <a:prstClr val="black"/>
              </a:solidFill>
              <a:latin typeface="Arial" charset="0"/>
              <a:ea typeface="Arial" charset="0"/>
              <a:cs typeface="Arial" charset="0"/>
            </a:endParaRPr>
          </a:p>
          <a:p>
            <a:endParaRPr lang="en-US" dirty="0"/>
          </a:p>
        </p:txBody>
      </p:sp>
      <p:sp>
        <p:nvSpPr>
          <p:cNvPr id="5" name="Slide Number Placeholder 4"/>
          <p:cNvSpPr>
            <a:spLocks noGrp="1"/>
          </p:cNvSpPr>
          <p:nvPr>
            <p:ph type="sldNum" sz="quarter" idx="12"/>
          </p:nvPr>
        </p:nvSpPr>
        <p:spPr/>
        <p:txBody>
          <a:bodyPr/>
          <a:lstStyle/>
          <a:p>
            <a:fld id="{AC913800-9833-F549-80FC-C3497A40B0B4}" type="slidenum">
              <a:rPr lang="en-US" smtClean="0"/>
              <a:t>14</a:t>
            </a:fld>
            <a:endParaRPr lang="en-US"/>
          </a:p>
        </p:txBody>
      </p:sp>
    </p:spTree>
    <p:extLst>
      <p:ext uri="{BB962C8B-B14F-4D97-AF65-F5344CB8AC3E}">
        <p14:creationId xmlns:p14="http://schemas.microsoft.com/office/powerpoint/2010/main" val="3600989174"/>
      </p:ext>
    </p:extLst>
  </p:cSld>
  <p:clrMapOvr>
    <a:masterClrMapping/>
  </p:clrMapOvr>
  <mc:AlternateContent xmlns:mc="http://schemas.openxmlformats.org/markup-compatibility/2006" xmlns:p14="http://schemas.microsoft.com/office/powerpoint/2010/main">
    <mc:Choice Requires="p14">
      <p:transition spd="slow" p14:dur="2000" advTm="96580"/>
    </mc:Choice>
    <mc:Fallback xmlns="">
      <p:transition spd="slow" advTm="965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a:stCxn id="57" idx="6"/>
          </p:cNvCxnSpPr>
          <p:nvPr/>
        </p:nvCxnSpPr>
        <p:spPr>
          <a:xfrm>
            <a:off x="2782888" y="3332164"/>
            <a:ext cx="812800" cy="1428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4416425" y="3022600"/>
            <a:ext cx="1600200" cy="255588"/>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179888" y="3473451"/>
            <a:ext cx="1166812" cy="842963"/>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688139" y="3022601"/>
            <a:ext cx="1335087" cy="703263"/>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6016625" y="3841751"/>
            <a:ext cx="1709738" cy="474663"/>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6" idx="2"/>
          </p:cNvCxnSpPr>
          <p:nvPr/>
        </p:nvCxnSpPr>
        <p:spPr>
          <a:xfrm flipH="1" flipV="1">
            <a:off x="8547101" y="3725863"/>
            <a:ext cx="930275" cy="6350"/>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9477375" y="3524250"/>
            <a:ext cx="331788" cy="414338"/>
          </a:xfrm>
          <a:prstGeom prst="ellipse">
            <a:avLst/>
          </a:prstGeom>
          <a:solidFill>
            <a:schemeClr val="bg1"/>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lstStyle/>
          <a:p>
            <a:pPr algn="ctr">
              <a:defRPr/>
            </a:pPr>
            <a:endParaRPr lang="en-US" sz="1800"/>
          </a:p>
        </p:txBody>
      </p:sp>
      <p:sp>
        <p:nvSpPr>
          <p:cNvPr id="57" name="Oval 56"/>
          <p:cNvSpPr/>
          <p:nvPr/>
        </p:nvSpPr>
        <p:spPr>
          <a:xfrm>
            <a:off x="2451100" y="3125788"/>
            <a:ext cx="331788" cy="412750"/>
          </a:xfrm>
          <a:prstGeom prst="ellipse">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lstStyle/>
          <a:p>
            <a:pPr algn="ctr">
              <a:defRPr/>
            </a:pPr>
            <a:endParaRPr lang="en-US" sz="2000" dirty="0">
              <a:solidFill>
                <a:srgbClr val="FFFFFF"/>
              </a:solidFill>
            </a:endParaRPr>
          </a:p>
        </p:txBody>
      </p:sp>
      <p:sp>
        <p:nvSpPr>
          <p:cNvPr id="82" name="Can 81"/>
          <p:cNvSpPr/>
          <p:nvPr/>
        </p:nvSpPr>
        <p:spPr>
          <a:xfrm>
            <a:off x="3620275" y="2966532"/>
            <a:ext cx="1048799" cy="707589"/>
          </a:xfrm>
          <a:prstGeom prst="can">
            <a:avLst>
              <a:gd name="adj" fmla="val 34162"/>
            </a:avLst>
          </a:prstGeom>
          <a:solidFill>
            <a:schemeClr val="bg1"/>
          </a:solidFill>
          <a:ln w="28575" cmpd="sng">
            <a:solidFill>
              <a:schemeClr val="tx1">
                <a:lumMod val="65000"/>
              </a:schemeClr>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chemeClr val="tx1">
                    <a:lumMod val="65000"/>
                  </a:schemeClr>
                </a:solidFill>
              </a:rPr>
              <a:t> Hardware </a:t>
            </a:r>
          </a:p>
        </p:txBody>
      </p:sp>
      <p:sp>
        <p:nvSpPr>
          <p:cNvPr id="37" name="Can 36"/>
          <p:cNvSpPr/>
          <p:nvPr/>
        </p:nvSpPr>
        <p:spPr>
          <a:xfrm>
            <a:off x="4968385" y="3938502"/>
            <a:ext cx="1048799" cy="707589"/>
          </a:xfrm>
          <a:prstGeom prst="can">
            <a:avLst>
              <a:gd name="adj" fmla="val 34162"/>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Hardware </a:t>
            </a:r>
          </a:p>
        </p:txBody>
      </p:sp>
      <p:sp>
        <p:nvSpPr>
          <p:cNvPr id="39" name="Can 38"/>
          <p:cNvSpPr/>
          <p:nvPr/>
        </p:nvSpPr>
        <p:spPr>
          <a:xfrm>
            <a:off x="5912369" y="2656267"/>
            <a:ext cx="1048799" cy="707589"/>
          </a:xfrm>
          <a:prstGeom prst="can">
            <a:avLst>
              <a:gd name="adj" fmla="val 34162"/>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Hardware </a:t>
            </a:r>
          </a:p>
        </p:txBody>
      </p:sp>
      <p:sp>
        <p:nvSpPr>
          <p:cNvPr id="41" name="Can 40"/>
          <p:cNvSpPr/>
          <p:nvPr/>
        </p:nvSpPr>
        <p:spPr>
          <a:xfrm>
            <a:off x="7585702" y="3368962"/>
            <a:ext cx="1048799" cy="707589"/>
          </a:xfrm>
          <a:prstGeom prst="can">
            <a:avLst>
              <a:gd name="adj" fmla="val 34162"/>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Hardware </a:t>
            </a:r>
          </a:p>
        </p:txBody>
      </p:sp>
      <p:cxnSp>
        <p:nvCxnSpPr>
          <p:cNvPr id="6" name="Straight Arrow Connector 5"/>
          <p:cNvCxnSpPr/>
          <p:nvPr/>
        </p:nvCxnSpPr>
        <p:spPr>
          <a:xfrm>
            <a:off x="4144963" y="2516188"/>
            <a:ext cx="0" cy="546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475288" y="3632200"/>
            <a:ext cx="0" cy="4016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443663" y="2354264"/>
            <a:ext cx="0" cy="4032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8099425" y="3078164"/>
            <a:ext cx="0" cy="4016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6337" name="TextBox 12"/>
          <p:cNvSpPr txBox="1">
            <a:spLocks noChangeArrowheads="1"/>
          </p:cNvSpPr>
          <p:nvPr/>
        </p:nvSpPr>
        <p:spPr bwMode="auto">
          <a:xfrm>
            <a:off x="3400426" y="3051176"/>
            <a:ext cx="2571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1</a:t>
            </a:r>
          </a:p>
        </p:txBody>
      </p:sp>
      <p:sp>
        <p:nvSpPr>
          <p:cNvPr id="56338" name="TextBox 63"/>
          <p:cNvSpPr txBox="1">
            <a:spLocks noChangeArrowheads="1"/>
          </p:cNvSpPr>
          <p:nvPr/>
        </p:nvSpPr>
        <p:spPr bwMode="auto">
          <a:xfrm>
            <a:off x="4641851" y="2928938"/>
            <a:ext cx="258763" cy="34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2</a:t>
            </a:r>
          </a:p>
        </p:txBody>
      </p:sp>
      <p:sp>
        <p:nvSpPr>
          <p:cNvPr id="56339" name="TextBox 64"/>
          <p:cNvSpPr txBox="1">
            <a:spLocks noChangeArrowheads="1"/>
          </p:cNvSpPr>
          <p:nvPr/>
        </p:nvSpPr>
        <p:spPr bwMode="auto">
          <a:xfrm>
            <a:off x="4313239" y="3606800"/>
            <a:ext cx="25717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008" tIns="32004" rIns="64008" bIns="32004">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3</a:t>
            </a:r>
          </a:p>
        </p:txBody>
      </p:sp>
      <p:sp>
        <p:nvSpPr>
          <p:cNvPr id="68" name="Rectangle 67"/>
          <p:cNvSpPr/>
          <p:nvPr/>
        </p:nvSpPr>
        <p:spPr>
          <a:xfrm>
            <a:off x="9842619" y="3363804"/>
            <a:ext cx="207661" cy="541687"/>
          </a:xfrm>
          <a:prstGeom prst="rect">
            <a:avLst/>
          </a:prstGeom>
          <a:noFill/>
        </p:spPr>
        <p:txBody>
          <a:bodyPr wrap="square" lIns="64008" tIns="32004" rIns="64008" bIns="3200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p>
        </p:txBody>
      </p:sp>
      <p:grpSp>
        <p:nvGrpSpPr>
          <p:cNvPr id="15" name="Group 14"/>
          <p:cNvGrpSpPr>
            <a:grpSpLocks/>
          </p:cNvGrpSpPr>
          <p:nvPr/>
        </p:nvGrpSpPr>
        <p:grpSpPr bwMode="auto">
          <a:xfrm>
            <a:off x="3579814" y="3113088"/>
            <a:ext cx="1677987" cy="400050"/>
            <a:chOff x="3236355" y="3765374"/>
            <a:chExt cx="2686717" cy="390346"/>
          </a:xfrm>
        </p:grpSpPr>
        <p:sp>
          <p:nvSpPr>
            <p:cNvPr id="56365" name="TextBox 71"/>
            <p:cNvSpPr txBox="1">
              <a:spLocks noChangeArrowheads="1"/>
            </p:cNvSpPr>
            <p:nvPr/>
          </p:nvSpPr>
          <p:spPr bwMode="auto">
            <a:xfrm>
              <a:off x="3236355" y="3817633"/>
              <a:ext cx="2686717" cy="330342"/>
            </a:xfrm>
            <a:prstGeom prst="rect">
              <a:avLst/>
            </a:prstGeom>
            <a:solidFill>
              <a:schemeClr val="bg1"/>
            </a:solidFill>
            <a:ln w="9525">
              <a:solidFill>
                <a:srgbClr val="000000"/>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“If     , send to 3”</a:t>
              </a:r>
            </a:p>
          </p:txBody>
        </p:sp>
        <p:sp>
          <p:nvSpPr>
            <p:cNvPr id="79" name="Rectangle 78"/>
            <p:cNvSpPr/>
            <p:nvPr/>
          </p:nvSpPr>
          <p:spPr>
            <a:xfrm>
              <a:off x="3608646" y="3765374"/>
              <a:ext cx="332257" cy="390346"/>
            </a:xfrm>
            <a:prstGeom prst="rect">
              <a:avLst/>
            </a:prstGeom>
            <a:noFill/>
            <a:ln>
              <a:noFill/>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p>
          </p:txBody>
        </p:sp>
      </p:grpSp>
      <p:sp>
        <p:nvSpPr>
          <p:cNvPr id="87" name="Can 86"/>
          <p:cNvSpPr/>
          <p:nvPr/>
        </p:nvSpPr>
        <p:spPr>
          <a:xfrm>
            <a:off x="5912369" y="2093394"/>
            <a:ext cx="1048799" cy="707589"/>
          </a:xfrm>
          <a:prstGeom prst="can">
            <a:avLst>
              <a:gd name="adj" fmla="val 34162"/>
            </a:avLst>
          </a:prstGeom>
          <a:solidFill>
            <a:schemeClr val="bg1"/>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Software </a:t>
            </a:r>
          </a:p>
        </p:txBody>
      </p:sp>
      <p:sp>
        <p:nvSpPr>
          <p:cNvPr id="88" name="Can 87"/>
          <p:cNvSpPr/>
          <p:nvPr/>
        </p:nvSpPr>
        <p:spPr>
          <a:xfrm>
            <a:off x="7585702" y="2806089"/>
            <a:ext cx="1048799" cy="707589"/>
          </a:xfrm>
          <a:prstGeom prst="can">
            <a:avLst>
              <a:gd name="adj" fmla="val 34162"/>
            </a:avLst>
          </a:prstGeom>
          <a:solidFill>
            <a:schemeClr val="bg1"/>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Software </a:t>
            </a:r>
          </a:p>
        </p:txBody>
      </p:sp>
      <p:sp>
        <p:nvSpPr>
          <p:cNvPr id="89" name="Can 88"/>
          <p:cNvSpPr/>
          <p:nvPr/>
        </p:nvSpPr>
        <p:spPr>
          <a:xfrm>
            <a:off x="4968385" y="3375628"/>
            <a:ext cx="1048799" cy="707589"/>
          </a:xfrm>
          <a:prstGeom prst="can">
            <a:avLst>
              <a:gd name="adj" fmla="val 34162"/>
            </a:avLst>
          </a:prstGeom>
          <a:solidFill>
            <a:schemeClr val="bg1"/>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Software </a:t>
            </a:r>
          </a:p>
        </p:txBody>
      </p:sp>
      <p:sp>
        <p:nvSpPr>
          <p:cNvPr id="92" name="Can 91"/>
          <p:cNvSpPr/>
          <p:nvPr/>
        </p:nvSpPr>
        <p:spPr>
          <a:xfrm>
            <a:off x="3620275" y="2403658"/>
            <a:ext cx="1048799" cy="707589"/>
          </a:xfrm>
          <a:prstGeom prst="can">
            <a:avLst>
              <a:gd name="adj" fmla="val 34162"/>
            </a:avLst>
          </a:prstGeom>
          <a:solidFill>
            <a:schemeClr val="bg1"/>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64008" tIns="32004" rIns="64008" bIns="32004" anchor="ctr">
            <a:prstTxWarp prst="textChevronInverted">
              <a:avLst>
                <a:gd name="adj" fmla="val 80149"/>
              </a:avLst>
            </a:prstTxWarp>
          </a:bodyPr>
          <a:lstStyle/>
          <a:p>
            <a:pPr algn="ctr">
              <a:defRPr/>
            </a:pPr>
            <a:r>
              <a:rPr lang="en-US" sz="1000" dirty="0">
                <a:solidFill>
                  <a:srgbClr val="000000"/>
                </a:solidFill>
              </a:rPr>
              <a:t> Software </a:t>
            </a:r>
          </a:p>
        </p:txBody>
      </p:sp>
      <p:grpSp>
        <p:nvGrpSpPr>
          <p:cNvPr id="73" name="Group 72"/>
          <p:cNvGrpSpPr/>
          <p:nvPr/>
        </p:nvGrpSpPr>
        <p:grpSpPr>
          <a:xfrm>
            <a:off x="1969624" y="2823647"/>
            <a:ext cx="884103" cy="368955"/>
            <a:chOff x="57238" y="3156576"/>
            <a:chExt cx="2393750" cy="421005"/>
          </a:xfrm>
          <a:solidFill>
            <a:schemeClr val="bg1"/>
          </a:solidFill>
          <a:effectLst/>
        </p:grpSpPr>
        <p:sp>
          <p:nvSpPr>
            <p:cNvPr id="74" name="Rectangle 73"/>
            <p:cNvSpPr/>
            <p:nvPr/>
          </p:nvSpPr>
          <p:spPr>
            <a:xfrm>
              <a:off x="57238" y="3156576"/>
              <a:ext cx="1626675" cy="421005"/>
            </a:xfrm>
            <a:prstGeom prst="rect">
              <a:avLst/>
            </a:prstGeom>
            <a:grp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rPr>
                <a:t>Data</a:t>
              </a:r>
            </a:p>
          </p:txBody>
        </p:sp>
        <p:sp>
          <p:nvSpPr>
            <p:cNvPr id="75" name="Rectangle 74"/>
            <p:cNvSpPr/>
            <p:nvPr/>
          </p:nvSpPr>
          <p:spPr>
            <a:xfrm>
              <a:off x="1683914" y="3156576"/>
              <a:ext cx="767074" cy="421005"/>
            </a:xfrm>
            <a:prstGeom prst="rect">
              <a:avLst/>
            </a:prstGeom>
            <a:grp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200" b="1" dirty="0">
                  <a:ln w="11430"/>
                  <a:solidFill>
                    <a:srgbClr val="000000"/>
                  </a:solidFill>
                  <a:effectLst>
                    <a:outerShdw blurRad="50800" dist="39000" dir="5460000" algn="tl">
                      <a:srgbClr val="000000">
                        <a:alpha val="38000"/>
                      </a:srgbClr>
                    </a:outerShdw>
                  </a:effectLst>
                </a:rPr>
                <a:t>B</a:t>
              </a:r>
            </a:p>
          </p:txBody>
        </p:sp>
      </p:grpSp>
      <p:grpSp>
        <p:nvGrpSpPr>
          <p:cNvPr id="17" name="Group 16"/>
          <p:cNvGrpSpPr>
            <a:grpSpLocks/>
          </p:cNvGrpSpPr>
          <p:nvPr/>
        </p:nvGrpSpPr>
        <p:grpSpPr bwMode="auto">
          <a:xfrm>
            <a:off x="2362200" y="190501"/>
            <a:ext cx="2884488" cy="1450975"/>
            <a:chOff x="2141214" y="228908"/>
            <a:chExt cx="4614686" cy="1741791"/>
          </a:xfrm>
        </p:grpSpPr>
        <p:sp>
          <p:nvSpPr>
            <p:cNvPr id="11" name="Cloud Callout 10"/>
            <p:cNvSpPr/>
            <p:nvPr/>
          </p:nvSpPr>
          <p:spPr>
            <a:xfrm>
              <a:off x="2141214" y="228908"/>
              <a:ext cx="4614686" cy="1741791"/>
            </a:xfrm>
            <a:prstGeom prst="cloudCallout">
              <a:avLst>
                <a:gd name="adj1" fmla="val -4513"/>
                <a:gd name="adj2" fmla="val 79034"/>
              </a:avLst>
            </a:prstGeom>
            <a:solidFill>
              <a:schemeClr val="bg1">
                <a:lumMod val="75000"/>
                <a:lumOff val="2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2" name="Can 41"/>
            <p:cNvSpPr/>
            <p:nvPr/>
          </p:nvSpPr>
          <p:spPr>
            <a:xfrm>
              <a:off x="4231411" y="592893"/>
              <a:ext cx="474928" cy="181039"/>
            </a:xfrm>
            <a:prstGeom prst="can">
              <a:avLst>
                <a:gd name="adj" fmla="val 50000"/>
              </a:avLst>
            </a:prstGeom>
            <a:solidFill>
              <a:schemeClr val="bg1"/>
            </a:solidFill>
            <a:ln w="285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43" name="Straight Connector 42"/>
            <p:cNvCxnSpPr>
              <a:stCxn id="61" idx="6"/>
              <a:endCxn id="45" idx="2"/>
            </p:cNvCxnSpPr>
            <p:nvPr/>
          </p:nvCxnSpPr>
          <p:spPr>
            <a:xfrm>
              <a:off x="2816782" y="836820"/>
              <a:ext cx="368261" cy="3811"/>
            </a:xfrm>
            <a:prstGeom prst="line">
              <a:avLst/>
            </a:prstGeom>
            <a:ln w="190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3558382" y="718668"/>
              <a:ext cx="723823" cy="97189"/>
            </a:xfrm>
            <a:prstGeom prst="line">
              <a:avLst/>
            </a:prstGeom>
            <a:ln w="19050" cap="rnd"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45" name="Can 44"/>
            <p:cNvSpPr/>
            <p:nvPr/>
          </p:nvSpPr>
          <p:spPr>
            <a:xfrm>
              <a:off x="3185043" y="751064"/>
              <a:ext cx="474928" cy="181040"/>
            </a:xfrm>
            <a:prstGeom prst="can">
              <a:avLst>
                <a:gd name="adj" fmla="val 50000"/>
              </a:avLst>
            </a:prstGeom>
            <a:solidFill>
              <a:schemeClr val="bg1"/>
            </a:solidFill>
            <a:ln w="285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47" name="Straight Connector 46"/>
            <p:cNvCxnSpPr/>
            <p:nvPr/>
          </p:nvCxnSpPr>
          <p:spPr>
            <a:xfrm>
              <a:off x="3449175" y="890179"/>
              <a:ext cx="530802" cy="322059"/>
            </a:xfrm>
            <a:prstGeom prst="line">
              <a:avLst/>
            </a:prstGeom>
            <a:ln w="19050" cap="rnd"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52" idx="0"/>
            </p:cNvCxnSpPr>
            <p:nvPr/>
          </p:nvCxnSpPr>
          <p:spPr>
            <a:xfrm>
              <a:off x="4586973" y="718668"/>
              <a:ext cx="604455" cy="266795"/>
            </a:xfrm>
            <a:prstGeom prst="line">
              <a:avLst/>
            </a:prstGeom>
            <a:ln w="19050" cap="rnd"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52" name="Can 51"/>
            <p:cNvSpPr/>
            <p:nvPr/>
          </p:nvSpPr>
          <p:spPr>
            <a:xfrm>
              <a:off x="4952693" y="893991"/>
              <a:ext cx="474928" cy="182945"/>
            </a:xfrm>
            <a:prstGeom prst="can">
              <a:avLst>
                <a:gd name="adj" fmla="val 50000"/>
              </a:avLst>
            </a:prstGeom>
            <a:solidFill>
              <a:schemeClr val="bg1"/>
            </a:solidFill>
            <a:ln w="285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54" name="Straight Connector 53"/>
            <p:cNvCxnSpPr>
              <a:stCxn id="58" idx="4"/>
            </p:cNvCxnSpPr>
            <p:nvPr/>
          </p:nvCxnSpPr>
          <p:spPr>
            <a:xfrm flipV="1">
              <a:off x="4282205" y="1029293"/>
              <a:ext cx="774616" cy="182945"/>
            </a:xfrm>
            <a:prstGeom prst="line">
              <a:avLst/>
            </a:prstGeom>
            <a:ln w="19050" cap="rnd"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58" name="Can 57"/>
            <p:cNvSpPr/>
            <p:nvPr/>
          </p:nvSpPr>
          <p:spPr>
            <a:xfrm>
              <a:off x="3807275" y="1120766"/>
              <a:ext cx="474930" cy="181040"/>
            </a:xfrm>
            <a:prstGeom prst="can">
              <a:avLst>
                <a:gd name="adj" fmla="val 50000"/>
              </a:avLst>
            </a:prstGeom>
            <a:solidFill>
              <a:schemeClr val="bg1"/>
            </a:solidFill>
            <a:ln w="285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59" name="Straight Connector 58"/>
            <p:cNvCxnSpPr>
              <a:stCxn id="60" idx="2"/>
              <a:endCxn id="52" idx="4"/>
            </p:cNvCxnSpPr>
            <p:nvPr/>
          </p:nvCxnSpPr>
          <p:spPr>
            <a:xfrm flipH="1" flipV="1">
              <a:off x="5427622" y="985463"/>
              <a:ext cx="421595" cy="1905"/>
            </a:xfrm>
            <a:prstGeom prst="line">
              <a:avLst/>
            </a:prstGeom>
            <a:ln w="19050" cap="rnd"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5849216" y="909236"/>
              <a:ext cx="149845" cy="158171"/>
            </a:xfrm>
            <a:prstGeom prst="ellipse">
              <a:avLst/>
            </a:prstGeom>
            <a:solidFill>
              <a:schemeClr val="bg1"/>
            </a:solidFill>
            <a:ln w="3810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61" name="Oval 60"/>
            <p:cNvSpPr/>
            <p:nvPr/>
          </p:nvSpPr>
          <p:spPr>
            <a:xfrm>
              <a:off x="2666938" y="756782"/>
              <a:ext cx="149843" cy="158171"/>
            </a:xfrm>
            <a:prstGeom prst="ellipse">
              <a:avLst/>
            </a:prstGeom>
            <a:noFill/>
            <a:ln w="3810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dirty="0">
                <a:solidFill>
                  <a:srgbClr val="FFFFFF"/>
                </a:solidFill>
              </a:endParaRPr>
            </a:p>
          </p:txBody>
        </p:sp>
        <p:sp>
          <p:nvSpPr>
            <p:cNvPr id="9" name="Freeform 8"/>
            <p:cNvSpPr/>
            <p:nvPr/>
          </p:nvSpPr>
          <p:spPr>
            <a:xfrm>
              <a:off x="3388221" y="827291"/>
              <a:ext cx="2613379" cy="398288"/>
            </a:xfrm>
            <a:custGeom>
              <a:avLst/>
              <a:gdLst>
                <a:gd name="connsiteX0" fmla="*/ 0 w 2613758"/>
                <a:gd name="connsiteY0" fmla="*/ 0 h 398742"/>
                <a:gd name="connsiteX1" fmla="*/ 634981 w 2613758"/>
                <a:gd name="connsiteY1" fmla="*/ 398742 h 398742"/>
                <a:gd name="connsiteX2" fmla="*/ 1808957 w 2613758"/>
                <a:gd name="connsiteY2" fmla="*/ 155066 h 398742"/>
                <a:gd name="connsiteX3" fmla="*/ 2613758 w 2613758"/>
                <a:gd name="connsiteY3" fmla="*/ 155066 h 398742"/>
              </a:gdLst>
              <a:ahLst/>
              <a:cxnLst>
                <a:cxn ang="0">
                  <a:pos x="connsiteX0" y="connsiteY0"/>
                </a:cxn>
                <a:cxn ang="0">
                  <a:pos x="connsiteX1" y="connsiteY1"/>
                </a:cxn>
                <a:cxn ang="0">
                  <a:pos x="connsiteX2" y="connsiteY2"/>
                </a:cxn>
                <a:cxn ang="0">
                  <a:pos x="connsiteX3" y="connsiteY3"/>
                </a:cxn>
              </a:cxnLst>
              <a:rect l="l" t="t" r="r" b="b"/>
              <a:pathLst>
                <a:path w="2613758" h="398742">
                  <a:moveTo>
                    <a:pt x="0" y="0"/>
                  </a:moveTo>
                  <a:lnTo>
                    <a:pt x="634981" y="398742"/>
                  </a:lnTo>
                  <a:lnTo>
                    <a:pt x="1808957" y="155066"/>
                  </a:lnTo>
                  <a:lnTo>
                    <a:pt x="2613758" y="155066"/>
                  </a:lnTo>
                </a:path>
              </a:pathLst>
            </a:custGeom>
            <a:ln w="38100" cmpd="sng">
              <a:solidFill>
                <a:srgbClr val="FF6600"/>
              </a:solidFill>
              <a:headEnd type="none"/>
              <a:tailEnd type="triangle"/>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800"/>
            </a:p>
          </p:txBody>
        </p:sp>
        <p:sp>
          <p:nvSpPr>
            <p:cNvPr id="62" name="Rectangle 61"/>
            <p:cNvSpPr/>
            <p:nvPr/>
          </p:nvSpPr>
          <p:spPr>
            <a:xfrm>
              <a:off x="6002774" y="673249"/>
              <a:ext cx="332258" cy="517064"/>
            </a:xfrm>
            <a:prstGeom prst="rect">
              <a:avLst/>
            </a:prstGeom>
            <a:noFill/>
            <a:ln>
              <a:noFill/>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p>
          </p:txBody>
        </p:sp>
      </p:grpSp>
      <p:sp>
        <p:nvSpPr>
          <p:cNvPr id="14" name="TextBox 13"/>
          <p:cNvSpPr txBox="1">
            <a:spLocks noChangeArrowheads="1"/>
          </p:cNvSpPr>
          <p:nvPr/>
        </p:nvSpPr>
        <p:spPr bwMode="auto">
          <a:xfrm>
            <a:off x="3351214" y="1668464"/>
            <a:ext cx="2670175" cy="617537"/>
          </a:xfrm>
          <a:prstGeom prst="rect">
            <a:avLst/>
          </a:prstGeom>
          <a:solidFill>
            <a:schemeClr val="bg1"/>
          </a:solidFill>
          <a:ln w="9525">
            <a:solidFill>
              <a:srgbClr val="BFBFBF"/>
            </a:solidFill>
            <a:miter lim="800000"/>
            <a:headEnd/>
            <a:tailEnd/>
          </a:ln>
        </p:spPr>
        <p:txBody>
          <a:bodyPr wrap="square" lIns="64008" tIns="32004" rIns="64008" bIns="32004">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“If a packet is going to B, </a:t>
            </a:r>
            <a:br>
              <a:rPr lang="en-US" sz="1800"/>
            </a:br>
            <a:r>
              <a:rPr lang="en-US" sz="1800"/>
              <a:t>then send it to output 3”</a:t>
            </a:r>
          </a:p>
        </p:txBody>
      </p:sp>
      <p:sp>
        <p:nvSpPr>
          <p:cNvPr id="101" name="TextBox 100"/>
          <p:cNvSpPr txBox="1">
            <a:spLocks noChangeArrowheads="1"/>
          </p:cNvSpPr>
          <p:nvPr/>
        </p:nvSpPr>
        <p:spPr bwMode="auto">
          <a:xfrm>
            <a:off x="5321300" y="317501"/>
            <a:ext cx="5219700" cy="61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008" tIns="32004" rIns="64008" bIns="32004">
            <a:spAutoFit/>
          </a:bodyPr>
          <a:lstStyle>
            <a:lvl1pPr marL="358775" indent="-358775"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AutoNum type="arabicPeriod"/>
            </a:pPr>
            <a:r>
              <a:rPr lang="en-US" sz="1800"/>
              <a:t>Figure out which routers and links are present.</a:t>
            </a:r>
          </a:p>
          <a:p>
            <a:pPr eaLnBrk="1" hangingPunct="1">
              <a:buFont typeface="Arial" charset="0"/>
              <a:buAutoNum type="arabicPeriod"/>
            </a:pPr>
            <a:r>
              <a:rPr lang="en-US" sz="1800"/>
              <a:t>Run Dijkstra’s algorithm to find shortest paths. </a:t>
            </a:r>
          </a:p>
        </p:txBody>
      </p:sp>
      <p:sp>
        <p:nvSpPr>
          <p:cNvPr id="4" name="Slide Number Placeholder 3"/>
          <p:cNvSpPr>
            <a:spLocks noGrp="1"/>
          </p:cNvSpPr>
          <p:nvPr>
            <p:ph type="sldNum" sz="quarter" idx="12"/>
          </p:nvPr>
        </p:nvSpPr>
        <p:spPr/>
        <p:txBody>
          <a:bodyPr/>
          <a:lstStyle/>
          <a:p>
            <a:fld id="{AC913800-9833-F549-80FC-C3497A40B0B4}" type="slidenum">
              <a:rPr lang="en-US" smtClean="0"/>
              <a:t>15</a:t>
            </a:fld>
            <a:endParaRPr lang="en-US"/>
          </a:p>
        </p:txBody>
      </p:sp>
    </p:spTree>
    <p:custDataLst>
      <p:tags r:id="rId1"/>
    </p:custDataLst>
    <p:extLst>
      <p:ext uri="{BB962C8B-B14F-4D97-AF65-F5344CB8AC3E}">
        <p14:creationId xmlns:p14="http://schemas.microsoft.com/office/powerpoint/2010/main" val="1255628846"/>
      </p:ext>
    </p:extLst>
  </p:cSld>
  <p:clrMapOvr>
    <a:masterClrMapping/>
  </p:clrMapOvr>
  <p:transition spd="med" advTm="74758">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4695E-6 4.55843E-6 L -0.00055 -0.07617 " pathEditMode="relative" ptsTypes="AA">
                                      <p:cBhvr>
                                        <p:cTn id="6" dur="1000" fill="hold"/>
                                        <p:tgtEl>
                                          <p:spTgt spid="92"/>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nodeType="afterGroup">
                            <p:stCondLst>
                              <p:cond delay="500"/>
                            </p:stCondLst>
                            <p:childTnLst>
                              <p:par>
                                <p:cTn id="25" presetID="0" presetClass="path" presetSubtype="0" accel="50000" decel="50000" fill="hold" grpId="1" nodeType="afterEffect">
                                  <p:stCondLst>
                                    <p:cond delay="0"/>
                                  </p:stCondLst>
                                  <p:childTnLst>
                                    <p:animMotion origin="layout" path="M 0 0 L 0 0.21982 " pathEditMode="relative" ptsTypes="AA">
                                      <p:cBhvr>
                                        <p:cTn id="26" dur="1000" fill="hold"/>
                                        <p:tgtEl>
                                          <p:spTgt spid="14"/>
                                        </p:tgtEl>
                                        <p:attrNameLst>
                                          <p:attrName>ppt_x</p:attrName>
                                          <p:attrName>ppt_y</p:attrName>
                                        </p:attrNameLst>
                                      </p:cBhvr>
                                    </p:animMotion>
                                  </p:childTnLst>
                                  <p:subTnLst>
                                    <p:set>
                                      <p:cBhvr override="childStyle">
                                        <p:cTn dur="1" fill="hold" display="0" masterRel="sameClick" afterEffect="1">
                                          <p:stCondLst>
                                            <p:cond evt="end" delay="0">
                                              <p:tn val="25"/>
                                            </p:cond>
                                          </p:stCondLst>
                                        </p:cTn>
                                        <p:tgtEl>
                                          <p:spTgt spid="14"/>
                                        </p:tgtEl>
                                        <p:attrNameLst>
                                          <p:attrName>style.visibility</p:attrName>
                                        </p:attrNameLst>
                                      </p:cBhvr>
                                      <p:to>
                                        <p:strVal val="hidden"/>
                                      </p:to>
                                    </p:set>
                                  </p:sub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4.69503E-6 -6.96105E-6 L 0.12514 -6.96105E-6 " pathEditMode="relative" ptsTypes="AA">
                                      <p:cBhvr>
                                        <p:cTn id="38" dur="1000" fill="hold"/>
                                        <p:tgtEl>
                                          <p:spTgt spid="73"/>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nodeType="clickEffect">
                                  <p:stCondLst>
                                    <p:cond delay="0"/>
                                  </p:stCondLst>
                                  <p:childTnLst>
                                    <p:animMotion origin="layout" path="M 0.12405 0.00115 L 0.33612 0.20478 L 0.62177 0.10258 L 0.79943 0.10431 " pathEditMode="relative" ptsTypes="AAAA">
                                      <p:cBhvr>
                                        <p:cTn id="42" dur="1000" fill="hold"/>
                                        <p:tgtEl>
                                          <p:spTgt spid="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Plane (App layer)</a:t>
            </a:r>
          </a:p>
        </p:txBody>
      </p:sp>
      <p:sp>
        <p:nvSpPr>
          <p:cNvPr id="3" name="Content Placeholder 2"/>
          <p:cNvSpPr>
            <a:spLocks noGrp="1"/>
          </p:cNvSpPr>
          <p:nvPr>
            <p:ph idx="1"/>
          </p:nvPr>
        </p:nvSpPr>
        <p:spPr>
          <a:xfrm>
            <a:off x="1981200" y="1600201"/>
            <a:ext cx="8229600" cy="2336800"/>
          </a:xfrm>
        </p:spPr>
        <p:txBody>
          <a:bodyPr>
            <a:normAutofit fontScale="92500" lnSpcReduction="20000"/>
          </a:bodyPr>
          <a:lstStyle/>
          <a:p>
            <a:r>
              <a:rPr lang="en-US" dirty="0">
                <a:solidFill>
                  <a:srgbClr val="D1140E"/>
                </a:solidFill>
                <a:latin typeface="Arial" charset="0"/>
                <a:cs typeface="Arial" charset="0"/>
              </a:rPr>
              <a:t>Traffic Engineering: </a:t>
            </a:r>
            <a:r>
              <a:rPr lang="en-US" dirty="0">
                <a:latin typeface="Arial" charset="0"/>
                <a:cs typeface="Arial" charset="0"/>
              </a:rPr>
              <a:t>changing the traffic flow to satisfy some criteria</a:t>
            </a:r>
          </a:p>
          <a:p>
            <a:r>
              <a:rPr lang="en-US" dirty="0">
                <a:latin typeface="Arial" charset="0"/>
                <a:cs typeface="Arial" charset="0"/>
              </a:rPr>
              <a:t>	</a:t>
            </a:r>
            <a:r>
              <a:rPr lang="en-US" b="1" dirty="0">
                <a:latin typeface="Arial" charset="0"/>
                <a:cs typeface="Arial" charset="0"/>
              </a:rPr>
              <a:t>setting the weights</a:t>
            </a:r>
          </a:p>
          <a:p>
            <a:pPr lvl="1"/>
            <a:r>
              <a:rPr lang="en-US" dirty="0">
                <a:latin typeface="Arial" charset="0"/>
                <a:ea typeface="Arial" charset="0"/>
                <a:cs typeface="Arial" charset="0"/>
              </a:rPr>
              <a:t>Can be Inversely proportional to link capacity?</a:t>
            </a:r>
          </a:p>
          <a:p>
            <a:pPr lvl="1"/>
            <a:r>
              <a:rPr lang="en-US" dirty="0">
                <a:latin typeface="Arial" charset="0"/>
                <a:ea typeface="Arial" charset="0"/>
                <a:cs typeface="Arial" charset="0"/>
              </a:rPr>
              <a:t>Proportional to propagation delay?</a:t>
            </a:r>
          </a:p>
          <a:p>
            <a:pPr lvl="1"/>
            <a:r>
              <a:rPr lang="en-US" dirty="0">
                <a:latin typeface="Arial" charset="0"/>
                <a:ea typeface="Arial" charset="0"/>
                <a:cs typeface="Arial" charset="0"/>
              </a:rPr>
              <a:t>Network-wide optimization based on traffic?</a:t>
            </a:r>
          </a:p>
          <a:p>
            <a:pPr marL="0" indent="0">
              <a:buNone/>
            </a:pPr>
            <a:endParaRPr lang="en-US" dirty="0"/>
          </a:p>
        </p:txBody>
      </p:sp>
      <p:sp>
        <p:nvSpPr>
          <p:cNvPr id="5" name="Oval 4"/>
          <p:cNvSpPr>
            <a:spLocks noChangeArrowheads="1"/>
          </p:cNvSpPr>
          <p:nvPr/>
        </p:nvSpPr>
        <p:spPr bwMode="auto">
          <a:xfrm>
            <a:off x="4157664" y="5084408"/>
            <a:ext cx="287337" cy="252412"/>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6" name="Oval 5"/>
          <p:cNvSpPr>
            <a:spLocks noChangeArrowheads="1"/>
          </p:cNvSpPr>
          <p:nvPr/>
        </p:nvSpPr>
        <p:spPr bwMode="auto">
          <a:xfrm>
            <a:off x="5019675" y="5755921"/>
            <a:ext cx="287338" cy="252413"/>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7" name="Oval 6"/>
          <p:cNvSpPr>
            <a:spLocks noChangeArrowheads="1"/>
          </p:cNvSpPr>
          <p:nvPr/>
        </p:nvSpPr>
        <p:spPr bwMode="auto">
          <a:xfrm>
            <a:off x="5114925" y="4497034"/>
            <a:ext cx="287338" cy="250825"/>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8" name="Oval 7"/>
          <p:cNvSpPr>
            <a:spLocks noChangeArrowheads="1"/>
          </p:cNvSpPr>
          <p:nvPr/>
        </p:nvSpPr>
        <p:spPr bwMode="auto">
          <a:xfrm>
            <a:off x="5881689" y="5168546"/>
            <a:ext cx="287337" cy="252413"/>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9" name="Oval 8"/>
          <p:cNvSpPr>
            <a:spLocks noChangeArrowheads="1"/>
          </p:cNvSpPr>
          <p:nvPr/>
        </p:nvSpPr>
        <p:spPr bwMode="auto">
          <a:xfrm>
            <a:off x="6743700" y="5755921"/>
            <a:ext cx="287338" cy="252413"/>
          </a:xfrm>
          <a:prstGeom prst="ellipse">
            <a:avLst/>
          </a:prstGeom>
          <a:solidFill>
            <a:srgbClr val="3333FF"/>
          </a:solidFill>
          <a:ln w="9525">
            <a:solidFill>
              <a:srgbClr val="0000FF"/>
            </a:solidFill>
            <a:round/>
            <a:headEnd/>
            <a:tailEnd/>
          </a:ln>
        </p:spPr>
        <p:txBody>
          <a:bodyPr wrap="none" anchor="ctr"/>
          <a:lstStyle/>
          <a:p>
            <a:endParaRPr lang="en-US" sz="1800"/>
          </a:p>
        </p:txBody>
      </p:sp>
      <p:sp>
        <p:nvSpPr>
          <p:cNvPr id="10" name="Oval 9"/>
          <p:cNvSpPr>
            <a:spLocks noChangeArrowheads="1"/>
          </p:cNvSpPr>
          <p:nvPr/>
        </p:nvSpPr>
        <p:spPr bwMode="auto">
          <a:xfrm>
            <a:off x="6743700" y="4497034"/>
            <a:ext cx="287338" cy="250825"/>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11" name="Oval 10"/>
          <p:cNvSpPr>
            <a:spLocks noChangeArrowheads="1"/>
          </p:cNvSpPr>
          <p:nvPr/>
        </p:nvSpPr>
        <p:spPr bwMode="auto">
          <a:xfrm>
            <a:off x="5976939" y="6260746"/>
            <a:ext cx="287337" cy="252413"/>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12" name="Oval 11"/>
          <p:cNvSpPr>
            <a:spLocks noChangeArrowheads="1"/>
          </p:cNvSpPr>
          <p:nvPr/>
        </p:nvSpPr>
        <p:spPr bwMode="auto">
          <a:xfrm>
            <a:off x="7700964" y="5084408"/>
            <a:ext cx="287337" cy="252412"/>
          </a:xfrm>
          <a:prstGeom prst="ellipse">
            <a:avLst/>
          </a:prstGeom>
          <a:solidFill>
            <a:srgbClr val="0000FF"/>
          </a:solidFill>
          <a:ln w="9525">
            <a:solidFill>
              <a:srgbClr val="0000FF"/>
            </a:solidFill>
            <a:round/>
            <a:headEnd/>
            <a:tailEnd/>
          </a:ln>
        </p:spPr>
        <p:txBody>
          <a:bodyPr wrap="none" anchor="ctr"/>
          <a:lstStyle/>
          <a:p>
            <a:endParaRPr lang="en-US" sz="1800"/>
          </a:p>
        </p:txBody>
      </p:sp>
      <p:sp>
        <p:nvSpPr>
          <p:cNvPr id="13" name="Line 12"/>
          <p:cNvSpPr>
            <a:spLocks noChangeShapeType="1"/>
          </p:cNvSpPr>
          <p:nvPr/>
        </p:nvSpPr>
        <p:spPr bwMode="auto">
          <a:xfrm flipV="1">
            <a:off x="4445001" y="4663721"/>
            <a:ext cx="669925" cy="5048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4" name="Line 13"/>
          <p:cNvSpPr>
            <a:spLocks noChangeShapeType="1"/>
          </p:cNvSpPr>
          <p:nvPr/>
        </p:nvSpPr>
        <p:spPr bwMode="auto">
          <a:xfrm>
            <a:off x="4395789" y="5308246"/>
            <a:ext cx="623887" cy="531813"/>
          </a:xfrm>
          <a:prstGeom prst="line">
            <a:avLst/>
          </a:prstGeom>
          <a:noFill/>
          <a:ln w="57150">
            <a:solidFill>
              <a:schemeClr val="accent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5" name="Line 14"/>
          <p:cNvSpPr>
            <a:spLocks noChangeShapeType="1"/>
          </p:cNvSpPr>
          <p:nvPr/>
        </p:nvSpPr>
        <p:spPr bwMode="auto">
          <a:xfrm>
            <a:off x="5354639" y="4678008"/>
            <a:ext cx="574675" cy="53181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6" name="Line 15"/>
          <p:cNvSpPr>
            <a:spLocks noChangeShapeType="1"/>
          </p:cNvSpPr>
          <p:nvPr/>
        </p:nvSpPr>
        <p:spPr bwMode="auto">
          <a:xfrm>
            <a:off x="5259388" y="5924195"/>
            <a:ext cx="717550" cy="4206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7" name="Line 16"/>
          <p:cNvSpPr>
            <a:spLocks noChangeShapeType="1"/>
          </p:cNvSpPr>
          <p:nvPr/>
        </p:nvSpPr>
        <p:spPr bwMode="auto">
          <a:xfrm flipV="1">
            <a:off x="5291139" y="5378095"/>
            <a:ext cx="638175" cy="420688"/>
          </a:xfrm>
          <a:prstGeom prst="line">
            <a:avLst/>
          </a:prstGeom>
          <a:noFill/>
          <a:ln w="57150">
            <a:solidFill>
              <a:schemeClr val="accent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8" name="Line 17"/>
          <p:cNvSpPr>
            <a:spLocks noChangeShapeType="1"/>
          </p:cNvSpPr>
          <p:nvPr/>
        </p:nvSpPr>
        <p:spPr bwMode="auto">
          <a:xfrm>
            <a:off x="6121400" y="5392383"/>
            <a:ext cx="654050" cy="392112"/>
          </a:xfrm>
          <a:prstGeom prst="line">
            <a:avLst/>
          </a:prstGeom>
          <a:noFill/>
          <a:ln w="57150">
            <a:solidFill>
              <a:schemeClr val="accent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9" name="Line 18"/>
          <p:cNvSpPr>
            <a:spLocks noChangeShapeType="1"/>
          </p:cNvSpPr>
          <p:nvPr/>
        </p:nvSpPr>
        <p:spPr bwMode="auto">
          <a:xfrm flipV="1">
            <a:off x="6216650" y="5967058"/>
            <a:ext cx="590550" cy="33496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0" name="Line 19"/>
          <p:cNvSpPr>
            <a:spLocks noChangeShapeType="1"/>
          </p:cNvSpPr>
          <p:nvPr/>
        </p:nvSpPr>
        <p:spPr bwMode="auto">
          <a:xfrm flipV="1">
            <a:off x="6169025" y="5209821"/>
            <a:ext cx="1531938" cy="984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1" name="Line 20"/>
          <p:cNvSpPr>
            <a:spLocks noChangeShapeType="1"/>
          </p:cNvSpPr>
          <p:nvPr/>
        </p:nvSpPr>
        <p:spPr bwMode="auto">
          <a:xfrm>
            <a:off x="5370514" y="4608159"/>
            <a:ext cx="1373187" cy="142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2" name="Line 21"/>
          <p:cNvSpPr>
            <a:spLocks noChangeShapeType="1"/>
          </p:cNvSpPr>
          <p:nvPr/>
        </p:nvSpPr>
        <p:spPr bwMode="auto">
          <a:xfrm>
            <a:off x="7015163" y="4706583"/>
            <a:ext cx="766762" cy="4191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3" name="Text Box 22"/>
          <p:cNvSpPr txBox="1">
            <a:spLocks noChangeArrowheads="1"/>
          </p:cNvSpPr>
          <p:nvPr/>
        </p:nvSpPr>
        <p:spPr bwMode="auto">
          <a:xfrm>
            <a:off x="4487863" y="444305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3</a:t>
            </a:r>
          </a:p>
        </p:txBody>
      </p:sp>
      <p:sp>
        <p:nvSpPr>
          <p:cNvPr id="24" name="Text Box 23"/>
          <p:cNvSpPr txBox="1">
            <a:spLocks noChangeArrowheads="1"/>
          </p:cNvSpPr>
          <p:nvPr/>
        </p:nvSpPr>
        <p:spPr bwMode="auto">
          <a:xfrm>
            <a:off x="5845176" y="4093808"/>
            <a:ext cx="334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2</a:t>
            </a:r>
          </a:p>
        </p:txBody>
      </p:sp>
      <p:sp>
        <p:nvSpPr>
          <p:cNvPr id="25" name="Text Box 24"/>
          <p:cNvSpPr txBox="1">
            <a:spLocks noChangeArrowheads="1"/>
          </p:cNvSpPr>
          <p:nvPr/>
        </p:nvSpPr>
        <p:spPr bwMode="auto">
          <a:xfrm>
            <a:off x="4600575" y="511615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2</a:t>
            </a:r>
          </a:p>
        </p:txBody>
      </p:sp>
      <p:sp>
        <p:nvSpPr>
          <p:cNvPr id="26" name="Text Box 25"/>
          <p:cNvSpPr txBox="1">
            <a:spLocks noChangeArrowheads="1"/>
          </p:cNvSpPr>
          <p:nvPr/>
        </p:nvSpPr>
        <p:spPr bwMode="auto">
          <a:xfrm>
            <a:off x="5605463" y="4541483"/>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1</a:t>
            </a:r>
          </a:p>
        </p:txBody>
      </p:sp>
      <p:sp>
        <p:nvSpPr>
          <p:cNvPr id="27" name="Text Box 26"/>
          <p:cNvSpPr txBox="1">
            <a:spLocks noChangeArrowheads="1"/>
          </p:cNvSpPr>
          <p:nvPr/>
        </p:nvSpPr>
        <p:spPr bwMode="auto">
          <a:xfrm>
            <a:off x="5235576" y="5157433"/>
            <a:ext cx="334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1</a:t>
            </a:r>
          </a:p>
        </p:txBody>
      </p:sp>
      <p:sp>
        <p:nvSpPr>
          <p:cNvPr id="28" name="Text Box 27"/>
          <p:cNvSpPr txBox="1">
            <a:spLocks noChangeArrowheads="1"/>
          </p:cNvSpPr>
          <p:nvPr/>
        </p:nvSpPr>
        <p:spPr bwMode="auto">
          <a:xfrm>
            <a:off x="6580188" y="477960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3</a:t>
            </a:r>
          </a:p>
        </p:txBody>
      </p:sp>
      <p:sp>
        <p:nvSpPr>
          <p:cNvPr id="29" name="Text Box 28"/>
          <p:cNvSpPr txBox="1">
            <a:spLocks noChangeArrowheads="1"/>
          </p:cNvSpPr>
          <p:nvPr/>
        </p:nvSpPr>
        <p:spPr bwMode="auto">
          <a:xfrm>
            <a:off x="7281863" y="437320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1</a:t>
            </a:r>
          </a:p>
        </p:txBody>
      </p:sp>
      <p:sp>
        <p:nvSpPr>
          <p:cNvPr id="30" name="Text Box 29"/>
          <p:cNvSpPr txBox="1">
            <a:spLocks noChangeArrowheads="1"/>
          </p:cNvSpPr>
          <p:nvPr/>
        </p:nvSpPr>
        <p:spPr bwMode="auto">
          <a:xfrm>
            <a:off x="5254625" y="5998808"/>
            <a:ext cx="338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4</a:t>
            </a:r>
          </a:p>
        </p:txBody>
      </p:sp>
      <p:sp>
        <p:nvSpPr>
          <p:cNvPr id="31" name="Text Box 30"/>
          <p:cNvSpPr txBox="1">
            <a:spLocks noChangeArrowheads="1"/>
          </p:cNvSpPr>
          <p:nvPr/>
        </p:nvSpPr>
        <p:spPr bwMode="auto">
          <a:xfrm>
            <a:off x="6435725" y="5214583"/>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5</a:t>
            </a:r>
          </a:p>
        </p:txBody>
      </p:sp>
      <p:sp>
        <p:nvSpPr>
          <p:cNvPr id="32" name="Text Box 31"/>
          <p:cNvSpPr txBox="1">
            <a:spLocks noChangeArrowheads="1"/>
          </p:cNvSpPr>
          <p:nvPr/>
        </p:nvSpPr>
        <p:spPr bwMode="auto">
          <a:xfrm>
            <a:off x="6500813" y="6025795"/>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t>3</a:t>
            </a:r>
          </a:p>
        </p:txBody>
      </p:sp>
      <p:sp>
        <p:nvSpPr>
          <p:cNvPr id="33" name="Oval 32"/>
          <p:cNvSpPr>
            <a:spLocks noChangeArrowheads="1"/>
          </p:cNvSpPr>
          <p:nvPr/>
        </p:nvSpPr>
        <p:spPr bwMode="auto">
          <a:xfrm>
            <a:off x="3805239" y="4047770"/>
            <a:ext cx="4598987" cy="267493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4" name="Line 33"/>
          <p:cNvSpPr>
            <a:spLocks noChangeShapeType="1"/>
          </p:cNvSpPr>
          <p:nvPr/>
        </p:nvSpPr>
        <p:spPr bwMode="auto">
          <a:xfrm flipH="1" flipV="1">
            <a:off x="3198813" y="4889145"/>
            <a:ext cx="958850" cy="293688"/>
          </a:xfrm>
          <a:prstGeom prst="line">
            <a:avLst/>
          </a:prstGeom>
          <a:noFill/>
          <a:ln w="57150">
            <a:solidFill>
              <a:schemeClr val="accent1"/>
            </a:solidFill>
            <a:round/>
            <a:headEnd type="arrow" w="med" len="me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5" name="Line 34"/>
          <p:cNvSpPr>
            <a:spLocks noChangeShapeType="1"/>
          </p:cNvSpPr>
          <p:nvPr/>
        </p:nvSpPr>
        <p:spPr bwMode="auto">
          <a:xfrm flipH="1">
            <a:off x="3167064" y="5293958"/>
            <a:ext cx="1006475" cy="1968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6" name="Line 35"/>
          <p:cNvSpPr>
            <a:spLocks noChangeShapeType="1"/>
          </p:cNvSpPr>
          <p:nvPr/>
        </p:nvSpPr>
        <p:spPr bwMode="auto">
          <a:xfrm>
            <a:off x="7031038" y="5882920"/>
            <a:ext cx="1612900" cy="69850"/>
          </a:xfrm>
          <a:prstGeom prst="line">
            <a:avLst/>
          </a:prstGeom>
          <a:noFill/>
          <a:ln w="57150">
            <a:solidFill>
              <a:schemeClr val="accent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7" name="Line 36"/>
          <p:cNvSpPr>
            <a:spLocks noChangeShapeType="1"/>
          </p:cNvSpPr>
          <p:nvPr/>
        </p:nvSpPr>
        <p:spPr bwMode="auto">
          <a:xfrm>
            <a:off x="6983413" y="5981346"/>
            <a:ext cx="1117600" cy="4746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8" name="Line 37"/>
          <p:cNvSpPr>
            <a:spLocks noChangeShapeType="1"/>
          </p:cNvSpPr>
          <p:nvPr/>
        </p:nvSpPr>
        <p:spPr bwMode="auto">
          <a:xfrm flipH="1">
            <a:off x="7956551" y="4943121"/>
            <a:ext cx="1006475" cy="195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9" name="Line 38"/>
          <p:cNvSpPr>
            <a:spLocks noChangeShapeType="1"/>
          </p:cNvSpPr>
          <p:nvPr/>
        </p:nvSpPr>
        <p:spPr bwMode="auto">
          <a:xfrm>
            <a:off x="4646614" y="3787421"/>
            <a:ext cx="574675" cy="7159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0" name="Line 39"/>
          <p:cNvSpPr>
            <a:spLocks noChangeShapeType="1"/>
          </p:cNvSpPr>
          <p:nvPr/>
        </p:nvSpPr>
        <p:spPr bwMode="auto">
          <a:xfrm flipH="1">
            <a:off x="4130675" y="5935309"/>
            <a:ext cx="915988" cy="511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1" name="Text Box 46"/>
          <p:cNvSpPr txBox="1">
            <a:spLocks noChangeArrowheads="1"/>
          </p:cNvSpPr>
          <p:nvPr/>
        </p:nvSpPr>
        <p:spPr bwMode="auto">
          <a:xfrm>
            <a:off x="5227638" y="5116158"/>
            <a:ext cx="336550" cy="457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r>
              <a:rPr lang="en-US" sz="2400">
                <a:solidFill>
                  <a:srgbClr val="FF9900"/>
                </a:solidFill>
              </a:rPr>
              <a:t>3</a:t>
            </a:r>
          </a:p>
        </p:txBody>
      </p:sp>
      <p:sp>
        <p:nvSpPr>
          <p:cNvPr id="42" name="Oval 45"/>
          <p:cNvSpPr>
            <a:spLocks noChangeArrowheads="1"/>
          </p:cNvSpPr>
          <p:nvPr/>
        </p:nvSpPr>
        <p:spPr bwMode="auto">
          <a:xfrm>
            <a:off x="5114925" y="5173308"/>
            <a:ext cx="554038"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43" name="Freeform 48"/>
          <p:cNvSpPr>
            <a:spLocks/>
          </p:cNvSpPr>
          <p:nvPr/>
        </p:nvSpPr>
        <p:spPr bwMode="auto">
          <a:xfrm>
            <a:off x="3136901" y="5130446"/>
            <a:ext cx="5281613" cy="1552575"/>
          </a:xfrm>
          <a:custGeom>
            <a:avLst/>
            <a:gdLst>
              <a:gd name="T0" fmla="*/ 0 w 3327"/>
              <a:gd name="T1" fmla="*/ 0 h 978"/>
              <a:gd name="T2" fmla="*/ 206375 w 3327"/>
              <a:gd name="T3" fmla="*/ 50800 h 978"/>
              <a:gd name="T4" fmla="*/ 996950 w 3327"/>
              <a:gd name="T5" fmla="*/ 277813 h 978"/>
              <a:gd name="T6" fmla="*/ 1725613 w 3327"/>
              <a:gd name="T7" fmla="*/ 841375 h 978"/>
              <a:gd name="T8" fmla="*/ 2867025 w 3327"/>
              <a:gd name="T9" fmla="*/ 1520825 h 978"/>
              <a:gd name="T10" fmla="*/ 4048125 w 3327"/>
              <a:gd name="T11" fmla="*/ 1036638 h 978"/>
              <a:gd name="T12" fmla="*/ 5281613 w 3327"/>
              <a:gd name="T13" fmla="*/ 1139825 h 978"/>
              <a:gd name="T14" fmla="*/ 0 60000 65536"/>
              <a:gd name="T15" fmla="*/ 0 60000 65536"/>
              <a:gd name="T16" fmla="*/ 0 60000 65536"/>
              <a:gd name="T17" fmla="*/ 0 60000 65536"/>
              <a:gd name="T18" fmla="*/ 0 60000 65536"/>
              <a:gd name="T19" fmla="*/ 0 60000 65536"/>
              <a:gd name="T20" fmla="*/ 0 60000 65536"/>
              <a:gd name="T21" fmla="*/ 0 w 3327"/>
              <a:gd name="T22" fmla="*/ 0 h 978"/>
              <a:gd name="T23" fmla="*/ 3327 w 3327"/>
              <a:gd name="T24" fmla="*/ 978 h 9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7" h="978">
                <a:moveTo>
                  <a:pt x="0" y="0"/>
                </a:moveTo>
                <a:cubicBezTo>
                  <a:pt x="12" y="1"/>
                  <a:pt x="25" y="3"/>
                  <a:pt x="130" y="32"/>
                </a:cubicBezTo>
                <a:cubicBezTo>
                  <a:pt x="235" y="61"/>
                  <a:pt x="469" y="92"/>
                  <a:pt x="628" y="175"/>
                </a:cubicBezTo>
                <a:cubicBezTo>
                  <a:pt x="787" y="258"/>
                  <a:pt x="891" y="400"/>
                  <a:pt x="1087" y="530"/>
                </a:cubicBezTo>
                <a:cubicBezTo>
                  <a:pt x="1283" y="660"/>
                  <a:pt x="1562" y="938"/>
                  <a:pt x="1806" y="958"/>
                </a:cubicBezTo>
                <a:cubicBezTo>
                  <a:pt x="2050" y="978"/>
                  <a:pt x="2297" y="693"/>
                  <a:pt x="2550" y="653"/>
                </a:cubicBezTo>
                <a:cubicBezTo>
                  <a:pt x="2803" y="613"/>
                  <a:pt x="3065" y="665"/>
                  <a:pt x="3327" y="718"/>
                </a:cubicBezTo>
              </a:path>
            </a:pathLst>
          </a:custGeom>
          <a:noFill/>
          <a:ln w="50800">
            <a:solidFill>
              <a:srgbClr val="FF9900"/>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sz="1800"/>
          </a:p>
        </p:txBody>
      </p:sp>
      <p:sp>
        <p:nvSpPr>
          <p:cNvPr id="44" name="Slide Number Placeholder 43"/>
          <p:cNvSpPr>
            <a:spLocks noGrp="1"/>
          </p:cNvSpPr>
          <p:nvPr>
            <p:ph type="sldNum" sz="quarter" idx="12"/>
          </p:nvPr>
        </p:nvSpPr>
        <p:spPr/>
        <p:txBody>
          <a:bodyPr/>
          <a:lstStyle/>
          <a:p>
            <a:fld id="{AC913800-9833-F549-80FC-C3497A40B0B4}" type="slidenum">
              <a:rPr lang="en-US" smtClean="0"/>
              <a:t>16</a:t>
            </a:fld>
            <a:endParaRPr lang="en-US"/>
          </a:p>
        </p:txBody>
      </p:sp>
    </p:spTree>
    <p:extLst>
      <p:ext uri="{BB962C8B-B14F-4D97-AF65-F5344CB8AC3E}">
        <p14:creationId xmlns:p14="http://schemas.microsoft.com/office/powerpoint/2010/main" val="21336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Inter-domain Routing</a:t>
            </a:r>
          </a:p>
        </p:txBody>
      </p:sp>
      <p:sp>
        <p:nvSpPr>
          <p:cNvPr id="3" name="Content Placeholder 2"/>
          <p:cNvSpPr>
            <a:spLocks noGrp="1"/>
          </p:cNvSpPr>
          <p:nvPr>
            <p:ph idx="1"/>
          </p:nvPr>
        </p:nvSpPr>
        <p:spPr>
          <a:xfrm>
            <a:off x="1981200" y="1600202"/>
            <a:ext cx="8229600" cy="4959625"/>
          </a:xfrm>
        </p:spPr>
        <p:txBody>
          <a:bodyPr>
            <a:normAutofit fontScale="92500" lnSpcReduction="10000"/>
          </a:bodyPr>
          <a:lstStyle/>
          <a:p>
            <a:r>
              <a:rPr lang="en-US" dirty="0"/>
              <a:t>Today’s inter-domain routing protocol, BGP, artificially constrains routes</a:t>
            </a:r>
          </a:p>
          <a:p>
            <a:pPr lvl="1">
              <a:spcBef>
                <a:spcPts val="588"/>
              </a:spcBef>
              <a:buClr>
                <a:srgbClr val="8A0E09"/>
              </a:buClr>
              <a:buFont typeface="Arial" charset="0"/>
              <a:buChar char="-"/>
            </a:pPr>
            <a:r>
              <a:rPr lang="en-US" dirty="0">
                <a:solidFill>
                  <a:srgbClr val="800000"/>
                </a:solidFill>
                <a:ea typeface="ＭＳ Ｐゴシック" charset="0"/>
              </a:rPr>
              <a:t>Routing only on </a:t>
            </a:r>
            <a:r>
              <a:rPr lang="en-US" b="1" dirty="0">
                <a:solidFill>
                  <a:srgbClr val="800000"/>
                </a:solidFill>
                <a:ea typeface="ＭＳ Ｐゴシック" charset="0"/>
              </a:rPr>
              <a:t>destination IP address blocks</a:t>
            </a:r>
            <a:endParaRPr lang="en-US" dirty="0">
              <a:solidFill>
                <a:srgbClr val="800000"/>
              </a:solidFill>
              <a:ea typeface="ＭＳ Ｐゴシック" charset="0"/>
            </a:endParaRPr>
          </a:p>
          <a:p>
            <a:pPr lvl="1">
              <a:spcBef>
                <a:spcPts val="588"/>
              </a:spcBef>
              <a:buClr>
                <a:srgbClr val="8A0E09"/>
              </a:buClr>
              <a:buFont typeface="Arial" charset="0"/>
              <a:buChar char="-"/>
            </a:pPr>
            <a:r>
              <a:rPr lang="en-US" dirty="0">
                <a:solidFill>
                  <a:srgbClr val="800000"/>
                </a:solidFill>
                <a:ea typeface="ＭＳ Ｐゴシック" charset="0"/>
              </a:rPr>
              <a:t>Can only influence </a:t>
            </a:r>
            <a:r>
              <a:rPr lang="en-US" b="1" dirty="0">
                <a:solidFill>
                  <a:srgbClr val="800000"/>
                </a:solidFill>
                <a:ea typeface="ＭＳ Ｐゴシック" charset="0"/>
              </a:rPr>
              <a:t>immediate neighbors</a:t>
            </a:r>
            <a:endParaRPr lang="en-US" dirty="0">
              <a:solidFill>
                <a:srgbClr val="800000"/>
              </a:solidFill>
              <a:ea typeface="ＭＳ Ｐゴシック" charset="0"/>
            </a:endParaRPr>
          </a:p>
          <a:p>
            <a:pPr lvl="1">
              <a:spcBef>
                <a:spcPts val="588"/>
              </a:spcBef>
              <a:buClr>
                <a:srgbClr val="8A0E09"/>
              </a:buClr>
              <a:buFont typeface="Arial" charset="0"/>
              <a:buChar char="-"/>
            </a:pPr>
            <a:r>
              <a:rPr lang="en-US" dirty="0">
                <a:solidFill>
                  <a:srgbClr val="800000"/>
                </a:solidFill>
                <a:ea typeface="ＭＳ Ｐゴシック" charset="0"/>
              </a:rPr>
              <a:t>Very difficult to incorporate other information</a:t>
            </a:r>
          </a:p>
          <a:p>
            <a:endParaRPr lang="en-US" dirty="0">
              <a:solidFill>
                <a:srgbClr val="000090"/>
              </a:solidFill>
            </a:endParaRPr>
          </a:p>
          <a:p>
            <a:r>
              <a:rPr lang="en-US" dirty="0"/>
              <a:t>Application-specific peering</a:t>
            </a:r>
          </a:p>
          <a:p>
            <a:pPr lvl="1"/>
            <a:r>
              <a:rPr lang="en-US" dirty="0">
                <a:solidFill>
                  <a:srgbClr val="800000"/>
                </a:solidFill>
              </a:rPr>
              <a:t>Route video traffic one way, and non-video another</a:t>
            </a:r>
          </a:p>
          <a:p>
            <a:r>
              <a:rPr lang="en-US" dirty="0">
                <a:solidFill>
                  <a:srgbClr val="000000"/>
                </a:solidFill>
              </a:rPr>
              <a:t>Blocking denial-of-service traffic</a:t>
            </a:r>
          </a:p>
          <a:p>
            <a:pPr lvl="1"/>
            <a:r>
              <a:rPr lang="en-US" dirty="0">
                <a:solidFill>
                  <a:srgbClr val="800000"/>
                </a:solidFill>
              </a:rPr>
              <a:t>Dropping unwanted traffic further upstream</a:t>
            </a:r>
          </a:p>
          <a:p>
            <a:r>
              <a:rPr lang="en-US" dirty="0">
                <a:solidFill>
                  <a:srgbClr val="000000"/>
                </a:solidFill>
              </a:rPr>
              <a:t>Inbound traffic engineering</a:t>
            </a:r>
          </a:p>
          <a:p>
            <a:pPr lvl="1"/>
            <a:r>
              <a:rPr lang="en-US" dirty="0">
                <a:solidFill>
                  <a:srgbClr val="800000"/>
                </a:solidFill>
              </a:rPr>
              <a:t>Splitting incoming traffic over multiple peering links</a:t>
            </a:r>
          </a:p>
          <a:p>
            <a:pPr>
              <a:spcBef>
                <a:spcPts val="588"/>
              </a:spcBef>
              <a:buClr>
                <a:srgbClr val="8A0E09"/>
              </a:buClr>
            </a:pPr>
            <a:endParaRPr lang="en-US" dirty="0">
              <a:solidFill>
                <a:prstClr val="black"/>
              </a:solidFill>
              <a:ea typeface="ＭＳ Ｐゴシック" charset="0"/>
            </a:endParaRPr>
          </a:p>
        </p:txBody>
      </p:sp>
      <p:sp>
        <p:nvSpPr>
          <p:cNvPr id="5" name="Slide Number Placeholder 4"/>
          <p:cNvSpPr>
            <a:spLocks noGrp="1"/>
          </p:cNvSpPr>
          <p:nvPr>
            <p:ph type="sldNum" sz="quarter" idx="12"/>
          </p:nvPr>
        </p:nvSpPr>
        <p:spPr/>
        <p:txBody>
          <a:bodyPr/>
          <a:lstStyle/>
          <a:p>
            <a:fld id="{AC913800-9833-F549-80FC-C3497A40B0B4}" type="slidenum">
              <a:rPr lang="en-US" smtClean="0"/>
              <a:t>17</a:t>
            </a:fld>
            <a:endParaRPr lang="en-US"/>
          </a:p>
        </p:txBody>
      </p:sp>
    </p:spTree>
    <p:extLst>
      <p:ext uri="{BB962C8B-B14F-4D97-AF65-F5344CB8AC3E}">
        <p14:creationId xmlns:p14="http://schemas.microsoft.com/office/powerpoint/2010/main" val="141834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a:cxnSpLocks noChangeShapeType="1"/>
          </p:cNvCxnSpPr>
          <p:nvPr/>
        </p:nvCxnSpPr>
        <p:spPr bwMode="auto">
          <a:xfrm flipV="1">
            <a:off x="2835275" y="3457575"/>
            <a:ext cx="2273300" cy="1284288"/>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6" name="Straight Connector 45"/>
          <p:cNvCxnSpPr>
            <a:cxnSpLocks noChangeShapeType="1"/>
          </p:cNvCxnSpPr>
          <p:nvPr/>
        </p:nvCxnSpPr>
        <p:spPr bwMode="auto">
          <a:xfrm rot="16200000" flipH="1">
            <a:off x="4931569" y="3621882"/>
            <a:ext cx="1960563" cy="1606550"/>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8" name="Straight Connector 47"/>
          <p:cNvCxnSpPr>
            <a:cxnSpLocks noChangeShapeType="1"/>
          </p:cNvCxnSpPr>
          <p:nvPr/>
        </p:nvCxnSpPr>
        <p:spPr bwMode="auto">
          <a:xfrm flipV="1">
            <a:off x="4578351" y="5405439"/>
            <a:ext cx="2136775" cy="744537"/>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50" name="Straight Connector 49"/>
          <p:cNvCxnSpPr>
            <a:cxnSpLocks noChangeShapeType="1"/>
          </p:cNvCxnSpPr>
          <p:nvPr/>
        </p:nvCxnSpPr>
        <p:spPr bwMode="auto">
          <a:xfrm>
            <a:off x="2835276" y="4741863"/>
            <a:ext cx="1743075" cy="1408112"/>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52" name="Straight Connector 51"/>
          <p:cNvCxnSpPr>
            <a:cxnSpLocks noChangeShapeType="1"/>
          </p:cNvCxnSpPr>
          <p:nvPr/>
        </p:nvCxnSpPr>
        <p:spPr bwMode="auto">
          <a:xfrm rot="5400000" flipH="1" flipV="1">
            <a:off x="7111207" y="3626644"/>
            <a:ext cx="1397000" cy="2189163"/>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9" name="Rectangle 8"/>
          <p:cNvSpPr>
            <a:spLocks noChangeArrowheads="1"/>
          </p:cNvSpPr>
          <p:nvPr/>
        </p:nvSpPr>
        <p:spPr bwMode="auto">
          <a:xfrm>
            <a:off x="1989139" y="4078289"/>
            <a:ext cx="1525587"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000">
              <a:solidFill>
                <a:schemeClr val="lt1"/>
              </a:solidFill>
              <a:latin typeface="+mj-lt"/>
              <a:ea typeface="+mn-ea"/>
              <a:cs typeface="+mn-cs"/>
            </a:endParaRPr>
          </a:p>
        </p:txBody>
      </p:sp>
      <p:sp>
        <p:nvSpPr>
          <p:cNvPr id="3" name="Rounded Rectangle 2"/>
          <p:cNvSpPr/>
          <p:nvPr/>
        </p:nvSpPr>
        <p:spPr>
          <a:xfrm>
            <a:off x="2089830" y="487899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a:solidFill>
                  <a:schemeClr val="bg1"/>
                </a:solidFill>
                <a:ea typeface="ＭＳ Ｐゴシック" charset="-128"/>
              </a:rPr>
              <a:t>Custom Hardware</a:t>
            </a:r>
            <a:endParaRPr lang="en-US" sz="1100">
              <a:solidFill>
                <a:schemeClr val="bg1"/>
              </a:solidFill>
              <a:ea typeface="ＭＳ Ｐゴシック" charset="-128"/>
            </a:endParaRPr>
          </a:p>
        </p:txBody>
      </p:sp>
      <p:sp>
        <p:nvSpPr>
          <p:cNvPr id="12" name="Rectangle 11"/>
          <p:cNvSpPr>
            <a:spLocks noChangeArrowheads="1"/>
          </p:cNvSpPr>
          <p:nvPr/>
        </p:nvSpPr>
        <p:spPr bwMode="auto">
          <a:xfrm>
            <a:off x="4411664" y="2803525"/>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000">
              <a:solidFill>
                <a:schemeClr val="lt1"/>
              </a:solidFill>
              <a:latin typeface="+mj-lt"/>
              <a:ea typeface="+mn-ea"/>
              <a:cs typeface="+mn-cs"/>
            </a:endParaRPr>
          </a:p>
        </p:txBody>
      </p:sp>
      <p:sp>
        <p:nvSpPr>
          <p:cNvPr id="13" name="Rounded Rectangle 12"/>
          <p:cNvSpPr/>
          <p:nvPr/>
        </p:nvSpPr>
        <p:spPr>
          <a:xfrm>
            <a:off x="4512148" y="3603607"/>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a:solidFill>
                  <a:schemeClr val="bg1"/>
                </a:solidFill>
                <a:ea typeface="ＭＳ Ｐゴシック" charset="-128"/>
              </a:rPr>
              <a:t>Custom Hardware</a:t>
            </a:r>
            <a:endParaRPr lang="en-US" sz="1100">
              <a:solidFill>
                <a:schemeClr val="bg1"/>
              </a:solidFill>
              <a:ea typeface="ＭＳ Ｐゴシック" charset="-128"/>
            </a:endParaRPr>
          </a:p>
        </p:txBody>
      </p:sp>
      <p:sp>
        <p:nvSpPr>
          <p:cNvPr id="20" name="Rectangle 19"/>
          <p:cNvSpPr>
            <a:spLocks noChangeArrowheads="1"/>
          </p:cNvSpPr>
          <p:nvPr/>
        </p:nvSpPr>
        <p:spPr bwMode="auto">
          <a:xfrm>
            <a:off x="8140700" y="3398838"/>
            <a:ext cx="1525588"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000">
              <a:solidFill>
                <a:schemeClr val="lt1"/>
              </a:solidFill>
              <a:latin typeface="+mj-lt"/>
              <a:ea typeface="+mn-ea"/>
              <a:cs typeface="+mn-cs"/>
            </a:endParaRPr>
          </a:p>
        </p:txBody>
      </p:sp>
      <p:sp>
        <p:nvSpPr>
          <p:cNvPr id="21" name="Rounded Rectangle 20"/>
          <p:cNvSpPr/>
          <p:nvPr/>
        </p:nvSpPr>
        <p:spPr>
          <a:xfrm>
            <a:off x="8241510" y="4199166"/>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a:solidFill>
                  <a:schemeClr val="bg1"/>
                </a:solidFill>
                <a:ea typeface="ＭＳ Ｐゴシック" charset="-128"/>
              </a:rPr>
              <a:t>Custom Hardware</a:t>
            </a:r>
            <a:endParaRPr lang="en-US" sz="1100">
              <a:solidFill>
                <a:schemeClr val="bg1"/>
              </a:solidFill>
              <a:ea typeface="ＭＳ Ｐゴシック" charset="-128"/>
            </a:endParaRPr>
          </a:p>
        </p:txBody>
      </p:sp>
      <p:sp>
        <p:nvSpPr>
          <p:cNvPr id="28" name="Rectangle 27"/>
          <p:cNvSpPr>
            <a:spLocks noChangeArrowheads="1"/>
          </p:cNvSpPr>
          <p:nvPr/>
        </p:nvSpPr>
        <p:spPr bwMode="auto">
          <a:xfrm>
            <a:off x="3816350" y="5494339"/>
            <a:ext cx="1525588"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000">
              <a:solidFill>
                <a:schemeClr val="lt1"/>
              </a:solidFill>
              <a:latin typeface="+mj-lt"/>
              <a:ea typeface="+mn-ea"/>
              <a:cs typeface="+mn-cs"/>
            </a:endParaRPr>
          </a:p>
        </p:txBody>
      </p:sp>
      <p:sp>
        <p:nvSpPr>
          <p:cNvPr id="29" name="Rounded Rectangle 28"/>
          <p:cNvSpPr/>
          <p:nvPr/>
        </p:nvSpPr>
        <p:spPr>
          <a:xfrm>
            <a:off x="3916599" y="6295724"/>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a:solidFill>
                  <a:schemeClr val="bg1"/>
                </a:solidFill>
                <a:ea typeface="ＭＳ Ｐゴシック" charset="-128"/>
              </a:rPr>
              <a:t>Custom Hardware</a:t>
            </a:r>
            <a:endParaRPr lang="en-US" sz="1100">
              <a:solidFill>
                <a:schemeClr val="bg1"/>
              </a:solidFill>
              <a:ea typeface="ＭＳ Ｐゴシック" charset="-128"/>
            </a:endParaRPr>
          </a:p>
        </p:txBody>
      </p:sp>
      <p:sp>
        <p:nvSpPr>
          <p:cNvPr id="36" name="Rectangle 35"/>
          <p:cNvSpPr>
            <a:spLocks noChangeArrowheads="1"/>
          </p:cNvSpPr>
          <p:nvPr/>
        </p:nvSpPr>
        <p:spPr bwMode="auto">
          <a:xfrm>
            <a:off x="5945189" y="4619625"/>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000">
              <a:solidFill>
                <a:schemeClr val="lt1"/>
              </a:solidFill>
              <a:latin typeface="+mj-lt"/>
              <a:ea typeface="+mn-ea"/>
              <a:cs typeface="+mn-cs"/>
            </a:endParaRPr>
          </a:p>
        </p:txBody>
      </p:sp>
      <p:sp>
        <p:nvSpPr>
          <p:cNvPr id="37" name="Rounded Rectangle 36"/>
          <p:cNvSpPr/>
          <p:nvPr/>
        </p:nvSpPr>
        <p:spPr>
          <a:xfrm>
            <a:off x="6045796" y="5419716"/>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a:solidFill>
                  <a:schemeClr val="bg1"/>
                </a:solidFill>
                <a:ea typeface="ＭＳ Ｐゴシック" charset="-128"/>
              </a:rPr>
              <a:t>Custom Hardware</a:t>
            </a:r>
            <a:endParaRPr lang="en-US" sz="1100">
              <a:solidFill>
                <a:schemeClr val="bg1"/>
              </a:solidFill>
              <a:ea typeface="ＭＳ Ｐゴシック" charset="-128"/>
            </a:endParaRPr>
          </a:p>
        </p:txBody>
      </p:sp>
      <p:sp>
        <p:nvSpPr>
          <p:cNvPr id="4" name="Rounded Rectangle 3"/>
          <p:cNvSpPr/>
          <p:nvPr/>
        </p:nvSpPr>
        <p:spPr>
          <a:xfrm>
            <a:off x="2089829" y="451188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FFFFFF"/>
                </a:solidFill>
                <a:ea typeface="ＭＳ Ｐゴシック" charset="-128"/>
              </a:rPr>
              <a:t>OS</a:t>
            </a:r>
            <a:endParaRPr lang="en-US" sz="900">
              <a:solidFill>
                <a:srgbClr val="FFFFFF"/>
              </a:solidFill>
              <a:ea typeface="ＭＳ Ｐゴシック" charset="-128"/>
            </a:endParaRPr>
          </a:p>
        </p:txBody>
      </p:sp>
      <p:sp>
        <p:nvSpPr>
          <p:cNvPr id="14" name="Rounded Rectangle 13"/>
          <p:cNvSpPr/>
          <p:nvPr/>
        </p:nvSpPr>
        <p:spPr>
          <a:xfrm>
            <a:off x="4512147" y="3236498"/>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FFFFFF"/>
                </a:solidFill>
                <a:ea typeface="ＭＳ Ｐゴシック" charset="-128"/>
              </a:rPr>
              <a:t>OS</a:t>
            </a:r>
            <a:endParaRPr lang="en-US" sz="900">
              <a:solidFill>
                <a:srgbClr val="FFFFFF"/>
              </a:solidFill>
              <a:ea typeface="ＭＳ Ｐゴシック" charset="-128"/>
            </a:endParaRPr>
          </a:p>
        </p:txBody>
      </p:sp>
      <p:sp>
        <p:nvSpPr>
          <p:cNvPr id="22" name="Rounded Rectangle 21"/>
          <p:cNvSpPr/>
          <p:nvPr/>
        </p:nvSpPr>
        <p:spPr>
          <a:xfrm>
            <a:off x="8241509" y="383205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FFFFFF"/>
                </a:solidFill>
                <a:ea typeface="ＭＳ Ｐゴシック" charset="-128"/>
              </a:rPr>
              <a:t>OS</a:t>
            </a:r>
            <a:endParaRPr lang="en-US" sz="900">
              <a:solidFill>
                <a:srgbClr val="FFFFFF"/>
              </a:solidFill>
              <a:ea typeface="ＭＳ Ｐゴシック" charset="-128"/>
            </a:endParaRPr>
          </a:p>
        </p:txBody>
      </p:sp>
      <p:sp>
        <p:nvSpPr>
          <p:cNvPr id="30" name="Rounded Rectangle 29"/>
          <p:cNvSpPr/>
          <p:nvPr/>
        </p:nvSpPr>
        <p:spPr>
          <a:xfrm>
            <a:off x="3916598" y="5928615"/>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FFFFFF"/>
                </a:solidFill>
                <a:ea typeface="ＭＳ Ｐゴシック" charset="-128"/>
              </a:rPr>
              <a:t>OS</a:t>
            </a:r>
            <a:endParaRPr lang="en-US" sz="900">
              <a:solidFill>
                <a:srgbClr val="FFFFFF"/>
              </a:solidFill>
              <a:ea typeface="ＭＳ Ｐゴシック" charset="-128"/>
            </a:endParaRPr>
          </a:p>
        </p:txBody>
      </p:sp>
      <p:sp>
        <p:nvSpPr>
          <p:cNvPr id="38" name="Rounded Rectangle 37"/>
          <p:cNvSpPr/>
          <p:nvPr/>
        </p:nvSpPr>
        <p:spPr>
          <a:xfrm>
            <a:off x="6045795" y="505260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FFFFFF"/>
                </a:solidFill>
                <a:ea typeface="ＭＳ Ｐゴシック" charset="-128"/>
              </a:rPr>
              <a:t>OS</a:t>
            </a:r>
            <a:endParaRPr lang="en-US" sz="900">
              <a:solidFill>
                <a:srgbClr val="FFFFFF"/>
              </a:solidFill>
              <a:ea typeface="ＭＳ Ｐゴシック" charset="-128"/>
            </a:endParaRPr>
          </a:p>
        </p:txBody>
      </p:sp>
      <p:sp>
        <p:nvSpPr>
          <p:cNvPr id="54" name="Rounded Rectangle 53"/>
          <p:cNvSpPr/>
          <p:nvPr/>
        </p:nvSpPr>
        <p:spPr>
          <a:xfrm>
            <a:off x="2345267" y="2135135"/>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2" name="Group 62"/>
          <p:cNvGrpSpPr>
            <a:grpSpLocks/>
          </p:cNvGrpSpPr>
          <p:nvPr/>
        </p:nvGrpSpPr>
        <p:grpSpPr bwMode="auto">
          <a:xfrm>
            <a:off x="4064001" y="1543050"/>
            <a:ext cx="3317875" cy="495300"/>
            <a:chOff x="2539310" y="715997"/>
            <a:chExt cx="3319928" cy="495228"/>
          </a:xfrm>
        </p:grpSpPr>
        <p:sp>
          <p:nvSpPr>
            <p:cNvPr id="60" name="Rounded Rectangle 59"/>
            <p:cNvSpPr/>
            <p:nvPr/>
          </p:nvSpPr>
          <p:spPr>
            <a:xfrm>
              <a:off x="2539310" y="719194"/>
              <a:ext cx="1278364" cy="492031"/>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000000"/>
                  </a:solidFill>
                  <a:latin typeface="+mj-lt"/>
                </a:rPr>
                <a:t>Feature</a:t>
              </a:r>
            </a:p>
          </p:txBody>
        </p:sp>
        <p:sp>
          <p:nvSpPr>
            <p:cNvPr id="62" name="Rounded Rectangle 61"/>
            <p:cNvSpPr/>
            <p:nvPr/>
          </p:nvSpPr>
          <p:spPr>
            <a:xfrm>
              <a:off x="4421200" y="715997"/>
              <a:ext cx="1438038" cy="492031"/>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000000"/>
                  </a:solidFill>
                  <a:latin typeface="+mj-lt"/>
                </a:rPr>
                <a:t>Feature</a:t>
              </a:r>
            </a:p>
          </p:txBody>
        </p:sp>
      </p:grpSp>
      <p:sp>
        <p:nvSpPr>
          <p:cNvPr id="41006" name="Title 73"/>
          <p:cNvSpPr>
            <a:spLocks noGrp="1"/>
          </p:cNvSpPr>
          <p:nvPr>
            <p:ph type="title" idx="4294967295"/>
          </p:nvPr>
        </p:nvSpPr>
        <p:spPr>
          <a:xfrm>
            <a:off x="1752600" y="-425450"/>
            <a:ext cx="8458200" cy="1889125"/>
          </a:xfrm>
        </p:spPr>
        <p:txBody>
          <a:bodyPr lIns="91440" tIns="45720" rIns="91440" bIns="45720" anchor="ctr">
            <a:normAutofit/>
          </a:bodyPr>
          <a:lstStyle/>
          <a:p>
            <a:r>
              <a:rPr lang="en-US" sz="3200" b="1" dirty="0">
                <a:solidFill>
                  <a:srgbClr val="104FFB"/>
                </a:solidFill>
                <a:cs typeface="Arial" charset="0"/>
              </a:rPr>
              <a:t>How SDN Changes the Network</a:t>
            </a:r>
          </a:p>
        </p:txBody>
      </p:sp>
      <p:grpSp>
        <p:nvGrpSpPr>
          <p:cNvPr id="5" name="Group 50"/>
          <p:cNvGrpSpPr>
            <a:grpSpLocks/>
          </p:cNvGrpSpPr>
          <p:nvPr/>
        </p:nvGrpSpPr>
        <p:grpSpPr bwMode="auto">
          <a:xfrm>
            <a:off x="4438650" y="2865439"/>
            <a:ext cx="1493838" cy="344487"/>
            <a:chOff x="2913956" y="2709863"/>
            <a:chExt cx="1493833" cy="344487"/>
          </a:xfrm>
        </p:grpSpPr>
        <p:grpSp>
          <p:nvGrpSpPr>
            <p:cNvPr id="41053" name="Group 54"/>
            <p:cNvGrpSpPr>
              <a:grpSpLocks/>
            </p:cNvGrpSpPr>
            <p:nvPr/>
          </p:nvGrpSpPr>
          <p:grpSpPr bwMode="auto">
            <a:xfrm>
              <a:off x="2979738" y="2709863"/>
              <a:ext cx="1339849" cy="344487"/>
              <a:chOff x="558086" y="3810293"/>
              <a:chExt cx="1339620" cy="343744"/>
            </a:xfrm>
          </p:grpSpPr>
          <p:sp>
            <p:nvSpPr>
              <p:cNvPr id="56" name="Rounded Rectangle 55"/>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sp>
            <p:nvSpPr>
              <p:cNvPr id="57" name="Rounded Rectangle 56"/>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cxnSp>
            <p:nvCxnSpPr>
              <p:cNvPr id="58" name="Straight Connector 57"/>
              <p:cNvCxnSpPr>
                <a:cxnSpLocks noChangeShapeType="1"/>
              </p:cNvCxnSpPr>
              <p:nvPr/>
            </p:nvCxnSpPr>
            <p:spPr bwMode="auto">
              <a:xfrm>
                <a:off x="1090699" y="3982957"/>
                <a:ext cx="304747" cy="1585"/>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grpSp>
        <p:sp>
          <p:nvSpPr>
            <p:cNvPr id="41054" name="TextBox 46"/>
            <p:cNvSpPr txBox="1">
              <a:spLocks noChangeArrowheads="1"/>
            </p:cNvSpPr>
            <p:nvPr/>
          </p:nvSpPr>
          <p:spPr bwMode="auto">
            <a:xfrm>
              <a:off x="2913956" y="2742956"/>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sp>
          <p:nvSpPr>
            <p:cNvPr id="41055" name="TextBox 48"/>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grpSp>
      <p:grpSp>
        <p:nvGrpSpPr>
          <p:cNvPr id="7" name="Group 52"/>
          <p:cNvGrpSpPr>
            <a:grpSpLocks/>
          </p:cNvGrpSpPr>
          <p:nvPr/>
        </p:nvGrpSpPr>
        <p:grpSpPr bwMode="auto">
          <a:xfrm>
            <a:off x="2012950" y="4137025"/>
            <a:ext cx="1493838" cy="344488"/>
            <a:chOff x="2913956" y="2709863"/>
            <a:chExt cx="1493833" cy="344487"/>
          </a:xfrm>
        </p:grpSpPr>
        <p:grpSp>
          <p:nvGrpSpPr>
            <p:cNvPr id="41043" name="Group 54"/>
            <p:cNvGrpSpPr>
              <a:grpSpLocks/>
            </p:cNvGrpSpPr>
            <p:nvPr/>
          </p:nvGrpSpPr>
          <p:grpSpPr bwMode="auto">
            <a:xfrm>
              <a:off x="2979738" y="2709863"/>
              <a:ext cx="1339849" cy="344487"/>
              <a:chOff x="558086" y="3810293"/>
              <a:chExt cx="1339620" cy="343744"/>
            </a:xfrm>
          </p:grpSpPr>
          <p:sp>
            <p:nvSpPr>
              <p:cNvPr id="66" name="Rounded Rectangle 65"/>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sp>
            <p:nvSpPr>
              <p:cNvPr id="70" name="Rounded Rectangle 69"/>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cxnSp>
            <p:nvCxnSpPr>
              <p:cNvPr id="74" name="Straight Connector 73"/>
              <p:cNvCxnSpPr>
                <a:cxnSpLocks noChangeShapeType="1"/>
              </p:cNvCxnSpPr>
              <p:nvPr/>
            </p:nvCxnSpPr>
            <p:spPr bwMode="auto">
              <a:xfrm>
                <a:off x="1090699" y="3982957"/>
                <a:ext cx="304747" cy="1584"/>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grpSp>
        <p:sp>
          <p:nvSpPr>
            <p:cNvPr id="41044" name="TextBox 58"/>
            <p:cNvSpPr txBox="1">
              <a:spLocks noChangeArrowheads="1"/>
            </p:cNvSpPr>
            <p:nvPr/>
          </p:nvSpPr>
          <p:spPr bwMode="auto">
            <a:xfrm>
              <a:off x="2913956" y="2742956"/>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sp>
          <p:nvSpPr>
            <p:cNvPr id="41045" name="TextBox 60"/>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grpSp>
      <p:grpSp>
        <p:nvGrpSpPr>
          <p:cNvPr id="10" name="Group 74"/>
          <p:cNvGrpSpPr>
            <a:grpSpLocks/>
          </p:cNvGrpSpPr>
          <p:nvPr/>
        </p:nvGrpSpPr>
        <p:grpSpPr bwMode="auto">
          <a:xfrm>
            <a:off x="8172450" y="3444875"/>
            <a:ext cx="1493838" cy="344488"/>
            <a:chOff x="2913956" y="2709863"/>
            <a:chExt cx="1493833" cy="344487"/>
          </a:xfrm>
        </p:grpSpPr>
        <p:grpSp>
          <p:nvGrpSpPr>
            <p:cNvPr id="41033" name="Group 75"/>
            <p:cNvGrpSpPr>
              <a:grpSpLocks/>
            </p:cNvGrpSpPr>
            <p:nvPr/>
          </p:nvGrpSpPr>
          <p:grpSpPr bwMode="auto">
            <a:xfrm>
              <a:off x="2979738" y="2709863"/>
              <a:ext cx="1339849" cy="344487"/>
              <a:chOff x="558086" y="3810293"/>
              <a:chExt cx="1339620" cy="343744"/>
            </a:xfrm>
          </p:grpSpPr>
          <p:sp>
            <p:nvSpPr>
              <p:cNvPr id="79" name="Rounded Rectangle 78"/>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sp>
            <p:nvSpPr>
              <p:cNvPr id="80" name="Rounded Rectangle 79"/>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cxnSp>
            <p:nvCxnSpPr>
              <p:cNvPr id="81" name="Straight Connector 80"/>
              <p:cNvCxnSpPr>
                <a:cxnSpLocks noChangeShapeType="1"/>
              </p:cNvCxnSpPr>
              <p:nvPr/>
            </p:nvCxnSpPr>
            <p:spPr bwMode="auto">
              <a:xfrm>
                <a:off x="1090699" y="3982957"/>
                <a:ext cx="304747" cy="1584"/>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grpSp>
        <p:sp>
          <p:nvSpPr>
            <p:cNvPr id="41034" name="TextBox 76"/>
            <p:cNvSpPr txBox="1">
              <a:spLocks noChangeArrowheads="1"/>
            </p:cNvSpPr>
            <p:nvPr/>
          </p:nvSpPr>
          <p:spPr bwMode="auto">
            <a:xfrm>
              <a:off x="2913956" y="2742956"/>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sp>
          <p:nvSpPr>
            <p:cNvPr id="41035" name="TextBox 77"/>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grpSp>
      <p:grpSp>
        <p:nvGrpSpPr>
          <p:cNvPr id="15" name="Group 81"/>
          <p:cNvGrpSpPr>
            <a:grpSpLocks/>
          </p:cNvGrpSpPr>
          <p:nvPr/>
        </p:nvGrpSpPr>
        <p:grpSpPr bwMode="auto">
          <a:xfrm>
            <a:off x="5976939" y="4659314"/>
            <a:ext cx="1493837" cy="344487"/>
            <a:chOff x="2913956" y="2709863"/>
            <a:chExt cx="1493833" cy="344487"/>
          </a:xfrm>
        </p:grpSpPr>
        <p:grpSp>
          <p:nvGrpSpPr>
            <p:cNvPr id="41023" name="Group 82"/>
            <p:cNvGrpSpPr>
              <a:grpSpLocks/>
            </p:cNvGrpSpPr>
            <p:nvPr/>
          </p:nvGrpSpPr>
          <p:grpSpPr bwMode="auto">
            <a:xfrm>
              <a:off x="2979738" y="2709863"/>
              <a:ext cx="1339849" cy="344487"/>
              <a:chOff x="558086" y="3810293"/>
              <a:chExt cx="1339620" cy="343744"/>
            </a:xfrm>
          </p:grpSpPr>
          <p:sp>
            <p:nvSpPr>
              <p:cNvPr id="86" name="Rounded Rectangle 85"/>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sp>
            <p:nvSpPr>
              <p:cNvPr id="87" name="Rounded Rectangle 86"/>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cxnSp>
            <p:nvCxnSpPr>
              <p:cNvPr id="88" name="Straight Connector 87"/>
              <p:cNvCxnSpPr>
                <a:cxnSpLocks noChangeShapeType="1"/>
              </p:cNvCxnSpPr>
              <p:nvPr/>
            </p:nvCxnSpPr>
            <p:spPr bwMode="auto">
              <a:xfrm>
                <a:off x="1090698" y="3982957"/>
                <a:ext cx="304747" cy="1585"/>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grpSp>
        <p:sp>
          <p:nvSpPr>
            <p:cNvPr id="41024" name="TextBox 83"/>
            <p:cNvSpPr txBox="1">
              <a:spLocks noChangeArrowheads="1"/>
            </p:cNvSpPr>
            <p:nvPr/>
          </p:nvSpPr>
          <p:spPr bwMode="auto">
            <a:xfrm>
              <a:off x="2913956" y="2742956"/>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sp>
          <p:nvSpPr>
            <p:cNvPr id="41025" name="TextBox 84"/>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grpSp>
      <p:grpSp>
        <p:nvGrpSpPr>
          <p:cNvPr id="17" name="Group 88"/>
          <p:cNvGrpSpPr>
            <a:grpSpLocks/>
          </p:cNvGrpSpPr>
          <p:nvPr/>
        </p:nvGrpSpPr>
        <p:grpSpPr bwMode="auto">
          <a:xfrm>
            <a:off x="3848100" y="5535614"/>
            <a:ext cx="1493838" cy="344487"/>
            <a:chOff x="2913956" y="2709863"/>
            <a:chExt cx="1493833" cy="344487"/>
          </a:xfrm>
        </p:grpSpPr>
        <p:grpSp>
          <p:nvGrpSpPr>
            <p:cNvPr id="41013" name="Group 89"/>
            <p:cNvGrpSpPr>
              <a:grpSpLocks/>
            </p:cNvGrpSpPr>
            <p:nvPr/>
          </p:nvGrpSpPr>
          <p:grpSpPr bwMode="auto">
            <a:xfrm>
              <a:off x="2979738" y="2709863"/>
              <a:ext cx="1339849" cy="344487"/>
              <a:chOff x="558086" y="3810293"/>
              <a:chExt cx="1339620" cy="343744"/>
            </a:xfrm>
          </p:grpSpPr>
          <p:sp>
            <p:nvSpPr>
              <p:cNvPr id="93" name="Rounded Rectangle 92"/>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sp>
            <p:nvSpPr>
              <p:cNvPr id="94" name="Rounded Rectangle 93"/>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00" dirty="0">
                  <a:solidFill>
                    <a:srgbClr val="FFFFFF"/>
                  </a:solidFill>
                  <a:latin typeface="+mj-lt"/>
                </a:endParaRPr>
              </a:p>
            </p:txBody>
          </p:sp>
          <p:cxnSp>
            <p:nvCxnSpPr>
              <p:cNvPr id="95" name="Straight Connector 94"/>
              <p:cNvCxnSpPr>
                <a:cxnSpLocks noChangeShapeType="1"/>
              </p:cNvCxnSpPr>
              <p:nvPr/>
            </p:nvCxnSpPr>
            <p:spPr bwMode="auto">
              <a:xfrm>
                <a:off x="1090699" y="3982957"/>
                <a:ext cx="304747" cy="1585"/>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grpSp>
        <p:sp>
          <p:nvSpPr>
            <p:cNvPr id="41014" name="TextBox 90"/>
            <p:cNvSpPr txBox="1">
              <a:spLocks noChangeArrowheads="1"/>
            </p:cNvSpPr>
            <p:nvPr/>
          </p:nvSpPr>
          <p:spPr bwMode="auto">
            <a:xfrm>
              <a:off x="2913956" y="2742956"/>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sp>
          <p:nvSpPr>
            <p:cNvPr id="41015" name="TextBox 91"/>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100">
                  <a:solidFill>
                    <a:schemeClr val="bg1"/>
                  </a:solidFill>
                  <a:cs typeface="ＭＳ Ｐゴシック" charset="0"/>
                </a:rPr>
                <a:t>Feature</a:t>
              </a:r>
            </a:p>
          </p:txBody>
        </p:sp>
      </p:grpSp>
      <p:sp>
        <p:nvSpPr>
          <p:cNvPr id="41012" name="object 4"/>
          <p:cNvSpPr txBox="1">
            <a:spLocks noGrp="1"/>
          </p:cNvSpPr>
          <p:nvPr/>
        </p:nvSpPr>
        <p:spPr bwMode="auto">
          <a:xfrm>
            <a:off x="10147300" y="6580189"/>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254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fld id="{E586786F-6BDF-204A-974A-DB0AEFC8774A}" type="slidenum">
              <a:rPr lang="en-US" sz="1800">
                <a:solidFill>
                  <a:schemeClr val="tx1"/>
                </a:solidFill>
              </a:rPr>
              <a:pPr eaLnBrk="1" hangingPunct="1"/>
              <a:t>18</a:t>
            </a:fld>
            <a:endParaRPr lang="en-US" sz="1800">
              <a:solidFill>
                <a:schemeClr val="tx1"/>
              </a:solidFill>
            </a:endParaRPr>
          </a:p>
        </p:txBody>
      </p:sp>
      <p:sp>
        <p:nvSpPr>
          <p:cNvPr id="6" name="Slide Number Placeholder 5"/>
          <p:cNvSpPr>
            <a:spLocks noGrp="1"/>
          </p:cNvSpPr>
          <p:nvPr>
            <p:ph type="sldNum" sz="quarter" idx="12"/>
          </p:nvPr>
        </p:nvSpPr>
        <p:spPr/>
        <p:txBody>
          <a:bodyPr/>
          <a:lstStyle/>
          <a:p>
            <a:fld id="{AC913800-9833-F549-80FC-C3497A40B0B4}" type="slidenum">
              <a:rPr lang="en-US" smtClean="0"/>
              <a:t>18</a:t>
            </a:fld>
            <a:endParaRPr lang="en-US"/>
          </a:p>
        </p:txBody>
      </p:sp>
    </p:spTree>
    <p:extLst>
      <p:ext uri="{BB962C8B-B14F-4D97-AF65-F5344CB8AC3E}">
        <p14:creationId xmlns:p14="http://schemas.microsoft.com/office/powerpoint/2010/main" val="3183265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4"/>
                                        </p:tgtEl>
                                        <p:attrNameLst>
                                          <p:attrName>ppt_x</p:attrName>
                                          <p:attrName>ppt_y</p:attrName>
                                        </p:attrNameLst>
                                      </p:cBhvr>
                                      <p:rCtr x="0" y="-16200"/>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14"/>
                                        </p:tgtEl>
                                        <p:attrNameLst>
                                          <p:attrName>ppt_x</p:attrName>
                                          <p:attrName>ppt_y</p:attrName>
                                        </p:attrNameLst>
                                      </p:cBhvr>
                                      <p:rCtr x="0" y="-6900"/>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22"/>
                                        </p:tgtEl>
                                        <p:attrNameLst>
                                          <p:attrName>ppt_x</p:attrName>
                                          <p:attrName>ppt_y</p:attrName>
                                        </p:attrNameLst>
                                      </p:cBhvr>
                                      <p:rCtr x="100" y="-11200"/>
                                    </p:animMotion>
                                  </p:childTnLst>
                                </p:cTn>
                              </p:par>
                              <p:par>
                                <p:cTn id="11" presetID="0" presetClass="path" presetSubtype="0" accel="50000" decel="50000" fill="hold" nodeType="withEffect">
                                  <p:stCondLst>
                                    <p:cond delay="0"/>
                                  </p:stCondLst>
                                  <p:childTnLst>
                                    <p:animMotion origin="layout" path="M -3.4914E-7 2.59139E-7 L -0.00087 -0.52753 " pathEditMode="relative" rAng="0" ptsTypes="AA">
                                      <p:cBhvr>
                                        <p:cTn id="12" dur="500" fill="hold"/>
                                        <p:tgtEl>
                                          <p:spTgt spid="30"/>
                                        </p:tgtEl>
                                        <p:attrNameLst>
                                          <p:attrName>ppt_x</p:attrName>
                                          <p:attrName>ppt_y</p:attrName>
                                        </p:attrNameLst>
                                      </p:cBhvr>
                                      <p:rCtr x="-100" y="-26400"/>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38"/>
                                        </p:tgtEl>
                                        <p:attrNameLst>
                                          <p:attrName>ppt_x</p:attrName>
                                          <p:attrName>ppt_y</p:attrName>
                                        </p:attrNameLst>
                                      </p:cBhvr>
                                      <p:rCtr x="0" y="-20100"/>
                                    </p:animMotion>
                                  </p:childTnLst>
                                </p:cTn>
                              </p:par>
                              <p:par>
                                <p:cTn id="15" presetID="10" presetClass="exit" presetSubtype="0" fill="hold" nodeType="with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0" presetClass="path" presetSubtype="0" accel="50000" decel="50000" fill="hold" nodeType="withEffect">
                                  <p:stCondLst>
                                    <p:cond delay="0"/>
                                  </p:stCondLst>
                                  <p:childTnLst>
                                    <p:animMotion origin="layout" path="M 5.55556E-7 -8.14815E-6 L 5.55556E-7 -0.36181 " pathEditMode="relative" ptsTypes="AA">
                                      <p:cBhvr>
                                        <p:cTn id="39" dur="500" fill="hold"/>
                                        <p:tgtEl>
                                          <p:spTgt spid="7"/>
                                        </p:tgtEl>
                                        <p:attrNameLst>
                                          <p:attrName>ppt_x</p:attrName>
                                          <p:attrName>ppt_y</p:attrName>
                                        </p:attrNameLst>
                                      </p:cBhvr>
                                    </p:animMotion>
                                  </p:childTnLst>
                                </p:cTn>
                              </p:par>
                              <p:par>
                                <p:cTn id="40" presetID="10" presetClass="exit" presetSubtype="0" fill="hold"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0" presetClass="path" presetSubtype="0" accel="50000" decel="50000" fill="hold" nodeType="withEffect">
                                  <p:stCondLst>
                                    <p:cond delay="0"/>
                                  </p:stCondLst>
                                  <p:childTnLst>
                                    <p:animMotion origin="layout" path="M -4.44444E-6 3.7037E-7 L -0.00104 -0.18102 " pathEditMode="relative" ptsTypes="AA">
                                      <p:cBhvr>
                                        <p:cTn id="44" dur="500" fill="hold"/>
                                        <p:tgtEl>
                                          <p:spTgt spid="5"/>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0.0007 -0.00046 L -0.00174 -0.57021 " pathEditMode="relative" ptsTypes="AA">
                                      <p:cBhvr>
                                        <p:cTn id="46" dur="500" fill="hold"/>
                                        <p:tgtEl>
                                          <p:spTgt spid="17"/>
                                        </p:tgtEl>
                                        <p:attrNameLst>
                                          <p:attrName>ppt_x</p:attrName>
                                          <p:attrName>ppt_y</p:attrName>
                                        </p:attrNameLst>
                                      </p:cBhvr>
                                    </p:animMotion>
                                  </p:childTnLst>
                                </p:cTn>
                              </p:par>
                              <p:par>
                                <p:cTn id="47" presetID="10" presetClass="exit" presetSubtype="0" fill="hold" nodeType="with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2.24575E-6 3.79366E-7 L 0.00313 -0.26024 " pathEditMode="relative" ptsTypes="AA">
                                      <p:cBhvr>
                                        <p:cTn id="51" dur="500" fill="hold"/>
                                        <p:tgtEl>
                                          <p:spTgt spid="10"/>
                                        </p:tgtEl>
                                        <p:attrNameLst>
                                          <p:attrName>ppt_x</p:attrName>
                                          <p:attrName>ppt_y</p:attrName>
                                        </p:attrNameLst>
                                      </p:cBhvr>
                                    </p:animMotion>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0" presetClass="path" presetSubtype="0" accel="50000" decel="50000" fill="hold" nodeType="withEffect">
                                  <p:stCondLst>
                                    <p:cond delay="0"/>
                                  </p:stCondLst>
                                  <p:childTnLst>
                                    <p:animMotion origin="layout" path="M -2.24575E-6 -2.44506E-6 L -2.24575E-6 -0.42193 " pathEditMode="relative" ptsTypes="AA">
                                      <p:cBhvr>
                                        <p:cTn id="56" dur="500" fill="hold"/>
                                        <p:tgtEl>
                                          <p:spTgt spid="15"/>
                                        </p:tgtEl>
                                        <p:attrNameLst>
                                          <p:attrName>ppt_x</p:attrName>
                                          <p:attrName>ppt_y</p:attrName>
                                        </p:attrNameLst>
                                      </p:cBhvr>
                                    </p:animMotion>
                                  </p:childTnLst>
                                </p:cTn>
                              </p:par>
                              <p:par>
                                <p:cTn id="57" presetID="10" presetClass="exit" presetSubtype="0" fill="hold" nodeType="with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41646" y="1588163"/>
            <a:ext cx="1977532" cy="492032"/>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000000"/>
                </a:solidFill>
                <a:latin typeface="Arial" pitchFamily="34" charset="0"/>
              </a:rPr>
              <a:t>Control Program 1</a:t>
            </a:r>
          </a:p>
        </p:txBody>
      </p:sp>
      <p:cxnSp>
        <p:nvCxnSpPr>
          <p:cNvPr id="44" name="Straight Connector 43"/>
          <p:cNvCxnSpPr>
            <a:cxnSpLocks noChangeShapeType="1"/>
          </p:cNvCxnSpPr>
          <p:nvPr/>
        </p:nvCxnSpPr>
        <p:spPr bwMode="auto">
          <a:xfrm flipV="1">
            <a:off x="3506789" y="4206875"/>
            <a:ext cx="1666875" cy="1276350"/>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6" name="Straight Connector 45"/>
          <p:cNvCxnSpPr>
            <a:cxnSpLocks noChangeShapeType="1"/>
          </p:cNvCxnSpPr>
          <p:nvPr/>
        </p:nvCxnSpPr>
        <p:spPr bwMode="auto">
          <a:xfrm>
            <a:off x="5384800" y="4075114"/>
            <a:ext cx="1322388" cy="839787"/>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8" name="Straight Connector 47"/>
          <p:cNvCxnSpPr>
            <a:cxnSpLocks noChangeShapeType="1"/>
          </p:cNvCxnSpPr>
          <p:nvPr/>
        </p:nvCxnSpPr>
        <p:spPr bwMode="auto">
          <a:xfrm flipV="1">
            <a:off x="5489575" y="5483225"/>
            <a:ext cx="1536700" cy="844550"/>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50" name="Straight Connector 49"/>
          <p:cNvCxnSpPr>
            <a:cxnSpLocks noChangeShapeType="1"/>
          </p:cNvCxnSpPr>
          <p:nvPr/>
        </p:nvCxnSpPr>
        <p:spPr bwMode="auto">
          <a:xfrm>
            <a:off x="2874963" y="6026151"/>
            <a:ext cx="1674812" cy="30162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52" name="Straight Connector 51"/>
          <p:cNvCxnSpPr>
            <a:cxnSpLocks noChangeShapeType="1"/>
          </p:cNvCxnSpPr>
          <p:nvPr/>
        </p:nvCxnSpPr>
        <p:spPr bwMode="auto">
          <a:xfrm flipV="1">
            <a:off x="7470776" y="4635500"/>
            <a:ext cx="1433513" cy="566738"/>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70" name="Straight Connector 69"/>
          <p:cNvCxnSpPr>
            <a:cxnSpLocks noChangeShapeType="1"/>
          </p:cNvCxnSpPr>
          <p:nvPr/>
        </p:nvCxnSpPr>
        <p:spPr bwMode="auto">
          <a:xfrm rot="16200000" flipH="1">
            <a:off x="1070770" y="4034632"/>
            <a:ext cx="2776537" cy="0"/>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cxnSp>
        <p:nvCxnSpPr>
          <p:cNvPr id="71" name="Straight Connector 70"/>
          <p:cNvCxnSpPr>
            <a:cxnSpLocks noChangeShapeType="1"/>
          </p:cNvCxnSpPr>
          <p:nvPr/>
        </p:nvCxnSpPr>
        <p:spPr bwMode="auto">
          <a:xfrm rot="5400000">
            <a:off x="4360863" y="3140075"/>
            <a:ext cx="989012" cy="1588"/>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cxnSp>
        <p:nvCxnSpPr>
          <p:cNvPr id="73" name="Straight Connector 72"/>
          <p:cNvCxnSpPr>
            <a:cxnSpLocks noChangeShapeType="1"/>
          </p:cNvCxnSpPr>
          <p:nvPr/>
        </p:nvCxnSpPr>
        <p:spPr bwMode="auto">
          <a:xfrm rot="5400000">
            <a:off x="5892801" y="3779838"/>
            <a:ext cx="2268537" cy="1588"/>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cxnSp>
        <p:nvCxnSpPr>
          <p:cNvPr id="75" name="Straight Connector 74"/>
          <p:cNvCxnSpPr>
            <a:cxnSpLocks noChangeShapeType="1"/>
          </p:cNvCxnSpPr>
          <p:nvPr/>
        </p:nvCxnSpPr>
        <p:spPr bwMode="auto">
          <a:xfrm rot="5400000">
            <a:off x="8189913" y="3360738"/>
            <a:ext cx="1427163" cy="1588"/>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sp>
        <p:nvSpPr>
          <p:cNvPr id="79" name="Rounded Rectangle 78"/>
          <p:cNvSpPr/>
          <p:nvPr/>
        </p:nvSpPr>
        <p:spPr>
          <a:xfrm>
            <a:off x="2345267" y="2229447"/>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2" name="Group 119"/>
          <p:cNvGrpSpPr>
            <a:grpSpLocks/>
          </p:cNvGrpSpPr>
          <p:nvPr/>
        </p:nvGrpSpPr>
        <p:grpSpPr bwMode="auto">
          <a:xfrm>
            <a:off x="5173663" y="2647951"/>
            <a:ext cx="4521200" cy="987425"/>
            <a:chOff x="3650213" y="1672972"/>
            <a:chExt cx="4521413" cy="673471"/>
          </a:xfrm>
        </p:grpSpPr>
        <p:sp>
          <p:nvSpPr>
            <p:cNvPr id="101" name="Right Brace 100"/>
            <p:cNvSpPr>
              <a:spLocks/>
            </p:cNvSpPr>
            <p:nvPr/>
          </p:nvSpPr>
          <p:spPr bwMode="auto">
            <a:xfrm>
              <a:off x="3650213" y="1672972"/>
              <a:ext cx="219085" cy="673471"/>
            </a:xfrm>
            <a:prstGeom prst="rightBrace">
              <a:avLst>
                <a:gd name="adj1" fmla="val 31523"/>
                <a:gd name="adj2" fmla="val 50000"/>
              </a:avLst>
            </a:prstGeom>
            <a:noFill/>
            <a:ln w="25400">
              <a:solidFill>
                <a:schemeClr val="tx1"/>
              </a:solidFill>
              <a:round/>
              <a:headEnd/>
              <a:tailEnd/>
            </a:ln>
            <a:effectLst>
              <a:outerShdw dist="20000" dir="5400000" rotWithShape="0">
                <a:srgbClr val="808080">
                  <a:alpha val="68999"/>
                </a:srgbClr>
              </a:outerShdw>
            </a:effectLst>
          </p:spPr>
          <p:txBody>
            <a:bodyPr anchor="ctr"/>
            <a:lstStyle/>
            <a:p>
              <a:pPr algn="ctr" fontAlgn="auto">
                <a:spcBef>
                  <a:spcPts val="0"/>
                </a:spcBef>
                <a:spcAft>
                  <a:spcPts val="0"/>
                </a:spcAft>
                <a:defRPr/>
              </a:pPr>
              <a:endParaRPr lang="en-US" sz="1800">
                <a:solidFill>
                  <a:schemeClr val="tx1"/>
                </a:solidFill>
                <a:latin typeface="+mj-lt"/>
                <a:ea typeface="+mn-ea"/>
                <a:cs typeface="+mn-cs"/>
              </a:endParaRPr>
            </a:p>
          </p:txBody>
        </p:sp>
        <p:sp>
          <p:nvSpPr>
            <p:cNvPr id="42023" name="TextBox 101"/>
            <p:cNvSpPr txBox="1">
              <a:spLocks noChangeArrowheads="1"/>
            </p:cNvSpPr>
            <p:nvPr/>
          </p:nvSpPr>
          <p:spPr bwMode="auto">
            <a:xfrm>
              <a:off x="3861360" y="1810482"/>
              <a:ext cx="4310266" cy="2522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800">
                  <a:solidFill>
                    <a:schemeClr val="tx1"/>
                  </a:solidFill>
                  <a:latin typeface="Calibri" charset="0"/>
                  <a:cs typeface="ＭＳ Ｐゴシック" charset="0"/>
                </a:rPr>
                <a:t>1. Open interface to packet forwarding</a:t>
              </a:r>
            </a:p>
          </p:txBody>
        </p:sp>
      </p:grpSp>
      <p:grpSp>
        <p:nvGrpSpPr>
          <p:cNvPr id="3" name="Group 121"/>
          <p:cNvGrpSpPr>
            <a:grpSpLocks/>
          </p:cNvGrpSpPr>
          <p:nvPr/>
        </p:nvGrpSpPr>
        <p:grpSpPr bwMode="auto">
          <a:xfrm>
            <a:off x="1524000" y="1066801"/>
            <a:ext cx="5791200" cy="1133475"/>
            <a:chOff x="594" y="103780"/>
            <a:chExt cx="5791153" cy="1132821"/>
          </a:xfrm>
        </p:grpSpPr>
        <p:cxnSp>
          <p:nvCxnSpPr>
            <p:cNvPr id="109" name="Straight Connector 108"/>
            <p:cNvCxnSpPr>
              <a:cxnSpLocks noChangeShapeType="1"/>
            </p:cNvCxnSpPr>
            <p:nvPr/>
          </p:nvCxnSpPr>
          <p:spPr bwMode="auto">
            <a:xfrm>
              <a:off x="2210376" y="1235015"/>
              <a:ext cx="3581371" cy="1586"/>
            </a:xfrm>
            <a:prstGeom prst="line">
              <a:avLst/>
            </a:prstGeom>
            <a:noFill/>
            <a:ln w="25400">
              <a:solidFill>
                <a:srgbClr val="000000"/>
              </a:solidFill>
              <a:prstDash val="sysDash"/>
              <a:round/>
              <a:headEnd/>
              <a:tailEnd/>
            </a:ln>
            <a:effectLst>
              <a:outerShdw dist="20000" dir="5400000" rotWithShape="0">
                <a:srgbClr val="808080">
                  <a:alpha val="37999"/>
                </a:srgbClr>
              </a:outerShdw>
            </a:effectLst>
          </p:spPr>
        </p:cxnSp>
        <p:sp>
          <p:nvSpPr>
            <p:cNvPr id="42020" name="TextBox 109"/>
            <p:cNvSpPr txBox="1">
              <a:spLocks noChangeArrowheads="1"/>
            </p:cNvSpPr>
            <p:nvPr/>
          </p:nvSpPr>
          <p:spPr bwMode="auto">
            <a:xfrm>
              <a:off x="594" y="103780"/>
              <a:ext cx="4448139" cy="36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r>
                <a:rPr lang="en-US" sz="1800">
                  <a:solidFill>
                    <a:schemeClr val="tx1"/>
                  </a:solidFill>
                  <a:latin typeface="Calibri" charset="0"/>
                  <a:cs typeface="ＭＳ Ｐゴシック" charset="0"/>
                </a:rPr>
                <a:t>3. Consistent, up-to-date global network view</a:t>
              </a:r>
            </a:p>
          </p:txBody>
        </p:sp>
        <p:cxnSp>
          <p:nvCxnSpPr>
            <p:cNvPr id="113" name="Straight Connector 112"/>
            <p:cNvCxnSpPr>
              <a:cxnSpLocks noChangeShapeType="1"/>
            </p:cNvCxnSpPr>
            <p:nvPr/>
          </p:nvCxnSpPr>
          <p:spPr bwMode="auto">
            <a:xfrm rot="16200000" flipV="1">
              <a:off x="1606572" y="631211"/>
              <a:ext cx="826611" cy="380997"/>
            </a:xfrm>
            <a:prstGeom prst="line">
              <a:avLst/>
            </a:prstGeom>
            <a:noFill/>
            <a:ln w="25400">
              <a:solidFill>
                <a:srgbClr val="000000"/>
              </a:solidFill>
              <a:prstDash val="sysDash"/>
              <a:round/>
              <a:headEnd/>
              <a:tailEnd/>
            </a:ln>
            <a:effectLst>
              <a:outerShdw dist="20000" dir="5400000" rotWithShape="0">
                <a:srgbClr val="808080">
                  <a:alpha val="37999"/>
                </a:srgbClr>
              </a:outerShdw>
            </a:effectLst>
          </p:spPr>
        </p:cxnSp>
      </p:grpSp>
      <p:grpSp>
        <p:nvGrpSpPr>
          <p:cNvPr id="4" name="Group 120"/>
          <p:cNvGrpSpPr>
            <a:grpSpLocks/>
          </p:cNvGrpSpPr>
          <p:nvPr/>
        </p:nvGrpSpPr>
        <p:grpSpPr bwMode="auto">
          <a:xfrm>
            <a:off x="7191375" y="1011239"/>
            <a:ext cx="3798888" cy="1425575"/>
            <a:chOff x="5957958" y="-1051208"/>
            <a:chExt cx="3468744" cy="1424229"/>
          </a:xfrm>
        </p:grpSpPr>
        <p:sp>
          <p:nvSpPr>
            <p:cNvPr id="29737" name="TextBox 103"/>
            <p:cNvSpPr txBox="1">
              <a:spLocks noChangeArrowheads="1"/>
            </p:cNvSpPr>
            <p:nvPr/>
          </p:nvSpPr>
          <p:spPr bwMode="auto">
            <a:xfrm>
              <a:off x="5957958" y="-1051208"/>
              <a:ext cx="3468744" cy="921466"/>
            </a:xfrm>
            <a:prstGeom prst="rect">
              <a:avLst/>
            </a:prstGeom>
            <a:noFill/>
            <a:ln w="9525">
              <a:noFill/>
              <a:miter lim="800000"/>
              <a:headEnd/>
              <a:tailEnd/>
            </a:ln>
          </p:spPr>
          <p:txBody>
            <a:bodyPr>
              <a:spAutoFit/>
            </a:bodyPr>
            <a:lstStyle/>
            <a:p>
              <a:pPr algn="ctr">
                <a:defRPr/>
              </a:pPr>
              <a:r>
                <a:rPr lang="en-US" sz="1800" dirty="0">
                  <a:solidFill>
                    <a:schemeClr val="tx1"/>
                  </a:solidFill>
                  <a:latin typeface="+mj-lt"/>
                  <a:ea typeface="+mn-ea"/>
                  <a:cs typeface="+mn-cs"/>
                </a:rPr>
                <a:t>2. At least one Network OS</a:t>
              </a:r>
              <a:br>
                <a:rPr lang="en-US" sz="1800" dirty="0">
                  <a:solidFill>
                    <a:schemeClr val="tx1"/>
                  </a:solidFill>
                  <a:latin typeface="+mj-lt"/>
                  <a:ea typeface="+mn-ea"/>
                  <a:cs typeface="+mn-cs"/>
                </a:rPr>
              </a:br>
              <a:r>
                <a:rPr lang="en-US" sz="1800" dirty="0">
                  <a:solidFill>
                    <a:schemeClr val="tx1"/>
                  </a:solidFill>
                  <a:latin typeface="+mj-lt"/>
                  <a:ea typeface="+mn-ea"/>
                  <a:cs typeface="+mn-cs"/>
                </a:rPr>
                <a:t>probably many.</a:t>
              </a:r>
              <a:br>
                <a:rPr lang="en-US" sz="1800" dirty="0">
                  <a:solidFill>
                    <a:schemeClr val="tx1"/>
                  </a:solidFill>
                  <a:latin typeface="+mj-lt"/>
                  <a:ea typeface="+mn-ea"/>
                  <a:cs typeface="+mn-cs"/>
                </a:rPr>
              </a:br>
              <a:r>
                <a:rPr lang="en-US" sz="1800" dirty="0">
                  <a:solidFill>
                    <a:schemeClr val="tx1"/>
                  </a:solidFill>
                  <a:latin typeface="+mj-lt"/>
                  <a:ea typeface="+mn-ea"/>
                  <a:cs typeface="+mn-cs"/>
                </a:rPr>
                <a:t>Open- and closed-source</a:t>
              </a:r>
            </a:p>
          </p:txBody>
        </p:sp>
        <p:cxnSp>
          <p:nvCxnSpPr>
            <p:cNvPr id="119" name="Straight Arrow Connector 118"/>
            <p:cNvCxnSpPr>
              <a:cxnSpLocks noChangeShapeType="1"/>
            </p:cNvCxnSpPr>
            <p:nvPr/>
          </p:nvCxnSpPr>
          <p:spPr bwMode="auto">
            <a:xfrm rot="10800000" flipV="1">
              <a:off x="6549369" y="-129742"/>
              <a:ext cx="792898" cy="502763"/>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grpSp>
      <p:sp>
        <p:nvSpPr>
          <p:cNvPr id="42004" name="Title 31"/>
          <p:cNvSpPr>
            <a:spLocks noGrp="1"/>
          </p:cNvSpPr>
          <p:nvPr>
            <p:ph type="title" idx="4294967295"/>
          </p:nvPr>
        </p:nvSpPr>
        <p:spPr>
          <a:xfrm>
            <a:off x="1981200" y="-219075"/>
            <a:ext cx="8229600" cy="1889125"/>
          </a:xfrm>
        </p:spPr>
        <p:txBody>
          <a:bodyPr lIns="91440" tIns="45720" rIns="91440" bIns="45720" anchor="ctr">
            <a:normAutofit/>
          </a:bodyPr>
          <a:lstStyle/>
          <a:p>
            <a:pPr eaLnBrk="1" hangingPunct="1"/>
            <a:r>
              <a:rPr lang="en-US" sz="3200" b="1" dirty="0">
                <a:solidFill>
                  <a:srgbClr val="104FFB"/>
                </a:solidFill>
                <a:cs typeface="Arial" charset="0"/>
              </a:rPr>
              <a:t>Software Defined Network (SDN)</a:t>
            </a:r>
          </a:p>
        </p:txBody>
      </p:sp>
      <p:sp>
        <p:nvSpPr>
          <p:cNvPr id="34" name="AutoShape 7"/>
          <p:cNvSpPr>
            <a:spLocks noChangeArrowheads="1"/>
          </p:cNvSpPr>
          <p:nvPr/>
        </p:nvSpPr>
        <p:spPr bwMode="auto">
          <a:xfrm>
            <a:off x="2135188" y="5264150"/>
            <a:ext cx="1371600" cy="762000"/>
          </a:xfrm>
          <a:prstGeom prst="can">
            <a:avLst>
              <a:gd name="adj" fmla="val 43620"/>
            </a:avLst>
          </a:prstGeom>
          <a:solidFill>
            <a:schemeClr val="tx2"/>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defRPr/>
            </a:pPr>
            <a:r>
              <a:rPr lang="en-US" sz="1800">
                <a:solidFill>
                  <a:schemeClr val="bg1"/>
                </a:solidFill>
                <a:latin typeface="Calibri" pitchFamily="34" charset="0"/>
                <a:ea typeface="ＭＳ Ｐゴシック" charset="-128"/>
                <a:cs typeface="+mn-cs"/>
              </a:rPr>
              <a:t>Packet</a:t>
            </a:r>
          </a:p>
          <a:p>
            <a:pPr algn="ctr">
              <a:defRPr/>
            </a:pPr>
            <a:r>
              <a:rPr lang="en-US" sz="1800">
                <a:solidFill>
                  <a:schemeClr val="bg1"/>
                </a:solidFill>
                <a:latin typeface="Calibri" pitchFamily="34" charset="0"/>
                <a:ea typeface="ＭＳ Ｐゴシック" charset="-128"/>
                <a:cs typeface="+mn-cs"/>
              </a:rPr>
              <a:t>Forwarding </a:t>
            </a:r>
          </a:p>
          <a:p>
            <a:pPr algn="ctr">
              <a:defRPr/>
            </a:pPr>
            <a:endParaRPr lang="en-US" sz="1800">
              <a:solidFill>
                <a:schemeClr val="bg1"/>
              </a:solidFill>
              <a:latin typeface="Calibri" pitchFamily="34" charset="0"/>
              <a:ea typeface="ＭＳ Ｐゴシック" charset="-128"/>
              <a:cs typeface="+mn-cs"/>
            </a:endParaRPr>
          </a:p>
        </p:txBody>
      </p:sp>
      <p:sp>
        <p:nvSpPr>
          <p:cNvPr id="35" name="AutoShape 7"/>
          <p:cNvSpPr>
            <a:spLocks noChangeArrowheads="1"/>
          </p:cNvSpPr>
          <p:nvPr/>
        </p:nvSpPr>
        <p:spPr bwMode="auto">
          <a:xfrm>
            <a:off x="4324350" y="5837238"/>
            <a:ext cx="1371600" cy="762000"/>
          </a:xfrm>
          <a:prstGeom prst="can">
            <a:avLst>
              <a:gd name="adj" fmla="val 43620"/>
            </a:avLst>
          </a:prstGeom>
          <a:solidFill>
            <a:schemeClr val="tx2"/>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defRPr/>
            </a:pPr>
            <a:r>
              <a:rPr lang="en-US" sz="1800">
                <a:solidFill>
                  <a:schemeClr val="bg1"/>
                </a:solidFill>
                <a:latin typeface="Calibri" pitchFamily="34" charset="0"/>
                <a:ea typeface="ＭＳ Ｐゴシック" charset="-128"/>
                <a:cs typeface="+mn-cs"/>
              </a:rPr>
              <a:t>Packet</a:t>
            </a:r>
          </a:p>
          <a:p>
            <a:pPr algn="ctr">
              <a:defRPr/>
            </a:pPr>
            <a:r>
              <a:rPr lang="en-US" sz="1800">
                <a:solidFill>
                  <a:schemeClr val="bg1"/>
                </a:solidFill>
                <a:latin typeface="Calibri" pitchFamily="34" charset="0"/>
                <a:ea typeface="ＭＳ Ｐゴシック" charset="-128"/>
                <a:cs typeface="+mn-cs"/>
              </a:rPr>
              <a:t>Forwarding </a:t>
            </a:r>
          </a:p>
          <a:p>
            <a:pPr algn="ctr">
              <a:defRPr/>
            </a:pPr>
            <a:endParaRPr lang="en-US" sz="1800">
              <a:solidFill>
                <a:schemeClr val="bg1"/>
              </a:solidFill>
              <a:latin typeface="Calibri" pitchFamily="34" charset="0"/>
              <a:ea typeface="ＭＳ Ｐゴシック" charset="-128"/>
              <a:cs typeface="+mn-cs"/>
            </a:endParaRPr>
          </a:p>
        </p:txBody>
      </p:sp>
      <p:sp>
        <p:nvSpPr>
          <p:cNvPr id="36" name="AutoShape 7"/>
          <p:cNvSpPr>
            <a:spLocks noChangeArrowheads="1"/>
          </p:cNvSpPr>
          <p:nvPr/>
        </p:nvSpPr>
        <p:spPr bwMode="auto">
          <a:xfrm>
            <a:off x="4170363" y="3635375"/>
            <a:ext cx="1371600" cy="762000"/>
          </a:xfrm>
          <a:prstGeom prst="can">
            <a:avLst>
              <a:gd name="adj" fmla="val 43620"/>
            </a:avLst>
          </a:prstGeom>
          <a:solidFill>
            <a:schemeClr val="tx2"/>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defRPr/>
            </a:pPr>
            <a:r>
              <a:rPr lang="en-US" sz="1800">
                <a:solidFill>
                  <a:schemeClr val="bg1"/>
                </a:solidFill>
                <a:latin typeface="Calibri" pitchFamily="34" charset="0"/>
                <a:ea typeface="ＭＳ Ｐゴシック" charset="-128"/>
                <a:cs typeface="+mn-cs"/>
              </a:rPr>
              <a:t>Packet</a:t>
            </a:r>
          </a:p>
          <a:p>
            <a:pPr algn="ctr">
              <a:defRPr/>
            </a:pPr>
            <a:r>
              <a:rPr lang="en-US" sz="1800">
                <a:solidFill>
                  <a:schemeClr val="bg1"/>
                </a:solidFill>
                <a:latin typeface="Calibri" pitchFamily="34" charset="0"/>
                <a:ea typeface="ＭＳ Ｐゴシック" charset="-128"/>
                <a:cs typeface="+mn-cs"/>
              </a:rPr>
              <a:t>Forwarding </a:t>
            </a:r>
          </a:p>
          <a:p>
            <a:pPr algn="ctr">
              <a:defRPr/>
            </a:pPr>
            <a:endParaRPr lang="en-US" sz="1800">
              <a:solidFill>
                <a:schemeClr val="bg1"/>
              </a:solidFill>
              <a:latin typeface="Calibri" pitchFamily="34" charset="0"/>
              <a:ea typeface="ＭＳ Ｐゴシック" charset="-128"/>
              <a:cs typeface="+mn-cs"/>
            </a:endParaRPr>
          </a:p>
        </p:txBody>
      </p:sp>
      <p:sp>
        <p:nvSpPr>
          <p:cNvPr id="37" name="AutoShape 7"/>
          <p:cNvSpPr>
            <a:spLocks noChangeArrowheads="1"/>
          </p:cNvSpPr>
          <p:nvPr/>
        </p:nvSpPr>
        <p:spPr bwMode="auto">
          <a:xfrm>
            <a:off x="6342063" y="4883150"/>
            <a:ext cx="1371600" cy="762000"/>
          </a:xfrm>
          <a:prstGeom prst="can">
            <a:avLst>
              <a:gd name="adj" fmla="val 43620"/>
            </a:avLst>
          </a:prstGeom>
          <a:solidFill>
            <a:schemeClr val="tx2"/>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defRPr/>
            </a:pPr>
            <a:r>
              <a:rPr lang="en-US" sz="1800">
                <a:solidFill>
                  <a:schemeClr val="bg1"/>
                </a:solidFill>
                <a:latin typeface="Calibri" pitchFamily="34" charset="0"/>
                <a:ea typeface="ＭＳ Ｐゴシック" charset="-128"/>
                <a:cs typeface="+mn-cs"/>
              </a:rPr>
              <a:t>Packet</a:t>
            </a:r>
          </a:p>
          <a:p>
            <a:pPr algn="ctr">
              <a:defRPr/>
            </a:pPr>
            <a:r>
              <a:rPr lang="en-US" sz="1800">
                <a:solidFill>
                  <a:schemeClr val="bg1"/>
                </a:solidFill>
                <a:latin typeface="Calibri" pitchFamily="34" charset="0"/>
                <a:ea typeface="ＭＳ Ｐゴシック" charset="-128"/>
                <a:cs typeface="+mn-cs"/>
              </a:rPr>
              <a:t>Forwarding </a:t>
            </a:r>
          </a:p>
          <a:p>
            <a:pPr algn="ctr">
              <a:defRPr/>
            </a:pPr>
            <a:endParaRPr lang="en-US" sz="1800">
              <a:solidFill>
                <a:schemeClr val="bg1"/>
              </a:solidFill>
              <a:latin typeface="Calibri" pitchFamily="34" charset="0"/>
              <a:ea typeface="ＭＳ Ｐゴシック" charset="-128"/>
              <a:cs typeface="+mn-cs"/>
            </a:endParaRPr>
          </a:p>
        </p:txBody>
      </p:sp>
      <p:sp>
        <p:nvSpPr>
          <p:cNvPr id="38" name="AutoShape 7"/>
          <p:cNvSpPr>
            <a:spLocks noChangeArrowheads="1"/>
          </p:cNvSpPr>
          <p:nvPr/>
        </p:nvSpPr>
        <p:spPr bwMode="auto">
          <a:xfrm>
            <a:off x="8323263" y="4016375"/>
            <a:ext cx="1371600" cy="762000"/>
          </a:xfrm>
          <a:prstGeom prst="can">
            <a:avLst>
              <a:gd name="adj" fmla="val 43620"/>
            </a:avLst>
          </a:prstGeom>
          <a:solidFill>
            <a:schemeClr val="tx2"/>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defRPr/>
            </a:pPr>
            <a:r>
              <a:rPr lang="en-US" sz="1800">
                <a:solidFill>
                  <a:schemeClr val="bg1"/>
                </a:solidFill>
                <a:latin typeface="Calibri" pitchFamily="34" charset="0"/>
                <a:ea typeface="ＭＳ Ｐゴシック" charset="-128"/>
                <a:cs typeface="+mn-cs"/>
              </a:rPr>
              <a:t>Packet</a:t>
            </a:r>
          </a:p>
          <a:p>
            <a:pPr algn="ctr">
              <a:defRPr/>
            </a:pPr>
            <a:r>
              <a:rPr lang="en-US" sz="1800">
                <a:solidFill>
                  <a:schemeClr val="bg1"/>
                </a:solidFill>
                <a:latin typeface="Calibri" pitchFamily="34" charset="0"/>
                <a:ea typeface="ＭＳ Ｐゴシック" charset="-128"/>
                <a:cs typeface="+mn-cs"/>
              </a:rPr>
              <a:t>Forwarding </a:t>
            </a:r>
          </a:p>
          <a:p>
            <a:pPr algn="ctr">
              <a:defRPr/>
            </a:pPr>
            <a:endParaRPr lang="en-US" sz="1800">
              <a:solidFill>
                <a:schemeClr val="bg1"/>
              </a:solidFill>
              <a:latin typeface="Calibri" pitchFamily="34" charset="0"/>
              <a:ea typeface="ＭＳ Ｐゴシック" charset="-128"/>
              <a:cs typeface="+mn-cs"/>
            </a:endParaRPr>
          </a:p>
        </p:txBody>
      </p:sp>
      <p:grpSp>
        <p:nvGrpSpPr>
          <p:cNvPr id="6" name="Group 39"/>
          <p:cNvGrpSpPr>
            <a:grpSpLocks/>
          </p:cNvGrpSpPr>
          <p:nvPr/>
        </p:nvGrpSpPr>
        <p:grpSpPr bwMode="auto">
          <a:xfrm>
            <a:off x="6096001" y="3124201"/>
            <a:ext cx="1844675" cy="739775"/>
            <a:chOff x="4809596" y="3324225"/>
            <a:chExt cx="1432560" cy="592669"/>
          </a:xfrm>
        </p:grpSpPr>
        <p:sp>
          <p:nvSpPr>
            <p:cNvPr id="39" name="Rectangle 38"/>
            <p:cNvSpPr/>
            <p:nvPr/>
          </p:nvSpPr>
          <p:spPr>
            <a:xfrm>
              <a:off x="5443276" y="3384001"/>
              <a:ext cx="118353" cy="5328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42016" name="Picture 31" descr="OpenFlow-Logo-Medium.t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9596" y="3324225"/>
              <a:ext cx="143256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Rounded Rectangle 4"/>
          <p:cNvSpPr/>
          <p:nvPr/>
        </p:nvSpPr>
        <p:spPr>
          <a:xfrm>
            <a:off x="5875246" y="1588163"/>
            <a:ext cx="1977532" cy="492032"/>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a:solidFill>
                  <a:srgbClr val="000000"/>
                </a:solidFill>
                <a:latin typeface="Arial" pitchFamily="34" charset="0"/>
              </a:rPr>
              <a:t>Control Program 2</a:t>
            </a:r>
          </a:p>
        </p:txBody>
      </p:sp>
      <p:sp>
        <p:nvSpPr>
          <p:cNvPr id="42014" name="object 4"/>
          <p:cNvSpPr txBox="1">
            <a:spLocks noGrp="1"/>
          </p:cNvSpPr>
          <p:nvPr/>
        </p:nvSpPr>
        <p:spPr bwMode="auto">
          <a:xfrm>
            <a:off x="10147300" y="6580189"/>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254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eaLnBrk="1" hangingPunct="1"/>
            <a:fld id="{5836A02F-D437-1F4F-994B-B721CB04E9D2}" type="slidenum">
              <a:rPr lang="en-US" sz="1800">
                <a:solidFill>
                  <a:schemeClr val="tx1"/>
                </a:solidFill>
              </a:rPr>
              <a:pPr eaLnBrk="1" hangingPunct="1"/>
              <a:t>19</a:t>
            </a:fld>
            <a:endParaRPr lang="en-US" sz="1800">
              <a:solidFill>
                <a:schemeClr val="tx1"/>
              </a:solidFill>
            </a:endParaRPr>
          </a:p>
        </p:txBody>
      </p:sp>
      <p:sp>
        <p:nvSpPr>
          <p:cNvPr id="8" name="Slide Number Placeholder 7"/>
          <p:cNvSpPr>
            <a:spLocks noGrp="1"/>
          </p:cNvSpPr>
          <p:nvPr>
            <p:ph type="sldNum" sz="quarter" idx="12"/>
          </p:nvPr>
        </p:nvSpPr>
        <p:spPr/>
        <p:txBody>
          <a:bodyPr/>
          <a:lstStyle/>
          <a:p>
            <a:fld id="{AC913800-9833-F549-80FC-C3497A40B0B4}" type="slidenum">
              <a:rPr lang="en-US" smtClean="0"/>
              <a:t>19</a:t>
            </a:fld>
            <a:endParaRPr lang="en-US"/>
          </a:p>
        </p:txBody>
      </p:sp>
    </p:spTree>
    <p:extLst>
      <p:ext uri="{BB962C8B-B14F-4D97-AF65-F5344CB8AC3E}">
        <p14:creationId xmlns:p14="http://schemas.microsoft.com/office/powerpoint/2010/main" val="4032575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ABB0-5AFA-475C-8F4C-47840514BBF8}"/>
              </a:ext>
            </a:extLst>
          </p:cNvPr>
          <p:cNvSpPr>
            <a:spLocks noGrp="1"/>
          </p:cNvSpPr>
          <p:nvPr>
            <p:ph type="title"/>
          </p:nvPr>
        </p:nvSpPr>
        <p:spPr/>
        <p:txBody>
          <a:bodyPr>
            <a:normAutofit fontScale="90000"/>
          </a:bodyPr>
          <a:lstStyle/>
          <a:p>
            <a:r>
              <a:rPr lang="en-US" dirty="0"/>
              <a:t>Limitations of Existing Networks</a:t>
            </a:r>
          </a:p>
        </p:txBody>
      </p:sp>
      <p:sp>
        <p:nvSpPr>
          <p:cNvPr id="3" name="Text Placeholder 2">
            <a:extLst>
              <a:ext uri="{FF2B5EF4-FFF2-40B4-BE49-F238E27FC236}">
                <a16:creationId xmlns:a16="http://schemas.microsoft.com/office/drawing/2014/main" id="{B56A8482-DA6C-473F-B6FF-FE7658DDA262}"/>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F6B1D42A-EF63-4D7F-92B8-EC0C9E02AC45}"/>
              </a:ext>
            </a:extLst>
          </p:cNvPr>
          <p:cNvSpPr>
            <a:spLocks noGrp="1"/>
          </p:cNvSpPr>
          <p:nvPr>
            <p:ph idx="1"/>
          </p:nvPr>
        </p:nvSpPr>
        <p:spPr/>
        <p:txBody>
          <a:bodyPr>
            <a:normAutofit/>
          </a:bodyPr>
          <a:lstStyle/>
          <a:p>
            <a:pPr lvl="1"/>
            <a:r>
              <a:rPr lang="en-US" dirty="0"/>
              <a:t>Traditional network uses Datagram approach, individual packets may follow different routes</a:t>
            </a:r>
          </a:p>
          <a:p>
            <a:pPr lvl="1"/>
            <a:r>
              <a:rPr lang="en-US" dirty="0"/>
              <a:t>Routing </a:t>
            </a:r>
            <a:r>
              <a:rPr lang="en-US" dirty="0">
                <a:solidFill>
                  <a:srgbClr val="C00000"/>
                </a:solidFill>
              </a:rPr>
              <a:t>based on Destination </a:t>
            </a:r>
            <a:r>
              <a:rPr lang="en-US" dirty="0"/>
              <a:t>is adopted. </a:t>
            </a:r>
          </a:p>
          <a:p>
            <a:pPr lvl="1"/>
            <a:r>
              <a:rPr lang="en-US" dirty="0">
                <a:solidFill>
                  <a:srgbClr val="C00000"/>
                </a:solidFill>
              </a:rPr>
              <a:t>Flow</a:t>
            </a:r>
            <a:r>
              <a:rPr lang="en-US" dirty="0"/>
              <a:t> of packets with a </a:t>
            </a:r>
            <a:r>
              <a:rPr lang="en-US" dirty="0">
                <a:solidFill>
                  <a:srgbClr val="C00000"/>
                </a:solidFill>
              </a:rPr>
              <a:t>defined QoS </a:t>
            </a:r>
            <a:r>
              <a:rPr lang="en-US" dirty="0"/>
              <a:t>may affect the routing for the flow in the current scenario.</a:t>
            </a:r>
          </a:p>
          <a:p>
            <a:pPr lvl="1"/>
            <a:r>
              <a:rPr lang="en-US" dirty="0"/>
              <a:t>Static and Complex Architecture</a:t>
            </a:r>
          </a:p>
          <a:p>
            <a:pPr lvl="1"/>
            <a:r>
              <a:rPr lang="en-US" dirty="0"/>
              <a:t>Inability to Scale</a:t>
            </a:r>
          </a:p>
          <a:p>
            <a:pPr lvl="1"/>
            <a:r>
              <a:rPr lang="en-US" dirty="0"/>
              <a:t>Inconsistent policy</a:t>
            </a:r>
          </a:p>
          <a:p>
            <a:pPr lvl="1"/>
            <a:r>
              <a:rPr lang="en-US" dirty="0"/>
              <a:t>Vendor Dependence</a:t>
            </a:r>
          </a:p>
        </p:txBody>
      </p:sp>
    </p:spTree>
    <p:extLst>
      <p:ext uri="{BB962C8B-B14F-4D97-AF65-F5344CB8AC3E}">
        <p14:creationId xmlns:p14="http://schemas.microsoft.com/office/powerpoint/2010/main" val="1422397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atin typeface="Calibri" charset="0"/>
                <a:ea typeface="ＭＳ Ｐゴシック" charset="0"/>
                <a:cs typeface="ＭＳ Ｐゴシック" charset="0"/>
              </a:rPr>
              <a:t>Network OS</a:t>
            </a:r>
          </a:p>
        </p:txBody>
      </p:sp>
      <p:sp>
        <p:nvSpPr>
          <p:cNvPr id="3" name="Content Placeholder 2"/>
          <p:cNvSpPr>
            <a:spLocks noGrp="1"/>
          </p:cNvSpPr>
          <p:nvPr>
            <p:ph idx="1"/>
          </p:nvPr>
        </p:nvSpPr>
        <p:spPr/>
        <p:txBody>
          <a:bodyPr/>
          <a:lstStyle/>
          <a:p>
            <a:pPr>
              <a:buFont typeface="Arial" charset="0"/>
              <a:buNone/>
            </a:pPr>
            <a:r>
              <a:rPr lang="en-US" b="1" dirty="0">
                <a:latin typeface="Calibri" charset="0"/>
                <a:ea typeface="ＭＳ Ｐゴシック" charset="0"/>
                <a:cs typeface="ＭＳ Ｐゴシック" charset="0"/>
              </a:rPr>
              <a:t>Network OS:</a:t>
            </a:r>
            <a:r>
              <a:rPr lang="en-US" dirty="0">
                <a:latin typeface="Calibri" charset="0"/>
                <a:ea typeface="ＭＳ Ｐゴシック" charset="0"/>
                <a:cs typeface="ＭＳ Ｐゴシック" charset="0"/>
              </a:rPr>
              <a:t> distributed system that creates a consistent, up-to-date network view</a:t>
            </a:r>
          </a:p>
          <a:p>
            <a:pPr lvl="1"/>
            <a:r>
              <a:rPr lang="en-US" dirty="0">
                <a:solidFill>
                  <a:srgbClr val="800000"/>
                </a:solidFill>
                <a:latin typeface="Calibri" charset="0"/>
                <a:ea typeface="ＭＳ Ｐゴシック" charset="0"/>
              </a:rPr>
              <a:t>Runs on servers (controllers) in the network</a:t>
            </a:r>
          </a:p>
          <a:p>
            <a:pPr lvl="1"/>
            <a:r>
              <a:rPr lang="en-US" dirty="0">
                <a:solidFill>
                  <a:srgbClr val="800000"/>
                </a:solidFill>
                <a:latin typeface="Calibri" charset="0"/>
                <a:ea typeface="ＭＳ Ｐゴシック" charset="0"/>
              </a:rPr>
              <a:t>NOX, ONIX</a:t>
            </a:r>
            <a:r>
              <a:rPr lang="en-US">
                <a:solidFill>
                  <a:srgbClr val="800000"/>
                </a:solidFill>
                <a:latin typeface="Calibri" charset="0"/>
                <a:ea typeface="ＭＳ Ｐゴシック" charset="0"/>
              </a:rPr>
              <a:t>, Floodlight, </a:t>
            </a:r>
            <a:r>
              <a:rPr lang="en-US" dirty="0" err="1">
                <a:solidFill>
                  <a:srgbClr val="800000"/>
                </a:solidFill>
                <a:latin typeface="Calibri" charset="0"/>
                <a:ea typeface="ＭＳ Ｐゴシック" charset="0"/>
              </a:rPr>
              <a:t>OpenDaylight</a:t>
            </a:r>
            <a:r>
              <a:rPr lang="en-US" dirty="0">
                <a:solidFill>
                  <a:srgbClr val="800000"/>
                </a:solidFill>
                <a:latin typeface="Calibri" charset="0"/>
                <a:ea typeface="ＭＳ Ｐゴシック" charset="0"/>
              </a:rPr>
              <a:t>, </a:t>
            </a:r>
            <a:r>
              <a:rPr lang="en-US" dirty="0" err="1">
                <a:solidFill>
                  <a:srgbClr val="800000"/>
                </a:solidFill>
                <a:latin typeface="Calibri" charset="0"/>
                <a:ea typeface="ＭＳ Ｐゴシック" charset="0"/>
              </a:rPr>
              <a:t>HyperFlow</a:t>
            </a:r>
            <a:r>
              <a:rPr lang="en-US" dirty="0">
                <a:solidFill>
                  <a:srgbClr val="800000"/>
                </a:solidFill>
                <a:latin typeface="Calibri" charset="0"/>
                <a:ea typeface="ＭＳ Ｐゴシック" charset="0"/>
              </a:rPr>
              <a:t>, </a:t>
            </a:r>
            <a:r>
              <a:rPr lang="en-US" dirty="0" err="1">
                <a:solidFill>
                  <a:srgbClr val="800000"/>
                </a:solidFill>
                <a:latin typeface="Calibri" charset="0"/>
                <a:ea typeface="ＭＳ Ｐゴシック" charset="0"/>
              </a:rPr>
              <a:t>Kandoo</a:t>
            </a:r>
            <a:r>
              <a:rPr lang="en-US" dirty="0">
                <a:solidFill>
                  <a:srgbClr val="800000"/>
                </a:solidFill>
                <a:latin typeface="Calibri" charset="0"/>
                <a:ea typeface="ＭＳ Ｐゴシック" charset="0"/>
              </a:rPr>
              <a:t>, Beehive, Beacon, Maestro, … + more</a:t>
            </a:r>
          </a:p>
          <a:p>
            <a:pPr>
              <a:buFont typeface="Arial" charset="0"/>
              <a:buNone/>
            </a:pPr>
            <a:endParaRPr lang="en-US" dirty="0">
              <a:latin typeface="Calibri" charset="0"/>
              <a:ea typeface="ＭＳ Ｐゴシック" charset="0"/>
              <a:cs typeface="ＭＳ Ｐゴシック" charset="0"/>
            </a:endParaRPr>
          </a:p>
          <a:p>
            <a:pPr>
              <a:buFont typeface="Arial" charset="0"/>
              <a:buNone/>
            </a:pPr>
            <a:r>
              <a:rPr lang="en-US" dirty="0">
                <a:latin typeface="Calibri" charset="0"/>
                <a:ea typeface="ＭＳ Ｐゴシック" charset="0"/>
                <a:cs typeface="ＭＳ Ｐゴシック" charset="0"/>
              </a:rPr>
              <a:t>Uses </a:t>
            </a:r>
            <a:r>
              <a:rPr lang="en-US" b="1" dirty="0">
                <a:latin typeface="Calibri" charset="0"/>
                <a:ea typeface="ＭＳ Ｐゴシック" charset="0"/>
                <a:cs typeface="ＭＳ Ｐゴシック" charset="0"/>
              </a:rPr>
              <a:t>forwarding abstraction</a:t>
            </a:r>
            <a:r>
              <a:rPr lang="en-US" dirty="0">
                <a:latin typeface="Calibri" charset="0"/>
                <a:ea typeface="ＭＳ Ｐゴシック" charset="0"/>
                <a:cs typeface="ＭＳ Ｐゴシック" charset="0"/>
              </a:rPr>
              <a:t> to:</a:t>
            </a:r>
          </a:p>
          <a:p>
            <a:pPr lvl="1"/>
            <a:r>
              <a:rPr lang="en-US" dirty="0">
                <a:solidFill>
                  <a:srgbClr val="800000"/>
                </a:solidFill>
                <a:latin typeface="Calibri" charset="0"/>
                <a:ea typeface="ＭＳ Ｐゴシック" charset="0"/>
              </a:rPr>
              <a:t>Get state information </a:t>
            </a:r>
            <a:r>
              <a:rPr lang="en-US" b="1" dirty="0">
                <a:solidFill>
                  <a:srgbClr val="800000"/>
                </a:solidFill>
                <a:latin typeface="Calibri" charset="0"/>
                <a:ea typeface="ＭＳ Ｐゴシック" charset="0"/>
              </a:rPr>
              <a:t>from</a:t>
            </a:r>
            <a:r>
              <a:rPr lang="en-US" dirty="0">
                <a:solidFill>
                  <a:srgbClr val="800000"/>
                </a:solidFill>
                <a:latin typeface="Calibri" charset="0"/>
                <a:ea typeface="ＭＳ Ｐゴシック" charset="0"/>
              </a:rPr>
              <a:t> forwarding elements</a:t>
            </a:r>
          </a:p>
          <a:p>
            <a:pPr lvl="1"/>
            <a:r>
              <a:rPr lang="en-US" dirty="0">
                <a:solidFill>
                  <a:srgbClr val="800000"/>
                </a:solidFill>
                <a:latin typeface="Calibri" charset="0"/>
                <a:ea typeface="ＭＳ Ｐゴシック" charset="0"/>
              </a:rPr>
              <a:t>Give control directives </a:t>
            </a:r>
            <a:r>
              <a:rPr lang="en-US" b="1" dirty="0">
                <a:solidFill>
                  <a:srgbClr val="800000"/>
                </a:solidFill>
                <a:latin typeface="Calibri" charset="0"/>
                <a:ea typeface="ＭＳ Ｐゴシック" charset="0"/>
              </a:rPr>
              <a:t>to</a:t>
            </a:r>
            <a:r>
              <a:rPr lang="en-US" dirty="0">
                <a:solidFill>
                  <a:srgbClr val="800000"/>
                </a:solidFill>
                <a:latin typeface="Calibri" charset="0"/>
                <a:ea typeface="ＭＳ Ｐゴシック" charset="0"/>
              </a:rPr>
              <a:t> forwarding elements</a:t>
            </a:r>
          </a:p>
          <a:p>
            <a:pPr lvl="1">
              <a:buFont typeface="Arial" charset="0"/>
              <a:buNone/>
            </a:pPr>
            <a:endParaRPr lang="en-US" dirty="0">
              <a:latin typeface="Calibri" charset="0"/>
              <a:ea typeface="ＭＳ Ｐゴシック" charset="0"/>
            </a:endParaRPr>
          </a:p>
        </p:txBody>
      </p:sp>
      <p:sp>
        <p:nvSpPr>
          <p:cNvPr id="2" name="Slide Number Placeholder 1"/>
          <p:cNvSpPr>
            <a:spLocks noGrp="1"/>
          </p:cNvSpPr>
          <p:nvPr>
            <p:ph type="sldNum" sz="quarter" idx="12"/>
          </p:nvPr>
        </p:nvSpPr>
        <p:spPr/>
        <p:txBody>
          <a:bodyPr/>
          <a:lstStyle/>
          <a:p>
            <a:fld id="{AC913800-9833-F549-80FC-C3497A40B0B4}" type="slidenum">
              <a:rPr lang="en-US" smtClean="0"/>
              <a:t>20</a:t>
            </a:fld>
            <a:endParaRPr lang="en-US"/>
          </a:p>
        </p:txBody>
      </p:sp>
    </p:spTree>
    <p:extLst>
      <p:ext uri="{BB962C8B-B14F-4D97-AF65-F5344CB8AC3E}">
        <p14:creationId xmlns:p14="http://schemas.microsoft.com/office/powerpoint/2010/main" val="41045988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1524001"/>
            <a:ext cx="2667000" cy="605407"/>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400" dirty="0">
                <a:solidFill>
                  <a:srgbClr val="000000"/>
                </a:solidFill>
                <a:latin typeface="Calibri" charset="0"/>
              </a:rPr>
              <a:t>Control Program A</a:t>
            </a:r>
          </a:p>
        </p:txBody>
      </p:sp>
      <p:cxnSp>
        <p:nvCxnSpPr>
          <p:cNvPr id="44" name="Straight Connector 43"/>
          <p:cNvCxnSpPr/>
          <p:nvPr/>
        </p:nvCxnSpPr>
        <p:spPr>
          <a:xfrm flipV="1">
            <a:off x="3506789" y="4206875"/>
            <a:ext cx="1666875" cy="1276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384800" y="4075114"/>
            <a:ext cx="1322388" cy="839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5489575" y="5483225"/>
            <a:ext cx="1536700" cy="844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874963" y="6026151"/>
            <a:ext cx="1674812" cy="3016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7470776" y="4635500"/>
            <a:ext cx="1433513" cy="566738"/>
          </a:xfrm>
          <a:prstGeom prst="line">
            <a:avLst/>
          </a:prstGeom>
        </p:spPr>
        <p:style>
          <a:lnRef idx="2">
            <a:schemeClr val="accent1"/>
          </a:lnRef>
          <a:fillRef idx="0">
            <a:schemeClr val="accent1"/>
          </a:fillRef>
          <a:effectRef idx="1">
            <a:schemeClr val="accent1"/>
          </a:effectRef>
          <a:fontRef idx="minor">
            <a:schemeClr val="tx1"/>
          </a:fontRef>
        </p:style>
      </p:cxnSp>
      <p:sp>
        <p:nvSpPr>
          <p:cNvPr id="67" name="Rounded Rectangle 66"/>
          <p:cNvSpPr/>
          <p:nvPr/>
        </p:nvSpPr>
        <p:spPr>
          <a:xfrm>
            <a:off x="5708651" y="1524001"/>
            <a:ext cx="2597149" cy="60221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400" dirty="0">
                <a:solidFill>
                  <a:srgbClr val="000000"/>
                </a:solidFill>
                <a:latin typeface="Calibri" charset="0"/>
              </a:rPr>
              <a:t>Control Program B</a:t>
            </a:r>
          </a:p>
        </p:txBody>
      </p:sp>
      <p:cxnSp>
        <p:nvCxnSpPr>
          <p:cNvPr id="70" name="Straight Connector 69"/>
          <p:cNvCxnSpPr/>
          <p:nvPr/>
        </p:nvCxnSpPr>
        <p:spPr>
          <a:xfrm rot="16200000" flipH="1">
            <a:off x="1070770" y="4034632"/>
            <a:ext cx="2776537" cy="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5400000">
            <a:off x="4360863" y="3140075"/>
            <a:ext cx="989012"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5400000">
            <a:off x="5892801" y="3779838"/>
            <a:ext cx="2268537"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5400000">
            <a:off x="8189913" y="3360738"/>
            <a:ext cx="1427163"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Rounded Rectangle 78"/>
          <p:cNvSpPr/>
          <p:nvPr/>
        </p:nvSpPr>
        <p:spPr>
          <a:xfrm>
            <a:off x="2345267" y="2229446"/>
            <a:ext cx="6663266" cy="818554"/>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sp>
        <p:nvSpPr>
          <p:cNvPr id="42004" name="Title 31"/>
          <p:cNvSpPr>
            <a:spLocks noGrp="1"/>
          </p:cNvSpPr>
          <p:nvPr>
            <p:ph type="title"/>
          </p:nvPr>
        </p:nvSpPr>
        <p:spPr>
          <a:xfrm>
            <a:off x="1981200" y="152400"/>
            <a:ext cx="8229600" cy="1143000"/>
          </a:xfrm>
        </p:spPr>
        <p:txBody>
          <a:bodyPr>
            <a:normAutofit/>
          </a:bodyPr>
          <a:lstStyle/>
          <a:p>
            <a:pPr eaLnBrk="1" hangingPunct="1"/>
            <a:r>
              <a:rPr lang="en-US" sz="4000" dirty="0">
                <a:latin typeface="Calibri" charset="0"/>
                <a:ea typeface="ＭＳ Ｐゴシック" charset="0"/>
                <a:cs typeface="ＭＳ Ｐゴシック" charset="0"/>
              </a:rPr>
              <a:t>Software Defined Network (SDN)</a:t>
            </a:r>
          </a:p>
        </p:txBody>
      </p:sp>
      <p:sp>
        <p:nvSpPr>
          <p:cNvPr id="34" name="AutoShape 7"/>
          <p:cNvSpPr>
            <a:spLocks noChangeArrowheads="1"/>
          </p:cNvSpPr>
          <p:nvPr/>
        </p:nvSpPr>
        <p:spPr bwMode="auto">
          <a:xfrm>
            <a:off x="2135188" y="5264150"/>
            <a:ext cx="1371600" cy="762000"/>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a:r>
              <a:rPr lang="en-US" sz="1800">
                <a:solidFill>
                  <a:schemeClr val="bg1"/>
                </a:solidFill>
                <a:latin typeface="Calibri" charset="0"/>
              </a:rPr>
              <a:t>Packet</a:t>
            </a:r>
          </a:p>
          <a:p>
            <a:pPr algn="ctr"/>
            <a:r>
              <a:rPr lang="en-US" sz="1800">
                <a:solidFill>
                  <a:schemeClr val="bg1"/>
                </a:solidFill>
                <a:latin typeface="Calibri" charset="0"/>
              </a:rPr>
              <a:t>Forwarding </a:t>
            </a:r>
          </a:p>
          <a:p>
            <a:pPr algn="ctr"/>
            <a:endParaRPr lang="en-US" sz="1800">
              <a:solidFill>
                <a:schemeClr val="bg1"/>
              </a:solidFill>
              <a:latin typeface="Calibri" charset="0"/>
            </a:endParaRPr>
          </a:p>
        </p:txBody>
      </p:sp>
      <p:sp>
        <p:nvSpPr>
          <p:cNvPr id="35" name="AutoShape 7"/>
          <p:cNvSpPr>
            <a:spLocks noChangeArrowheads="1"/>
          </p:cNvSpPr>
          <p:nvPr/>
        </p:nvSpPr>
        <p:spPr bwMode="auto">
          <a:xfrm>
            <a:off x="4324350" y="5837238"/>
            <a:ext cx="1371600" cy="762000"/>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a:r>
              <a:rPr lang="en-US" sz="1800">
                <a:solidFill>
                  <a:schemeClr val="bg1"/>
                </a:solidFill>
                <a:latin typeface="Calibri" charset="0"/>
              </a:rPr>
              <a:t>Packet</a:t>
            </a:r>
          </a:p>
          <a:p>
            <a:pPr algn="ctr"/>
            <a:r>
              <a:rPr lang="en-US" sz="1800">
                <a:solidFill>
                  <a:schemeClr val="bg1"/>
                </a:solidFill>
                <a:latin typeface="Calibri" charset="0"/>
              </a:rPr>
              <a:t>Forwarding </a:t>
            </a:r>
          </a:p>
          <a:p>
            <a:pPr algn="ctr"/>
            <a:endParaRPr lang="en-US" sz="1800">
              <a:solidFill>
                <a:schemeClr val="bg1"/>
              </a:solidFill>
              <a:latin typeface="Calibri" charset="0"/>
            </a:endParaRPr>
          </a:p>
        </p:txBody>
      </p:sp>
      <p:sp>
        <p:nvSpPr>
          <p:cNvPr id="36" name="AutoShape 7"/>
          <p:cNvSpPr>
            <a:spLocks noChangeArrowheads="1"/>
          </p:cNvSpPr>
          <p:nvPr/>
        </p:nvSpPr>
        <p:spPr bwMode="auto">
          <a:xfrm>
            <a:off x="4170363" y="3635375"/>
            <a:ext cx="1371600" cy="762000"/>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a:r>
              <a:rPr lang="en-US" sz="1800">
                <a:solidFill>
                  <a:schemeClr val="bg1"/>
                </a:solidFill>
                <a:latin typeface="Calibri" charset="0"/>
              </a:rPr>
              <a:t>Packet</a:t>
            </a:r>
          </a:p>
          <a:p>
            <a:pPr algn="ctr"/>
            <a:r>
              <a:rPr lang="en-US" sz="1800">
                <a:solidFill>
                  <a:schemeClr val="bg1"/>
                </a:solidFill>
                <a:latin typeface="Calibri" charset="0"/>
              </a:rPr>
              <a:t>Forwarding </a:t>
            </a:r>
          </a:p>
          <a:p>
            <a:pPr algn="ctr"/>
            <a:endParaRPr lang="en-US" sz="1800">
              <a:solidFill>
                <a:schemeClr val="bg1"/>
              </a:solidFill>
              <a:latin typeface="Calibri" charset="0"/>
            </a:endParaRPr>
          </a:p>
        </p:txBody>
      </p:sp>
      <p:sp>
        <p:nvSpPr>
          <p:cNvPr id="37" name="AutoShape 7"/>
          <p:cNvSpPr>
            <a:spLocks noChangeArrowheads="1"/>
          </p:cNvSpPr>
          <p:nvPr/>
        </p:nvSpPr>
        <p:spPr bwMode="auto">
          <a:xfrm>
            <a:off x="6342063" y="4883150"/>
            <a:ext cx="1371600" cy="762000"/>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a:r>
              <a:rPr lang="en-US" sz="1800">
                <a:solidFill>
                  <a:schemeClr val="bg1"/>
                </a:solidFill>
                <a:latin typeface="Calibri" charset="0"/>
              </a:rPr>
              <a:t>Packet</a:t>
            </a:r>
          </a:p>
          <a:p>
            <a:pPr algn="ctr"/>
            <a:r>
              <a:rPr lang="en-US" sz="1800">
                <a:solidFill>
                  <a:schemeClr val="bg1"/>
                </a:solidFill>
                <a:latin typeface="Calibri" charset="0"/>
              </a:rPr>
              <a:t>Forwarding </a:t>
            </a:r>
          </a:p>
          <a:p>
            <a:pPr algn="ctr"/>
            <a:endParaRPr lang="en-US" sz="1800">
              <a:solidFill>
                <a:schemeClr val="bg1"/>
              </a:solidFill>
              <a:latin typeface="Calibri" charset="0"/>
            </a:endParaRPr>
          </a:p>
        </p:txBody>
      </p:sp>
      <p:sp>
        <p:nvSpPr>
          <p:cNvPr id="38" name="AutoShape 7"/>
          <p:cNvSpPr>
            <a:spLocks noChangeArrowheads="1"/>
          </p:cNvSpPr>
          <p:nvPr/>
        </p:nvSpPr>
        <p:spPr bwMode="auto">
          <a:xfrm>
            <a:off x="8323263" y="4016375"/>
            <a:ext cx="1371600" cy="762000"/>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a:r>
              <a:rPr lang="en-US" sz="1800">
                <a:solidFill>
                  <a:schemeClr val="bg1"/>
                </a:solidFill>
                <a:latin typeface="Calibri" charset="0"/>
              </a:rPr>
              <a:t>Packet</a:t>
            </a:r>
          </a:p>
          <a:p>
            <a:pPr algn="ctr"/>
            <a:r>
              <a:rPr lang="en-US" sz="1800">
                <a:solidFill>
                  <a:schemeClr val="bg1"/>
                </a:solidFill>
                <a:latin typeface="Calibri" charset="0"/>
              </a:rPr>
              <a:t>Forwarding </a:t>
            </a:r>
          </a:p>
          <a:p>
            <a:pPr algn="ctr"/>
            <a:endParaRPr lang="en-US" sz="1800">
              <a:solidFill>
                <a:schemeClr val="bg1"/>
              </a:solidFill>
              <a:latin typeface="Calibri" charset="0"/>
            </a:endParaRPr>
          </a:p>
        </p:txBody>
      </p:sp>
      <p:grpSp>
        <p:nvGrpSpPr>
          <p:cNvPr id="2" name="Group 64"/>
          <p:cNvGrpSpPr/>
          <p:nvPr/>
        </p:nvGrpSpPr>
        <p:grpSpPr>
          <a:xfrm>
            <a:off x="6781800" y="2286000"/>
            <a:ext cx="838200" cy="609600"/>
            <a:chOff x="7848600" y="1752600"/>
            <a:chExt cx="1143000" cy="838200"/>
          </a:xfrm>
          <a:solidFill>
            <a:schemeClr val="bg1"/>
          </a:solidFill>
        </p:grpSpPr>
        <p:sp>
          <p:nvSpPr>
            <p:cNvPr id="33" name="Oval 32"/>
            <p:cNvSpPr/>
            <p:nvPr/>
          </p:nvSpPr>
          <p:spPr>
            <a:xfrm>
              <a:off x="8001000" y="1981200"/>
              <a:ext cx="228600" cy="228600"/>
            </a:xfrm>
            <a:prstGeom prst="ellipse">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0" name="Oval 39"/>
            <p:cNvSpPr/>
            <p:nvPr/>
          </p:nvSpPr>
          <p:spPr>
            <a:xfrm>
              <a:off x="8382000" y="1752600"/>
              <a:ext cx="228600" cy="228600"/>
            </a:xfrm>
            <a:prstGeom prst="ellipse">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1" name="Oval 40"/>
            <p:cNvSpPr/>
            <p:nvPr/>
          </p:nvSpPr>
          <p:spPr>
            <a:xfrm>
              <a:off x="8382000" y="2362200"/>
              <a:ext cx="228600" cy="228600"/>
            </a:xfrm>
            <a:prstGeom prst="ellipse">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2" name="Oval 41"/>
            <p:cNvSpPr/>
            <p:nvPr/>
          </p:nvSpPr>
          <p:spPr>
            <a:xfrm>
              <a:off x="8763000" y="2057400"/>
              <a:ext cx="228600" cy="228600"/>
            </a:xfrm>
            <a:prstGeom prst="ellipse">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3" name="Oval 42"/>
            <p:cNvSpPr/>
            <p:nvPr/>
          </p:nvSpPr>
          <p:spPr>
            <a:xfrm>
              <a:off x="7848600" y="2362200"/>
              <a:ext cx="228600" cy="228600"/>
            </a:xfrm>
            <a:prstGeom prst="ellipse">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47" name="Straight Connector 46"/>
            <p:cNvCxnSpPr>
              <a:stCxn id="33" idx="7"/>
              <a:endCxn id="40" idx="3"/>
            </p:cNvCxnSpPr>
            <p:nvPr/>
          </p:nvCxnSpPr>
          <p:spPr>
            <a:xfrm rot="5400000" flipH="1" flipV="1">
              <a:off x="8272322" y="1871522"/>
              <a:ext cx="66956" cy="219356"/>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0"/>
              <a:endCxn id="33" idx="3"/>
            </p:cNvCxnSpPr>
            <p:nvPr/>
          </p:nvCxnSpPr>
          <p:spPr>
            <a:xfrm rot="5400000" flipH="1" flipV="1">
              <a:off x="7905750" y="2233472"/>
              <a:ext cx="185878" cy="71578"/>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3" idx="7"/>
              <a:endCxn id="40" idx="4"/>
            </p:cNvCxnSpPr>
            <p:nvPr/>
          </p:nvCxnSpPr>
          <p:spPr>
            <a:xfrm rot="5400000" flipH="1" flipV="1">
              <a:off x="8062772" y="1962150"/>
              <a:ext cx="414478" cy="452578"/>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5"/>
              <a:endCxn id="41" idx="3"/>
            </p:cNvCxnSpPr>
            <p:nvPr/>
          </p:nvCxnSpPr>
          <p:spPr>
            <a:xfrm rot="16200000" flipH="1">
              <a:off x="8229600" y="2371444"/>
              <a:ext cx="1588" cy="371756"/>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0" idx="4"/>
              <a:endCxn id="42" idx="1"/>
            </p:cNvCxnSpPr>
            <p:nvPr/>
          </p:nvCxnSpPr>
          <p:spPr>
            <a:xfrm rot="16200000" flipH="1">
              <a:off x="8591550" y="1885950"/>
              <a:ext cx="109678" cy="300178"/>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8610600" y="2252522"/>
              <a:ext cx="185878" cy="223978"/>
            </a:xfrm>
            <a:prstGeom prst="line">
              <a:avLst/>
            </a:prstGeom>
            <a:grpFill/>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AC913800-9833-F549-80FC-C3497A40B0B4}" type="slidenum">
              <a:rPr lang="en-US" smtClean="0"/>
              <a:t>21</a:t>
            </a:fld>
            <a:endParaRPr lang="en-US"/>
          </a:p>
        </p:txBody>
      </p:sp>
    </p:spTree>
    <p:extLst>
      <p:ext uri="{BB962C8B-B14F-4D97-AF65-F5344CB8AC3E}">
        <p14:creationId xmlns:p14="http://schemas.microsoft.com/office/powerpoint/2010/main" val="291684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2"/>
          <p:cNvSpPr>
            <a:spLocks noChangeArrowheads="1"/>
          </p:cNvSpPr>
          <p:nvPr/>
        </p:nvSpPr>
        <p:spPr bwMode="auto">
          <a:xfrm>
            <a:off x="3917951" y="4645026"/>
            <a:ext cx="1495425" cy="1228725"/>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51" name="object 3"/>
          <p:cNvSpPr>
            <a:spLocks/>
          </p:cNvSpPr>
          <p:nvPr/>
        </p:nvSpPr>
        <p:spPr bwMode="auto">
          <a:xfrm>
            <a:off x="3968751" y="4678363"/>
            <a:ext cx="1393825" cy="1122362"/>
          </a:xfrm>
          <a:custGeom>
            <a:avLst/>
            <a:gdLst>
              <a:gd name="T0" fmla="*/ 0 w 1394460"/>
              <a:gd name="T1" fmla="*/ 1121157 h 1122679"/>
              <a:gd name="T2" fmla="*/ 1391307 w 1394460"/>
              <a:gd name="T3" fmla="*/ 0 h 1122679"/>
              <a:gd name="T4" fmla="*/ 0 60000 65536"/>
              <a:gd name="T5" fmla="*/ 0 60000 65536"/>
              <a:gd name="T6" fmla="*/ 0 w 1394460"/>
              <a:gd name="T7" fmla="*/ 0 h 1122679"/>
              <a:gd name="T8" fmla="*/ 1394460 w 1394460"/>
              <a:gd name="T9" fmla="*/ 1122679 h 1122679"/>
            </a:gdLst>
            <a:ahLst/>
            <a:cxnLst>
              <a:cxn ang="T4">
                <a:pos x="T0" y="T1"/>
              </a:cxn>
              <a:cxn ang="T5">
                <a:pos x="T2" y="T3"/>
              </a:cxn>
            </a:cxnLst>
            <a:rect l="T6" t="T7" r="T8" b="T9"/>
            <a:pathLst>
              <a:path w="1394460" h="1122679">
                <a:moveTo>
                  <a:pt x="0" y="1122425"/>
                </a:moveTo>
                <a:lnTo>
                  <a:pt x="1393844" y="0"/>
                </a:lnTo>
              </a:path>
            </a:pathLst>
          </a:custGeom>
          <a:noFill/>
          <a:ln w="25399">
            <a:solidFill>
              <a:srgbClr val="FC0028"/>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52" name="object 4"/>
          <p:cNvSpPr>
            <a:spLocks noChangeArrowheads="1"/>
          </p:cNvSpPr>
          <p:nvPr/>
        </p:nvSpPr>
        <p:spPr bwMode="auto">
          <a:xfrm>
            <a:off x="5489576" y="4529138"/>
            <a:ext cx="1204913" cy="844550"/>
          </a:xfrm>
          <a:prstGeom prst="rect">
            <a:avLst/>
          </a:prstGeom>
          <a:blipFill dpi="0" rotWithShape="1">
            <a:blip r:embed="rId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53" name="object 5"/>
          <p:cNvSpPr>
            <a:spLocks/>
          </p:cNvSpPr>
          <p:nvPr/>
        </p:nvSpPr>
        <p:spPr bwMode="auto">
          <a:xfrm>
            <a:off x="5538789" y="4562475"/>
            <a:ext cx="1106487" cy="738188"/>
          </a:xfrm>
          <a:custGeom>
            <a:avLst/>
            <a:gdLst>
              <a:gd name="T0" fmla="*/ 0 w 1106804"/>
              <a:gd name="T1" fmla="*/ 0 h 738504"/>
              <a:gd name="T2" fmla="*/ 1105155 w 1106804"/>
              <a:gd name="T3" fmla="*/ 736983 h 738504"/>
              <a:gd name="T4" fmla="*/ 0 60000 65536"/>
              <a:gd name="T5" fmla="*/ 0 60000 65536"/>
              <a:gd name="T6" fmla="*/ 0 w 1106804"/>
              <a:gd name="T7" fmla="*/ 0 h 738504"/>
              <a:gd name="T8" fmla="*/ 1106804 w 1106804"/>
              <a:gd name="T9" fmla="*/ 738504 h 738504"/>
            </a:gdLst>
            <a:ahLst/>
            <a:cxnLst>
              <a:cxn ang="T4">
                <a:pos x="T0" y="T1"/>
              </a:cxn>
              <a:cxn ang="T5">
                <a:pos x="T2" y="T3"/>
              </a:cxn>
            </a:cxnLst>
            <a:rect l="T6" t="T7" r="T8" b="T9"/>
            <a:pathLst>
              <a:path w="1106804" h="738504">
                <a:moveTo>
                  <a:pt x="0" y="0"/>
                </a:moveTo>
                <a:lnTo>
                  <a:pt x="1106423" y="738246"/>
                </a:lnTo>
              </a:path>
            </a:pathLst>
          </a:custGeom>
          <a:noFill/>
          <a:ln w="25399">
            <a:solidFill>
              <a:srgbClr val="FC0028"/>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54" name="object 6"/>
          <p:cNvSpPr>
            <a:spLocks noChangeArrowheads="1"/>
          </p:cNvSpPr>
          <p:nvPr/>
        </p:nvSpPr>
        <p:spPr bwMode="auto">
          <a:xfrm>
            <a:off x="5576888" y="5767388"/>
            <a:ext cx="1384300" cy="849312"/>
          </a:xfrm>
          <a:prstGeom prst="rect">
            <a:avLst/>
          </a:prstGeom>
          <a:blipFill dpi="0" rotWithShape="1">
            <a:blip r:embed="rId5"/>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55" name="object 7"/>
          <p:cNvSpPr>
            <a:spLocks/>
          </p:cNvSpPr>
          <p:nvPr/>
        </p:nvSpPr>
        <p:spPr bwMode="auto">
          <a:xfrm>
            <a:off x="5626101" y="5800725"/>
            <a:ext cx="1285875" cy="742950"/>
          </a:xfrm>
          <a:custGeom>
            <a:avLst/>
            <a:gdLst>
              <a:gd name="T0" fmla="*/ 0 w 1286510"/>
              <a:gd name="T1" fmla="*/ 742949 h 742950"/>
              <a:gd name="T2" fmla="*/ 1283353 w 1286510"/>
              <a:gd name="T3" fmla="*/ 0 h 742950"/>
              <a:gd name="T4" fmla="*/ 0 60000 65536"/>
              <a:gd name="T5" fmla="*/ 0 60000 65536"/>
              <a:gd name="T6" fmla="*/ 0 w 1286510"/>
              <a:gd name="T7" fmla="*/ 0 h 742950"/>
              <a:gd name="T8" fmla="*/ 1286510 w 1286510"/>
              <a:gd name="T9" fmla="*/ 742950 h 742950"/>
            </a:gdLst>
            <a:ahLst/>
            <a:cxnLst>
              <a:cxn ang="T4">
                <a:pos x="T0" y="T1"/>
              </a:cxn>
              <a:cxn ang="T5">
                <a:pos x="T2" y="T3"/>
              </a:cxn>
            </a:cxnLst>
            <a:rect l="T6" t="T7" r="T8" b="T9"/>
            <a:pathLst>
              <a:path w="1286510" h="742950">
                <a:moveTo>
                  <a:pt x="0" y="742949"/>
                </a:moveTo>
                <a:lnTo>
                  <a:pt x="1285890" y="0"/>
                </a:lnTo>
              </a:path>
            </a:pathLst>
          </a:custGeom>
          <a:noFill/>
          <a:ln w="25399">
            <a:solidFill>
              <a:srgbClr val="FC0028"/>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56" name="object 8"/>
          <p:cNvSpPr>
            <a:spLocks noChangeArrowheads="1"/>
          </p:cNvSpPr>
          <p:nvPr/>
        </p:nvSpPr>
        <p:spPr bwMode="auto">
          <a:xfrm>
            <a:off x="3395663" y="6243638"/>
            <a:ext cx="1490662" cy="374650"/>
          </a:xfrm>
          <a:prstGeom prst="rect">
            <a:avLst/>
          </a:prstGeom>
          <a:blipFill dpi="0" rotWithShape="1">
            <a:blip r:embed="rId6"/>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57" name="object 9"/>
          <p:cNvSpPr>
            <a:spLocks/>
          </p:cNvSpPr>
          <p:nvPr/>
        </p:nvSpPr>
        <p:spPr bwMode="auto">
          <a:xfrm>
            <a:off x="3440114" y="6278563"/>
            <a:ext cx="1400175" cy="265112"/>
          </a:xfrm>
          <a:custGeom>
            <a:avLst/>
            <a:gdLst>
              <a:gd name="T0" fmla="*/ 0 w 1400175"/>
              <a:gd name="T1" fmla="*/ 0 h 265429"/>
              <a:gd name="T2" fmla="*/ 1400165 w 1400175"/>
              <a:gd name="T3" fmla="*/ 263851 h 265429"/>
              <a:gd name="T4" fmla="*/ 0 60000 65536"/>
              <a:gd name="T5" fmla="*/ 0 60000 65536"/>
              <a:gd name="T6" fmla="*/ 0 w 1400175"/>
              <a:gd name="T7" fmla="*/ 0 h 265429"/>
              <a:gd name="T8" fmla="*/ 1400175 w 1400175"/>
              <a:gd name="T9" fmla="*/ 265429 h 265429"/>
            </a:gdLst>
            <a:ahLst/>
            <a:cxnLst>
              <a:cxn ang="T4">
                <a:pos x="T0" y="T1"/>
              </a:cxn>
              <a:cxn ang="T5">
                <a:pos x="T2" y="T3"/>
              </a:cxn>
            </a:cxnLst>
            <a:rect l="T6" t="T7" r="T8" b="T9"/>
            <a:pathLst>
              <a:path w="1400175" h="265429">
                <a:moveTo>
                  <a:pt x="0" y="0"/>
                </a:moveTo>
                <a:lnTo>
                  <a:pt x="1400165" y="265115"/>
                </a:lnTo>
              </a:path>
            </a:pathLst>
          </a:custGeom>
          <a:noFill/>
          <a:ln w="25399">
            <a:solidFill>
              <a:srgbClr val="FC0028"/>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58" name="object 10"/>
          <p:cNvSpPr>
            <a:spLocks noChangeArrowheads="1"/>
          </p:cNvSpPr>
          <p:nvPr/>
        </p:nvSpPr>
        <p:spPr bwMode="auto">
          <a:xfrm>
            <a:off x="7235826" y="5021264"/>
            <a:ext cx="1293813" cy="606425"/>
          </a:xfrm>
          <a:prstGeom prst="rect">
            <a:avLst/>
          </a:prstGeom>
          <a:blipFill dpi="0" rotWithShape="1">
            <a:blip r:embed="rId7"/>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59" name="object 11"/>
          <p:cNvSpPr>
            <a:spLocks/>
          </p:cNvSpPr>
          <p:nvPr/>
        </p:nvSpPr>
        <p:spPr bwMode="auto">
          <a:xfrm>
            <a:off x="7283451" y="5056189"/>
            <a:ext cx="1198563" cy="496887"/>
          </a:xfrm>
          <a:custGeom>
            <a:avLst/>
            <a:gdLst>
              <a:gd name="T0" fmla="*/ 0 w 1198879"/>
              <a:gd name="T1" fmla="*/ 495689 h 497204"/>
              <a:gd name="T2" fmla="*/ 1197361 w 1198879"/>
              <a:gd name="T3" fmla="*/ 0 h 497204"/>
              <a:gd name="T4" fmla="*/ 0 60000 65536"/>
              <a:gd name="T5" fmla="*/ 0 60000 65536"/>
              <a:gd name="T6" fmla="*/ 0 w 1198879"/>
              <a:gd name="T7" fmla="*/ 0 h 497204"/>
              <a:gd name="T8" fmla="*/ 1198879 w 1198879"/>
              <a:gd name="T9" fmla="*/ 497204 h 497204"/>
            </a:gdLst>
            <a:ahLst/>
            <a:cxnLst>
              <a:cxn ang="T4">
                <a:pos x="T0" y="T1"/>
              </a:cxn>
              <a:cxn ang="T5">
                <a:pos x="T2" y="T3"/>
              </a:cxn>
            </a:cxnLst>
            <a:rect l="T6" t="T7" r="T8" b="T9"/>
            <a:pathLst>
              <a:path w="1198879" h="497204">
                <a:moveTo>
                  <a:pt x="0" y="496955"/>
                </a:moveTo>
                <a:lnTo>
                  <a:pt x="1198625" y="0"/>
                </a:lnTo>
              </a:path>
            </a:pathLst>
          </a:custGeom>
          <a:noFill/>
          <a:ln w="25399">
            <a:solidFill>
              <a:srgbClr val="FC0028"/>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60" name="object 12"/>
          <p:cNvSpPr>
            <a:spLocks noChangeArrowheads="1"/>
          </p:cNvSpPr>
          <p:nvPr/>
        </p:nvSpPr>
        <p:spPr bwMode="auto">
          <a:xfrm>
            <a:off x="3036889" y="3284538"/>
            <a:ext cx="111125" cy="2525712"/>
          </a:xfrm>
          <a:prstGeom prst="rect">
            <a:avLst/>
          </a:prstGeom>
          <a:blipFill dpi="0" rotWithShape="1">
            <a:blip r:embed="rId8"/>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61" name="object 13"/>
          <p:cNvSpPr>
            <a:spLocks/>
          </p:cNvSpPr>
          <p:nvPr/>
        </p:nvSpPr>
        <p:spPr bwMode="auto">
          <a:xfrm>
            <a:off x="3092450" y="3306764"/>
            <a:ext cx="0" cy="2441575"/>
          </a:xfrm>
          <a:custGeom>
            <a:avLst/>
            <a:gdLst>
              <a:gd name="T0" fmla="*/ 0 h 2441575"/>
              <a:gd name="T1" fmla="*/ 2441499 h 2441575"/>
              <a:gd name="T2" fmla="*/ 0 60000 65536"/>
              <a:gd name="T3" fmla="*/ 0 60000 65536"/>
              <a:gd name="T4" fmla="*/ 0 h 2441575"/>
              <a:gd name="T5" fmla="*/ 2441575 h 2441575"/>
            </a:gdLst>
            <a:ahLst/>
            <a:cxnLst>
              <a:cxn ang="T2">
                <a:pos x="0" y="T0"/>
              </a:cxn>
              <a:cxn ang="T3">
                <a:pos x="0" y="T1"/>
              </a:cxn>
            </a:cxnLst>
            <a:rect l="0" t="T4" r="0" b="T5"/>
            <a:pathLst>
              <a:path h="2441575">
                <a:moveTo>
                  <a:pt x="0" y="0"/>
                </a:moveTo>
                <a:lnTo>
                  <a:pt x="0" y="2441499"/>
                </a:lnTo>
              </a:path>
            </a:pathLst>
          </a:custGeom>
          <a:noFill/>
          <a:ln w="25399">
            <a:solidFill>
              <a:srgbClr val="FC0028"/>
            </a:solidFill>
            <a:prstDash val="lgDash"/>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62" name="object 14"/>
          <p:cNvSpPr>
            <a:spLocks noChangeArrowheads="1"/>
          </p:cNvSpPr>
          <p:nvPr/>
        </p:nvSpPr>
        <p:spPr bwMode="auto">
          <a:xfrm>
            <a:off x="5040313" y="3284539"/>
            <a:ext cx="112712" cy="955675"/>
          </a:xfrm>
          <a:prstGeom prst="rect">
            <a:avLst/>
          </a:prstGeom>
          <a:blipFill dpi="0" rotWithShape="1">
            <a:blip r:embed="rId9"/>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63" name="object 15"/>
          <p:cNvSpPr>
            <a:spLocks/>
          </p:cNvSpPr>
          <p:nvPr/>
        </p:nvSpPr>
        <p:spPr bwMode="auto">
          <a:xfrm>
            <a:off x="5095875" y="3306763"/>
            <a:ext cx="1588" cy="869950"/>
          </a:xfrm>
          <a:custGeom>
            <a:avLst/>
            <a:gdLst>
              <a:gd name="T0" fmla="*/ 796 w 1904"/>
              <a:gd name="T1" fmla="*/ 0 h 869950"/>
              <a:gd name="T2" fmla="*/ 0 w 1904"/>
              <a:gd name="T3" fmla="*/ 869935 h 869950"/>
              <a:gd name="T4" fmla="*/ 0 60000 65536"/>
              <a:gd name="T5" fmla="*/ 0 60000 65536"/>
              <a:gd name="T6" fmla="*/ 0 w 1904"/>
              <a:gd name="T7" fmla="*/ 0 h 869950"/>
              <a:gd name="T8" fmla="*/ 1904 w 1904"/>
              <a:gd name="T9" fmla="*/ 869950 h 869950"/>
            </a:gdLst>
            <a:ahLst/>
            <a:cxnLst>
              <a:cxn ang="T4">
                <a:pos x="T0" y="T1"/>
              </a:cxn>
              <a:cxn ang="T5">
                <a:pos x="T2" y="T3"/>
              </a:cxn>
            </a:cxnLst>
            <a:rect l="T6" t="T7" r="T8" b="T9"/>
            <a:pathLst>
              <a:path w="1904" h="869950">
                <a:moveTo>
                  <a:pt x="1645" y="0"/>
                </a:moveTo>
                <a:lnTo>
                  <a:pt x="0" y="869935"/>
                </a:lnTo>
              </a:path>
            </a:pathLst>
          </a:custGeom>
          <a:noFill/>
          <a:ln w="25399">
            <a:solidFill>
              <a:srgbClr val="FC0028"/>
            </a:solidFill>
            <a:prstDash val="lgDash"/>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64" name="object 16"/>
          <p:cNvSpPr>
            <a:spLocks noChangeArrowheads="1"/>
          </p:cNvSpPr>
          <p:nvPr/>
        </p:nvSpPr>
        <p:spPr bwMode="auto">
          <a:xfrm>
            <a:off x="6856413" y="3284539"/>
            <a:ext cx="112712" cy="2078037"/>
          </a:xfrm>
          <a:prstGeom prst="rect">
            <a:avLst/>
          </a:prstGeom>
          <a:blipFill dpi="0" rotWithShape="1">
            <a:blip r:embed="rId10"/>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65" name="object 17"/>
          <p:cNvSpPr>
            <a:spLocks/>
          </p:cNvSpPr>
          <p:nvPr/>
        </p:nvSpPr>
        <p:spPr bwMode="auto">
          <a:xfrm>
            <a:off x="6911975" y="3306763"/>
            <a:ext cx="1588" cy="1993900"/>
          </a:xfrm>
          <a:custGeom>
            <a:avLst/>
            <a:gdLst>
              <a:gd name="T0" fmla="*/ 796 w 1904"/>
              <a:gd name="T1" fmla="*/ 0 h 1993900"/>
              <a:gd name="T2" fmla="*/ 0 w 1904"/>
              <a:gd name="T3" fmla="*/ 1993885 h 1993900"/>
              <a:gd name="T4" fmla="*/ 0 60000 65536"/>
              <a:gd name="T5" fmla="*/ 0 60000 65536"/>
              <a:gd name="T6" fmla="*/ 0 w 1904"/>
              <a:gd name="T7" fmla="*/ 0 h 1993900"/>
              <a:gd name="T8" fmla="*/ 1904 w 1904"/>
              <a:gd name="T9" fmla="*/ 1993900 h 1993900"/>
            </a:gdLst>
            <a:ahLst/>
            <a:cxnLst>
              <a:cxn ang="T4">
                <a:pos x="T0" y="T1"/>
              </a:cxn>
              <a:cxn ang="T5">
                <a:pos x="T2" y="T3"/>
              </a:cxn>
            </a:cxnLst>
            <a:rect l="T6" t="T7" r="T8" b="T9"/>
            <a:pathLst>
              <a:path w="1904" h="1993900">
                <a:moveTo>
                  <a:pt x="1645" y="0"/>
                </a:moveTo>
                <a:lnTo>
                  <a:pt x="0" y="1993885"/>
                </a:lnTo>
              </a:path>
            </a:pathLst>
          </a:custGeom>
          <a:noFill/>
          <a:ln w="25399">
            <a:solidFill>
              <a:srgbClr val="FC0028"/>
            </a:solidFill>
            <a:prstDash val="lgDash"/>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66" name="object 18"/>
          <p:cNvSpPr>
            <a:spLocks noChangeArrowheads="1"/>
          </p:cNvSpPr>
          <p:nvPr/>
        </p:nvSpPr>
        <p:spPr bwMode="auto">
          <a:xfrm>
            <a:off x="8426451" y="3286125"/>
            <a:ext cx="111125" cy="1339850"/>
          </a:xfrm>
          <a:prstGeom prst="rect">
            <a:avLst/>
          </a:prstGeom>
          <a:blipFill dpi="0" rotWithShape="1">
            <a:blip r:embed="rId11"/>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67" name="object 19"/>
          <p:cNvSpPr>
            <a:spLocks/>
          </p:cNvSpPr>
          <p:nvPr/>
        </p:nvSpPr>
        <p:spPr bwMode="auto">
          <a:xfrm>
            <a:off x="8482013" y="3308351"/>
            <a:ext cx="0" cy="1254125"/>
          </a:xfrm>
          <a:custGeom>
            <a:avLst/>
            <a:gdLst>
              <a:gd name="T0" fmla="*/ 0 h 1254125"/>
              <a:gd name="T1" fmla="*/ 1254114 h 1254125"/>
              <a:gd name="T2" fmla="*/ 0 60000 65536"/>
              <a:gd name="T3" fmla="*/ 0 60000 65536"/>
              <a:gd name="T4" fmla="*/ 0 h 1254125"/>
              <a:gd name="T5" fmla="*/ 1254125 h 1254125"/>
            </a:gdLst>
            <a:ahLst/>
            <a:cxnLst>
              <a:cxn ang="T2">
                <a:pos x="0" y="T0"/>
              </a:cxn>
              <a:cxn ang="T3">
                <a:pos x="0" y="T1"/>
              </a:cxn>
            </a:cxnLst>
            <a:rect l="0" t="T4" r="0" b="T5"/>
            <a:pathLst>
              <a:path h="1254125">
                <a:moveTo>
                  <a:pt x="0" y="0"/>
                </a:moveTo>
                <a:lnTo>
                  <a:pt x="0" y="1254114"/>
                </a:lnTo>
              </a:path>
            </a:pathLst>
          </a:custGeom>
          <a:noFill/>
          <a:ln w="25399">
            <a:solidFill>
              <a:srgbClr val="FC0028"/>
            </a:solidFill>
            <a:prstDash val="lgDash"/>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68" name="object 21"/>
          <p:cNvSpPr>
            <a:spLocks/>
          </p:cNvSpPr>
          <p:nvPr/>
        </p:nvSpPr>
        <p:spPr bwMode="auto">
          <a:xfrm>
            <a:off x="2820988" y="5754689"/>
            <a:ext cx="1147762" cy="523875"/>
          </a:xfrm>
          <a:custGeom>
            <a:avLst/>
            <a:gdLst>
              <a:gd name="T0" fmla="*/ 0 w 1148080"/>
              <a:gd name="T1" fmla="*/ 0 h 523875"/>
              <a:gd name="T2" fmla="*/ 0 w 1148080"/>
              <a:gd name="T3" fmla="*/ 377689 h 523875"/>
              <a:gd name="T4" fmla="*/ 1898 w 1148080"/>
              <a:gd name="T5" fmla="*/ 389674 h 523875"/>
              <a:gd name="T6" fmla="*/ 29221 w 1148080"/>
              <a:gd name="T7" fmla="*/ 423875 h 523875"/>
              <a:gd name="T8" fmla="*/ 63976 w 1148080"/>
              <a:gd name="T9" fmla="*/ 444840 h 523875"/>
              <a:gd name="T10" fmla="*/ 110589 w 1148080"/>
              <a:gd name="T11" fmla="*/ 463985 h 523875"/>
              <a:gd name="T12" fmla="*/ 167877 w 1148080"/>
              <a:gd name="T13" fmla="*/ 481010 h 523875"/>
              <a:gd name="T14" fmla="*/ 234664 w 1148080"/>
              <a:gd name="T15" fmla="*/ 495614 h 523875"/>
              <a:gd name="T16" fmla="*/ 309763 w 1148080"/>
              <a:gd name="T17" fmla="*/ 507496 h 523875"/>
              <a:gd name="T18" fmla="*/ 350063 w 1148080"/>
              <a:gd name="T19" fmla="*/ 512323 h 523875"/>
              <a:gd name="T20" fmla="*/ 391996 w 1148080"/>
              <a:gd name="T21" fmla="*/ 516356 h 523875"/>
              <a:gd name="T22" fmla="*/ 435421 w 1148080"/>
              <a:gd name="T23" fmla="*/ 519558 h 523875"/>
              <a:gd name="T24" fmla="*/ 480187 w 1148080"/>
              <a:gd name="T25" fmla="*/ 521892 h 523875"/>
              <a:gd name="T26" fmla="*/ 526145 w 1148080"/>
              <a:gd name="T27" fmla="*/ 523320 h 523875"/>
              <a:gd name="T28" fmla="*/ 573149 w 1148080"/>
              <a:gd name="T29" fmla="*/ 523804 h 523875"/>
              <a:gd name="T30" fmla="*/ 620171 w 1148080"/>
              <a:gd name="T31" fmla="*/ 523320 h 523875"/>
              <a:gd name="T32" fmla="*/ 666144 w 1148080"/>
              <a:gd name="T33" fmla="*/ 521892 h 523875"/>
              <a:gd name="T34" fmla="*/ 710924 w 1148080"/>
              <a:gd name="T35" fmla="*/ 519558 h 523875"/>
              <a:gd name="T36" fmla="*/ 754361 w 1148080"/>
              <a:gd name="T37" fmla="*/ 516356 h 523875"/>
              <a:gd name="T38" fmla="*/ 796305 w 1148080"/>
              <a:gd name="T39" fmla="*/ 512323 h 523875"/>
              <a:gd name="T40" fmla="*/ 836614 w 1148080"/>
              <a:gd name="T41" fmla="*/ 507496 h 523875"/>
              <a:gd name="T42" fmla="*/ 875137 w 1148080"/>
              <a:gd name="T43" fmla="*/ 501914 h 523875"/>
              <a:gd name="T44" fmla="*/ 946241 w 1148080"/>
              <a:gd name="T45" fmla="*/ 488633 h 523875"/>
              <a:gd name="T46" fmla="*/ 1008432 w 1148080"/>
              <a:gd name="T47" fmla="*/ 472781 h 523875"/>
              <a:gd name="T48" fmla="*/ 1060538 w 1148080"/>
              <a:gd name="T49" fmla="*/ 454659 h 523875"/>
              <a:gd name="T50" fmla="*/ 1101375 w 1148080"/>
              <a:gd name="T51" fmla="*/ 434566 h 523875"/>
              <a:gd name="T52" fmla="*/ 1138916 w 1148080"/>
              <a:gd name="T53" fmla="*/ 401391 h 523875"/>
              <a:gd name="T54" fmla="*/ 1146418 w 1148080"/>
              <a:gd name="T55" fmla="*/ 377689 h 523875"/>
              <a:gd name="T56" fmla="*/ 1146418 w 1148080"/>
              <a:gd name="T57" fmla="*/ 146111 h 523875"/>
              <a:gd name="T58" fmla="*/ 573149 w 1148080"/>
              <a:gd name="T59" fmla="*/ 146111 h 523875"/>
              <a:gd name="T60" fmla="*/ 526145 w 1148080"/>
              <a:gd name="T61" fmla="*/ 145627 h 523875"/>
              <a:gd name="T62" fmla="*/ 480187 w 1148080"/>
              <a:gd name="T63" fmla="*/ 144199 h 523875"/>
              <a:gd name="T64" fmla="*/ 435421 w 1148080"/>
              <a:gd name="T65" fmla="*/ 141865 h 523875"/>
              <a:gd name="T66" fmla="*/ 391996 w 1148080"/>
              <a:gd name="T67" fmla="*/ 138662 h 523875"/>
              <a:gd name="T68" fmla="*/ 350063 w 1148080"/>
              <a:gd name="T69" fmla="*/ 134628 h 523875"/>
              <a:gd name="T70" fmla="*/ 309763 w 1148080"/>
              <a:gd name="T71" fmla="*/ 129802 h 523875"/>
              <a:gd name="T72" fmla="*/ 271248 w 1148080"/>
              <a:gd name="T73" fmla="*/ 124219 h 523875"/>
              <a:gd name="T74" fmla="*/ 200158 w 1148080"/>
              <a:gd name="T75" fmla="*/ 110938 h 523875"/>
              <a:gd name="T76" fmla="*/ 137975 w 1148080"/>
              <a:gd name="T77" fmla="*/ 95085 h 523875"/>
              <a:gd name="T78" fmla="*/ 85875 w 1148080"/>
              <a:gd name="T79" fmla="*/ 76963 h 523875"/>
              <a:gd name="T80" fmla="*/ 45045 w 1148080"/>
              <a:gd name="T81" fmla="*/ 56870 h 523875"/>
              <a:gd name="T82" fmla="*/ 7502 w 1148080"/>
              <a:gd name="T83" fmla="*/ 23698 h 523875"/>
              <a:gd name="T84" fmla="*/ 1898 w 1148080"/>
              <a:gd name="T85" fmla="*/ 11982 h 523875"/>
              <a:gd name="T86" fmla="*/ 0 w 1148080"/>
              <a:gd name="T87" fmla="*/ 0 h 523875"/>
              <a:gd name="T88" fmla="*/ 1146418 w 1148080"/>
              <a:gd name="T89" fmla="*/ 0 h 523875"/>
              <a:gd name="T90" fmla="*/ 1129761 w 1148080"/>
              <a:gd name="T91" fmla="*/ 35110 h 523875"/>
              <a:gd name="T92" fmla="*/ 1082438 w 1148080"/>
              <a:gd name="T93" fmla="*/ 67144 h 523875"/>
              <a:gd name="T94" fmla="*/ 1035822 w 1148080"/>
              <a:gd name="T95" fmla="*/ 86289 h 523875"/>
              <a:gd name="T96" fmla="*/ 978525 w 1148080"/>
              <a:gd name="T97" fmla="*/ 103314 h 523875"/>
              <a:gd name="T98" fmla="*/ 911729 w 1148080"/>
              <a:gd name="T99" fmla="*/ 117919 h 523875"/>
              <a:gd name="T100" fmla="*/ 836614 w 1148080"/>
              <a:gd name="T101" fmla="*/ 129802 h 523875"/>
              <a:gd name="T102" fmla="*/ 796305 w 1148080"/>
              <a:gd name="T103" fmla="*/ 134628 h 523875"/>
              <a:gd name="T104" fmla="*/ 754361 w 1148080"/>
              <a:gd name="T105" fmla="*/ 138662 h 523875"/>
              <a:gd name="T106" fmla="*/ 710924 w 1148080"/>
              <a:gd name="T107" fmla="*/ 141865 h 523875"/>
              <a:gd name="T108" fmla="*/ 666144 w 1148080"/>
              <a:gd name="T109" fmla="*/ 144199 h 523875"/>
              <a:gd name="T110" fmla="*/ 620171 w 1148080"/>
              <a:gd name="T111" fmla="*/ 145627 h 523875"/>
              <a:gd name="T112" fmla="*/ 573149 w 1148080"/>
              <a:gd name="T113" fmla="*/ 146111 h 523875"/>
              <a:gd name="T114" fmla="*/ 1146418 w 1148080"/>
              <a:gd name="T115" fmla="*/ 146111 h 523875"/>
              <a:gd name="T116" fmla="*/ 1146418 w 1148080"/>
              <a:gd name="T117" fmla="*/ 0 h 5238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8080"/>
              <a:gd name="T178" fmla="*/ 0 h 523875"/>
              <a:gd name="T179" fmla="*/ 1148080 w 1148080"/>
              <a:gd name="T180" fmla="*/ 523875 h 5238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8080" h="523875">
                <a:moveTo>
                  <a:pt x="0" y="0"/>
                </a:moveTo>
                <a:lnTo>
                  <a:pt x="0" y="377689"/>
                </a:lnTo>
                <a:lnTo>
                  <a:pt x="1902" y="389674"/>
                </a:lnTo>
                <a:lnTo>
                  <a:pt x="29253" y="423875"/>
                </a:lnTo>
                <a:lnTo>
                  <a:pt x="64048" y="444840"/>
                </a:lnTo>
                <a:lnTo>
                  <a:pt x="110713" y="463985"/>
                </a:lnTo>
                <a:lnTo>
                  <a:pt x="168065" y="481010"/>
                </a:lnTo>
                <a:lnTo>
                  <a:pt x="234924" y="495614"/>
                </a:lnTo>
                <a:lnTo>
                  <a:pt x="310107" y="507496"/>
                </a:lnTo>
                <a:lnTo>
                  <a:pt x="350451" y="512323"/>
                </a:lnTo>
                <a:lnTo>
                  <a:pt x="392432" y="516356"/>
                </a:lnTo>
                <a:lnTo>
                  <a:pt x="435905" y="519558"/>
                </a:lnTo>
                <a:lnTo>
                  <a:pt x="480719" y="521892"/>
                </a:lnTo>
                <a:lnTo>
                  <a:pt x="526729" y="523320"/>
                </a:lnTo>
                <a:lnTo>
                  <a:pt x="573785" y="523804"/>
                </a:lnTo>
                <a:lnTo>
                  <a:pt x="620859" y="523320"/>
                </a:lnTo>
                <a:lnTo>
                  <a:pt x="666884" y="521892"/>
                </a:lnTo>
                <a:lnTo>
                  <a:pt x="711712" y="519558"/>
                </a:lnTo>
                <a:lnTo>
                  <a:pt x="755197" y="516356"/>
                </a:lnTo>
                <a:lnTo>
                  <a:pt x="797189" y="512323"/>
                </a:lnTo>
                <a:lnTo>
                  <a:pt x="837542" y="507496"/>
                </a:lnTo>
                <a:lnTo>
                  <a:pt x="876109" y="501914"/>
                </a:lnTo>
                <a:lnTo>
                  <a:pt x="947290" y="488633"/>
                </a:lnTo>
                <a:lnTo>
                  <a:pt x="1009552" y="472781"/>
                </a:lnTo>
                <a:lnTo>
                  <a:pt x="1061714" y="454659"/>
                </a:lnTo>
                <a:lnTo>
                  <a:pt x="1102595" y="434566"/>
                </a:lnTo>
                <a:lnTo>
                  <a:pt x="1140180" y="401391"/>
                </a:lnTo>
                <a:lnTo>
                  <a:pt x="1147690" y="377689"/>
                </a:lnTo>
                <a:lnTo>
                  <a:pt x="1147690" y="146111"/>
                </a:lnTo>
                <a:lnTo>
                  <a:pt x="573785" y="146111"/>
                </a:lnTo>
                <a:lnTo>
                  <a:pt x="526729" y="145627"/>
                </a:lnTo>
                <a:lnTo>
                  <a:pt x="480719" y="144199"/>
                </a:lnTo>
                <a:lnTo>
                  <a:pt x="435905" y="141865"/>
                </a:lnTo>
                <a:lnTo>
                  <a:pt x="392432" y="138662"/>
                </a:lnTo>
                <a:lnTo>
                  <a:pt x="350451" y="134628"/>
                </a:lnTo>
                <a:lnTo>
                  <a:pt x="310107" y="129802"/>
                </a:lnTo>
                <a:lnTo>
                  <a:pt x="271548" y="124219"/>
                </a:lnTo>
                <a:lnTo>
                  <a:pt x="200380" y="110938"/>
                </a:lnTo>
                <a:lnTo>
                  <a:pt x="138127" y="95085"/>
                </a:lnTo>
                <a:lnTo>
                  <a:pt x="85971" y="76963"/>
                </a:lnTo>
                <a:lnTo>
                  <a:pt x="45093" y="56870"/>
                </a:lnTo>
                <a:lnTo>
                  <a:pt x="7510" y="23698"/>
                </a:lnTo>
                <a:lnTo>
                  <a:pt x="1902" y="11982"/>
                </a:lnTo>
                <a:lnTo>
                  <a:pt x="0" y="0"/>
                </a:lnTo>
                <a:close/>
              </a:path>
              <a:path w="1148080" h="523875">
                <a:moveTo>
                  <a:pt x="1147690" y="0"/>
                </a:moveTo>
                <a:lnTo>
                  <a:pt x="1131013" y="35110"/>
                </a:lnTo>
                <a:lnTo>
                  <a:pt x="1083638" y="67144"/>
                </a:lnTo>
                <a:lnTo>
                  <a:pt x="1036970" y="86289"/>
                </a:lnTo>
                <a:lnTo>
                  <a:pt x="979610" y="103314"/>
                </a:lnTo>
                <a:lnTo>
                  <a:pt x="912741" y="117919"/>
                </a:lnTo>
                <a:lnTo>
                  <a:pt x="837542" y="129802"/>
                </a:lnTo>
                <a:lnTo>
                  <a:pt x="797189" y="134628"/>
                </a:lnTo>
                <a:lnTo>
                  <a:pt x="755197" y="138662"/>
                </a:lnTo>
                <a:lnTo>
                  <a:pt x="711712" y="141865"/>
                </a:lnTo>
                <a:lnTo>
                  <a:pt x="666884" y="144199"/>
                </a:lnTo>
                <a:lnTo>
                  <a:pt x="620859" y="145627"/>
                </a:lnTo>
                <a:lnTo>
                  <a:pt x="573785" y="146111"/>
                </a:lnTo>
                <a:lnTo>
                  <a:pt x="1147690" y="146111"/>
                </a:lnTo>
                <a:lnTo>
                  <a:pt x="1147690" y="0"/>
                </a:lnTo>
                <a:close/>
              </a:path>
            </a:pathLst>
          </a:custGeom>
          <a:solidFill>
            <a:srgbClr val="104FFB"/>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69" name="object 22"/>
          <p:cNvSpPr>
            <a:spLocks/>
          </p:cNvSpPr>
          <p:nvPr/>
        </p:nvSpPr>
        <p:spPr bwMode="auto">
          <a:xfrm>
            <a:off x="2820988" y="5608638"/>
            <a:ext cx="1147762" cy="292100"/>
          </a:xfrm>
          <a:custGeom>
            <a:avLst/>
            <a:gdLst>
              <a:gd name="T0" fmla="*/ 573149 w 1148080"/>
              <a:gd name="T1" fmla="*/ 0 h 292735"/>
              <a:gd name="T2" fmla="*/ 526145 w 1148080"/>
              <a:gd name="T3" fmla="*/ 480 h 292735"/>
              <a:gd name="T4" fmla="*/ 480187 w 1148080"/>
              <a:gd name="T5" fmla="*/ 1896 h 292735"/>
              <a:gd name="T6" fmla="*/ 435421 w 1148080"/>
              <a:gd name="T7" fmla="*/ 4210 h 292735"/>
              <a:gd name="T8" fmla="*/ 391996 w 1148080"/>
              <a:gd name="T9" fmla="*/ 7384 h 292735"/>
              <a:gd name="T10" fmla="*/ 350063 w 1148080"/>
              <a:gd name="T11" fmla="*/ 11381 h 292735"/>
              <a:gd name="T12" fmla="*/ 309763 w 1148080"/>
              <a:gd name="T13" fmla="*/ 16168 h 292735"/>
              <a:gd name="T14" fmla="*/ 271248 w 1148080"/>
              <a:gd name="T15" fmla="*/ 21702 h 292735"/>
              <a:gd name="T16" fmla="*/ 200158 w 1148080"/>
              <a:gd name="T17" fmla="*/ 34866 h 292735"/>
              <a:gd name="T18" fmla="*/ 137975 w 1148080"/>
              <a:gd name="T19" fmla="*/ 50581 h 292735"/>
              <a:gd name="T20" fmla="*/ 85875 w 1148080"/>
              <a:gd name="T21" fmla="*/ 68547 h 292735"/>
              <a:gd name="T22" fmla="*/ 45045 w 1148080"/>
              <a:gd name="T23" fmla="*/ 88466 h 292735"/>
              <a:gd name="T24" fmla="*/ 7502 w 1148080"/>
              <a:gd name="T25" fmla="*/ 121354 h 292735"/>
              <a:gd name="T26" fmla="*/ 0 w 1148080"/>
              <a:gd name="T27" fmla="*/ 144851 h 292735"/>
              <a:gd name="T28" fmla="*/ 1898 w 1148080"/>
              <a:gd name="T29" fmla="*/ 156730 h 292735"/>
              <a:gd name="T30" fmla="*/ 29221 w 1148080"/>
              <a:gd name="T31" fmla="*/ 190633 h 292735"/>
              <a:gd name="T32" fmla="*/ 63976 w 1148080"/>
              <a:gd name="T33" fmla="*/ 211413 h 292735"/>
              <a:gd name="T34" fmla="*/ 110589 w 1148080"/>
              <a:gd name="T35" fmla="*/ 230394 h 292735"/>
              <a:gd name="T36" fmla="*/ 167877 w 1148080"/>
              <a:gd name="T37" fmla="*/ 247271 h 292735"/>
              <a:gd name="T38" fmla="*/ 234664 w 1148080"/>
              <a:gd name="T39" fmla="*/ 261751 h 292735"/>
              <a:gd name="T40" fmla="*/ 309763 w 1148080"/>
              <a:gd name="T41" fmla="*/ 273530 h 292735"/>
              <a:gd name="T42" fmla="*/ 350063 w 1148080"/>
              <a:gd name="T43" fmla="*/ 278315 h 292735"/>
              <a:gd name="T44" fmla="*/ 391996 w 1148080"/>
              <a:gd name="T45" fmla="*/ 282314 h 292735"/>
              <a:gd name="T46" fmla="*/ 435421 w 1148080"/>
              <a:gd name="T47" fmla="*/ 285489 h 292735"/>
              <a:gd name="T48" fmla="*/ 480187 w 1148080"/>
              <a:gd name="T49" fmla="*/ 287803 h 292735"/>
              <a:gd name="T50" fmla="*/ 526145 w 1148080"/>
              <a:gd name="T51" fmla="*/ 289219 h 292735"/>
              <a:gd name="T52" fmla="*/ 573149 w 1148080"/>
              <a:gd name="T53" fmla="*/ 289698 h 292735"/>
              <a:gd name="T54" fmla="*/ 620171 w 1148080"/>
              <a:gd name="T55" fmla="*/ 289219 h 292735"/>
              <a:gd name="T56" fmla="*/ 666144 w 1148080"/>
              <a:gd name="T57" fmla="*/ 287803 h 292735"/>
              <a:gd name="T58" fmla="*/ 710924 w 1148080"/>
              <a:gd name="T59" fmla="*/ 285489 h 292735"/>
              <a:gd name="T60" fmla="*/ 754361 w 1148080"/>
              <a:gd name="T61" fmla="*/ 282314 h 292735"/>
              <a:gd name="T62" fmla="*/ 796305 w 1148080"/>
              <a:gd name="T63" fmla="*/ 278315 h 292735"/>
              <a:gd name="T64" fmla="*/ 836614 w 1148080"/>
              <a:gd name="T65" fmla="*/ 273530 h 292735"/>
              <a:gd name="T66" fmla="*/ 875137 w 1148080"/>
              <a:gd name="T67" fmla="*/ 267996 h 292735"/>
              <a:gd name="T68" fmla="*/ 946241 w 1148080"/>
              <a:gd name="T69" fmla="*/ 254830 h 292735"/>
              <a:gd name="T70" fmla="*/ 1008432 w 1148080"/>
              <a:gd name="T71" fmla="*/ 239114 h 292735"/>
              <a:gd name="T72" fmla="*/ 1060538 w 1148080"/>
              <a:gd name="T73" fmla="*/ 221148 h 292735"/>
              <a:gd name="T74" fmla="*/ 1101375 w 1148080"/>
              <a:gd name="T75" fmla="*/ 201231 h 292735"/>
              <a:gd name="T76" fmla="*/ 1138916 w 1148080"/>
              <a:gd name="T77" fmla="*/ 168344 h 292735"/>
              <a:gd name="T78" fmla="*/ 1146418 w 1148080"/>
              <a:gd name="T79" fmla="*/ 144851 h 292735"/>
              <a:gd name="T80" fmla="*/ 1144520 w 1148080"/>
              <a:gd name="T81" fmla="*/ 132970 h 292735"/>
              <a:gd name="T82" fmla="*/ 1117195 w 1148080"/>
              <a:gd name="T83" fmla="*/ 99065 h 292735"/>
              <a:gd name="T84" fmla="*/ 1082438 w 1148080"/>
              <a:gd name="T85" fmla="*/ 78281 h 292735"/>
              <a:gd name="T86" fmla="*/ 1035822 w 1148080"/>
              <a:gd name="T87" fmla="*/ 59302 h 292735"/>
              <a:gd name="T88" fmla="*/ 978525 w 1148080"/>
              <a:gd name="T89" fmla="*/ 42424 h 292735"/>
              <a:gd name="T90" fmla="*/ 911729 w 1148080"/>
              <a:gd name="T91" fmla="*/ 27946 h 292735"/>
              <a:gd name="T92" fmla="*/ 836614 w 1148080"/>
              <a:gd name="T93" fmla="*/ 16168 h 292735"/>
              <a:gd name="T94" fmla="*/ 796305 w 1148080"/>
              <a:gd name="T95" fmla="*/ 11381 h 292735"/>
              <a:gd name="T96" fmla="*/ 754361 w 1148080"/>
              <a:gd name="T97" fmla="*/ 7384 h 292735"/>
              <a:gd name="T98" fmla="*/ 710924 w 1148080"/>
              <a:gd name="T99" fmla="*/ 4210 h 292735"/>
              <a:gd name="T100" fmla="*/ 666144 w 1148080"/>
              <a:gd name="T101" fmla="*/ 1896 h 292735"/>
              <a:gd name="T102" fmla="*/ 620171 w 1148080"/>
              <a:gd name="T103" fmla="*/ 480 h 292735"/>
              <a:gd name="T104" fmla="*/ 573149 w 1148080"/>
              <a:gd name="T105" fmla="*/ 0 h 2927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8080"/>
              <a:gd name="T160" fmla="*/ 0 h 292735"/>
              <a:gd name="T161" fmla="*/ 1148080 w 1148080"/>
              <a:gd name="T162" fmla="*/ 292735 h 2927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8080" h="292735">
                <a:moveTo>
                  <a:pt x="573785" y="0"/>
                </a:moveTo>
                <a:lnTo>
                  <a:pt x="526729" y="484"/>
                </a:lnTo>
                <a:lnTo>
                  <a:pt x="480719" y="1912"/>
                </a:lnTo>
                <a:lnTo>
                  <a:pt x="435905" y="4246"/>
                </a:lnTo>
                <a:lnTo>
                  <a:pt x="392432" y="7448"/>
                </a:lnTo>
                <a:lnTo>
                  <a:pt x="350451" y="11481"/>
                </a:lnTo>
                <a:lnTo>
                  <a:pt x="310107" y="16308"/>
                </a:lnTo>
                <a:lnTo>
                  <a:pt x="271548" y="21890"/>
                </a:lnTo>
                <a:lnTo>
                  <a:pt x="200380" y="35170"/>
                </a:lnTo>
                <a:lnTo>
                  <a:pt x="138127" y="51022"/>
                </a:lnTo>
                <a:lnTo>
                  <a:pt x="85971" y="69145"/>
                </a:lnTo>
                <a:lnTo>
                  <a:pt x="45093" y="89238"/>
                </a:lnTo>
                <a:lnTo>
                  <a:pt x="7510" y="122413"/>
                </a:lnTo>
                <a:lnTo>
                  <a:pt x="0" y="146115"/>
                </a:lnTo>
                <a:lnTo>
                  <a:pt x="1902" y="158097"/>
                </a:lnTo>
                <a:lnTo>
                  <a:pt x="29253" y="192295"/>
                </a:lnTo>
                <a:lnTo>
                  <a:pt x="64048" y="213259"/>
                </a:lnTo>
                <a:lnTo>
                  <a:pt x="110713" y="232404"/>
                </a:lnTo>
                <a:lnTo>
                  <a:pt x="168065" y="249429"/>
                </a:lnTo>
                <a:lnTo>
                  <a:pt x="234924" y="264034"/>
                </a:lnTo>
                <a:lnTo>
                  <a:pt x="310107" y="275917"/>
                </a:lnTo>
                <a:lnTo>
                  <a:pt x="350451" y="280743"/>
                </a:lnTo>
                <a:lnTo>
                  <a:pt x="392432" y="284777"/>
                </a:lnTo>
                <a:lnTo>
                  <a:pt x="435905" y="287980"/>
                </a:lnTo>
                <a:lnTo>
                  <a:pt x="480719" y="290314"/>
                </a:lnTo>
                <a:lnTo>
                  <a:pt x="526729" y="291742"/>
                </a:lnTo>
                <a:lnTo>
                  <a:pt x="573785" y="292226"/>
                </a:lnTo>
                <a:lnTo>
                  <a:pt x="620859" y="291742"/>
                </a:lnTo>
                <a:lnTo>
                  <a:pt x="666884" y="290314"/>
                </a:lnTo>
                <a:lnTo>
                  <a:pt x="711712" y="287980"/>
                </a:lnTo>
                <a:lnTo>
                  <a:pt x="755197" y="284777"/>
                </a:lnTo>
                <a:lnTo>
                  <a:pt x="797189" y="280743"/>
                </a:lnTo>
                <a:lnTo>
                  <a:pt x="837542" y="275917"/>
                </a:lnTo>
                <a:lnTo>
                  <a:pt x="876109" y="270334"/>
                </a:lnTo>
                <a:lnTo>
                  <a:pt x="947290" y="257053"/>
                </a:lnTo>
                <a:lnTo>
                  <a:pt x="1009552" y="241200"/>
                </a:lnTo>
                <a:lnTo>
                  <a:pt x="1061714" y="223078"/>
                </a:lnTo>
                <a:lnTo>
                  <a:pt x="1102595" y="202985"/>
                </a:lnTo>
                <a:lnTo>
                  <a:pt x="1140180" y="169813"/>
                </a:lnTo>
                <a:lnTo>
                  <a:pt x="1147690" y="146115"/>
                </a:lnTo>
                <a:lnTo>
                  <a:pt x="1145788" y="134130"/>
                </a:lnTo>
                <a:lnTo>
                  <a:pt x="1118435" y="99929"/>
                </a:lnTo>
                <a:lnTo>
                  <a:pt x="1083638" y="78964"/>
                </a:lnTo>
                <a:lnTo>
                  <a:pt x="1036970" y="59819"/>
                </a:lnTo>
                <a:lnTo>
                  <a:pt x="979610" y="42794"/>
                </a:lnTo>
                <a:lnTo>
                  <a:pt x="912741" y="28190"/>
                </a:lnTo>
                <a:lnTo>
                  <a:pt x="837542" y="16308"/>
                </a:lnTo>
                <a:lnTo>
                  <a:pt x="797189" y="11481"/>
                </a:lnTo>
                <a:lnTo>
                  <a:pt x="755197" y="7448"/>
                </a:lnTo>
                <a:lnTo>
                  <a:pt x="711712" y="4246"/>
                </a:lnTo>
                <a:lnTo>
                  <a:pt x="666884" y="1912"/>
                </a:lnTo>
                <a:lnTo>
                  <a:pt x="620859" y="484"/>
                </a:lnTo>
                <a:lnTo>
                  <a:pt x="573785" y="0"/>
                </a:lnTo>
                <a:close/>
              </a:path>
            </a:pathLst>
          </a:custGeom>
          <a:solidFill>
            <a:srgbClr val="6F94FD"/>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0" name="object 24"/>
          <p:cNvSpPr>
            <a:spLocks/>
          </p:cNvSpPr>
          <p:nvPr/>
        </p:nvSpPr>
        <p:spPr bwMode="auto">
          <a:xfrm>
            <a:off x="4651376" y="6257926"/>
            <a:ext cx="1147763" cy="523875"/>
          </a:xfrm>
          <a:custGeom>
            <a:avLst/>
            <a:gdLst>
              <a:gd name="T0" fmla="*/ 0 w 1148079"/>
              <a:gd name="T1" fmla="*/ 0 h 523875"/>
              <a:gd name="T2" fmla="*/ 0 w 1148079"/>
              <a:gd name="T3" fmla="*/ 377700 h 523875"/>
              <a:gd name="T4" fmla="*/ 1898 w 1148079"/>
              <a:gd name="T5" fmla="*/ 389684 h 523875"/>
              <a:gd name="T6" fmla="*/ 29223 w 1148079"/>
              <a:gd name="T7" fmla="*/ 423885 h 523875"/>
              <a:gd name="T8" fmla="*/ 63980 w 1148079"/>
              <a:gd name="T9" fmla="*/ 444850 h 523875"/>
              <a:gd name="T10" fmla="*/ 110601 w 1148079"/>
              <a:gd name="T11" fmla="*/ 463995 h 523875"/>
              <a:gd name="T12" fmla="*/ 167897 w 1148079"/>
              <a:gd name="T13" fmla="*/ 481020 h 523875"/>
              <a:gd name="T14" fmla="*/ 234691 w 1148079"/>
              <a:gd name="T15" fmla="*/ 495623 h 523875"/>
              <a:gd name="T16" fmla="*/ 309810 w 1148079"/>
              <a:gd name="T17" fmla="*/ 507505 h 523875"/>
              <a:gd name="T18" fmla="*/ 350118 w 1148079"/>
              <a:gd name="T19" fmla="*/ 512332 h 523875"/>
              <a:gd name="T20" fmla="*/ 392064 w 1148079"/>
              <a:gd name="T21" fmla="*/ 516365 h 523875"/>
              <a:gd name="T22" fmla="*/ 435500 w 1148079"/>
              <a:gd name="T23" fmla="*/ 519567 h 523875"/>
              <a:gd name="T24" fmla="*/ 480281 w 1148079"/>
              <a:gd name="T25" fmla="*/ 521901 h 523875"/>
              <a:gd name="T26" fmla="*/ 526254 w 1148079"/>
              <a:gd name="T27" fmla="*/ 523329 h 523875"/>
              <a:gd name="T28" fmla="*/ 573275 w 1148079"/>
              <a:gd name="T29" fmla="*/ 523814 h 523875"/>
              <a:gd name="T30" fmla="*/ 620281 w 1148079"/>
              <a:gd name="T31" fmla="*/ 523329 h 523875"/>
              <a:gd name="T32" fmla="*/ 666242 w 1148079"/>
              <a:gd name="T33" fmla="*/ 521901 h 523875"/>
              <a:gd name="T34" fmla="*/ 711013 w 1148079"/>
              <a:gd name="T35" fmla="*/ 519567 h 523875"/>
              <a:gd name="T36" fmla="*/ 754443 w 1148079"/>
              <a:gd name="T37" fmla="*/ 516365 h 523875"/>
              <a:gd name="T38" fmla="*/ 796388 w 1148079"/>
              <a:gd name="T39" fmla="*/ 512332 h 523875"/>
              <a:gd name="T40" fmla="*/ 836695 w 1148079"/>
              <a:gd name="T41" fmla="*/ 507505 h 523875"/>
              <a:gd name="T42" fmla="*/ 875222 w 1148079"/>
              <a:gd name="T43" fmla="*/ 501923 h 523875"/>
              <a:gd name="T44" fmla="*/ 946333 w 1148079"/>
              <a:gd name="T45" fmla="*/ 488643 h 523875"/>
              <a:gd name="T46" fmla="*/ 1008541 w 1148079"/>
              <a:gd name="T47" fmla="*/ 472791 h 523875"/>
              <a:gd name="T48" fmla="*/ 1060663 w 1148079"/>
              <a:gd name="T49" fmla="*/ 454668 h 523875"/>
              <a:gd name="T50" fmla="*/ 1101516 w 1148079"/>
              <a:gd name="T51" fmla="*/ 434576 h 523875"/>
              <a:gd name="T52" fmla="*/ 1139075 w 1148079"/>
              <a:gd name="T53" fmla="*/ 401401 h 523875"/>
              <a:gd name="T54" fmla="*/ 1146582 w 1148079"/>
              <a:gd name="T55" fmla="*/ 377700 h 523875"/>
              <a:gd name="T56" fmla="*/ 1146582 w 1148079"/>
              <a:gd name="T57" fmla="*/ 146111 h 523875"/>
              <a:gd name="T58" fmla="*/ 573275 w 1148079"/>
              <a:gd name="T59" fmla="*/ 146111 h 523875"/>
              <a:gd name="T60" fmla="*/ 526254 w 1148079"/>
              <a:gd name="T61" fmla="*/ 145627 h 523875"/>
              <a:gd name="T62" fmla="*/ 480281 w 1148079"/>
              <a:gd name="T63" fmla="*/ 144199 h 523875"/>
              <a:gd name="T64" fmla="*/ 435500 w 1148079"/>
              <a:gd name="T65" fmla="*/ 141865 h 523875"/>
              <a:gd name="T66" fmla="*/ 392064 w 1148079"/>
              <a:gd name="T67" fmla="*/ 138663 h 523875"/>
              <a:gd name="T68" fmla="*/ 350118 w 1148079"/>
              <a:gd name="T69" fmla="*/ 134630 h 523875"/>
              <a:gd name="T70" fmla="*/ 309810 w 1148079"/>
              <a:gd name="T71" fmla="*/ 129803 h 523875"/>
              <a:gd name="T72" fmla="*/ 271283 w 1148079"/>
              <a:gd name="T73" fmla="*/ 124221 h 523875"/>
              <a:gd name="T74" fmla="*/ 200181 w 1148079"/>
              <a:gd name="T75" fmla="*/ 110941 h 523875"/>
              <a:gd name="T76" fmla="*/ 137987 w 1148079"/>
              <a:gd name="T77" fmla="*/ 95089 h 523875"/>
              <a:gd name="T78" fmla="*/ 85881 w 1148079"/>
              <a:gd name="T79" fmla="*/ 76967 h 523875"/>
              <a:gd name="T80" fmla="*/ 45048 w 1148079"/>
              <a:gd name="T81" fmla="*/ 56874 h 523875"/>
              <a:gd name="T82" fmla="*/ 7502 w 1148079"/>
              <a:gd name="T83" fmla="*/ 23700 h 523875"/>
              <a:gd name="T84" fmla="*/ 1898 w 1148079"/>
              <a:gd name="T85" fmla="*/ 11983 h 523875"/>
              <a:gd name="T86" fmla="*/ 0 w 1148079"/>
              <a:gd name="T87" fmla="*/ 0 h 523875"/>
              <a:gd name="T88" fmla="*/ 1146582 w 1148079"/>
              <a:gd name="T89" fmla="*/ 0 h 523875"/>
              <a:gd name="T90" fmla="*/ 1129915 w 1148079"/>
              <a:gd name="T91" fmla="*/ 35113 h 523875"/>
              <a:gd name="T92" fmla="*/ 1082572 w 1148079"/>
              <a:gd name="T93" fmla="*/ 67148 h 523875"/>
              <a:gd name="T94" fmla="*/ 1035936 w 1148079"/>
              <a:gd name="T95" fmla="*/ 86293 h 523875"/>
              <a:gd name="T96" fmla="*/ 978623 w 1148079"/>
              <a:gd name="T97" fmla="*/ 103318 h 523875"/>
              <a:gd name="T98" fmla="*/ 911818 w 1148079"/>
              <a:gd name="T99" fmla="*/ 117921 h 523875"/>
              <a:gd name="T100" fmla="*/ 836695 w 1148079"/>
              <a:gd name="T101" fmla="*/ 129803 h 523875"/>
              <a:gd name="T102" fmla="*/ 796388 w 1148079"/>
              <a:gd name="T103" fmla="*/ 134630 h 523875"/>
              <a:gd name="T104" fmla="*/ 754443 w 1148079"/>
              <a:gd name="T105" fmla="*/ 138663 h 523875"/>
              <a:gd name="T106" fmla="*/ 711013 w 1148079"/>
              <a:gd name="T107" fmla="*/ 141865 h 523875"/>
              <a:gd name="T108" fmla="*/ 666242 w 1148079"/>
              <a:gd name="T109" fmla="*/ 144199 h 523875"/>
              <a:gd name="T110" fmla="*/ 620281 w 1148079"/>
              <a:gd name="T111" fmla="*/ 145627 h 523875"/>
              <a:gd name="T112" fmla="*/ 573275 w 1148079"/>
              <a:gd name="T113" fmla="*/ 146111 h 523875"/>
              <a:gd name="T114" fmla="*/ 1146582 w 1148079"/>
              <a:gd name="T115" fmla="*/ 146111 h 523875"/>
              <a:gd name="T116" fmla="*/ 1146582 w 1148079"/>
              <a:gd name="T117" fmla="*/ 0 h 5238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8079"/>
              <a:gd name="T178" fmla="*/ 0 h 523875"/>
              <a:gd name="T179" fmla="*/ 1148079 w 1148079"/>
              <a:gd name="T180" fmla="*/ 523875 h 5238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8079" h="523875">
                <a:moveTo>
                  <a:pt x="0" y="0"/>
                </a:moveTo>
                <a:lnTo>
                  <a:pt x="0" y="377700"/>
                </a:lnTo>
                <a:lnTo>
                  <a:pt x="1902" y="389684"/>
                </a:lnTo>
                <a:lnTo>
                  <a:pt x="29255" y="423885"/>
                </a:lnTo>
                <a:lnTo>
                  <a:pt x="64052" y="444850"/>
                </a:lnTo>
                <a:lnTo>
                  <a:pt x="110721" y="463995"/>
                </a:lnTo>
                <a:lnTo>
                  <a:pt x="168081" y="481020"/>
                </a:lnTo>
                <a:lnTo>
                  <a:pt x="234951" y="495623"/>
                </a:lnTo>
                <a:lnTo>
                  <a:pt x="310150" y="507505"/>
                </a:lnTo>
                <a:lnTo>
                  <a:pt x="350503" y="512332"/>
                </a:lnTo>
                <a:lnTo>
                  <a:pt x="392496" y="516365"/>
                </a:lnTo>
                <a:lnTo>
                  <a:pt x="435980" y="519567"/>
                </a:lnTo>
                <a:lnTo>
                  <a:pt x="480809" y="521901"/>
                </a:lnTo>
                <a:lnTo>
                  <a:pt x="526834" y="523329"/>
                </a:lnTo>
                <a:lnTo>
                  <a:pt x="573907" y="523814"/>
                </a:lnTo>
                <a:lnTo>
                  <a:pt x="620965" y="523329"/>
                </a:lnTo>
                <a:lnTo>
                  <a:pt x="666977" y="521901"/>
                </a:lnTo>
                <a:lnTo>
                  <a:pt x="711797" y="519567"/>
                </a:lnTo>
                <a:lnTo>
                  <a:pt x="755275" y="516365"/>
                </a:lnTo>
                <a:lnTo>
                  <a:pt x="797265" y="512332"/>
                </a:lnTo>
                <a:lnTo>
                  <a:pt x="837618" y="507505"/>
                </a:lnTo>
                <a:lnTo>
                  <a:pt x="876186" y="501923"/>
                </a:lnTo>
                <a:lnTo>
                  <a:pt x="947377" y="488643"/>
                </a:lnTo>
                <a:lnTo>
                  <a:pt x="1009653" y="472791"/>
                </a:lnTo>
                <a:lnTo>
                  <a:pt x="1061831" y="454668"/>
                </a:lnTo>
                <a:lnTo>
                  <a:pt x="1102728" y="434576"/>
                </a:lnTo>
                <a:lnTo>
                  <a:pt x="1140331" y="401401"/>
                </a:lnTo>
                <a:lnTo>
                  <a:pt x="1147846" y="377700"/>
                </a:lnTo>
                <a:lnTo>
                  <a:pt x="1147846" y="146111"/>
                </a:lnTo>
                <a:lnTo>
                  <a:pt x="573907" y="146111"/>
                </a:lnTo>
                <a:lnTo>
                  <a:pt x="526834" y="145627"/>
                </a:lnTo>
                <a:lnTo>
                  <a:pt x="480809" y="144199"/>
                </a:lnTo>
                <a:lnTo>
                  <a:pt x="435980" y="141865"/>
                </a:lnTo>
                <a:lnTo>
                  <a:pt x="392496" y="138663"/>
                </a:lnTo>
                <a:lnTo>
                  <a:pt x="350503" y="134630"/>
                </a:lnTo>
                <a:lnTo>
                  <a:pt x="310150" y="129803"/>
                </a:lnTo>
                <a:lnTo>
                  <a:pt x="271583" y="124221"/>
                </a:lnTo>
                <a:lnTo>
                  <a:pt x="200401" y="110941"/>
                </a:lnTo>
                <a:lnTo>
                  <a:pt x="138139" y="95089"/>
                </a:lnTo>
                <a:lnTo>
                  <a:pt x="85977" y="76967"/>
                </a:lnTo>
                <a:lnTo>
                  <a:pt x="45096" y="56874"/>
                </a:lnTo>
                <a:lnTo>
                  <a:pt x="7510" y="23700"/>
                </a:lnTo>
                <a:lnTo>
                  <a:pt x="1902" y="11983"/>
                </a:lnTo>
                <a:lnTo>
                  <a:pt x="0" y="0"/>
                </a:lnTo>
                <a:close/>
              </a:path>
              <a:path w="1148079" h="523875">
                <a:moveTo>
                  <a:pt x="1147846" y="0"/>
                </a:moveTo>
                <a:lnTo>
                  <a:pt x="1131159" y="35113"/>
                </a:lnTo>
                <a:lnTo>
                  <a:pt x="1083764" y="67148"/>
                </a:lnTo>
                <a:lnTo>
                  <a:pt x="1037078" y="86293"/>
                </a:lnTo>
                <a:lnTo>
                  <a:pt x="979703" y="103318"/>
                </a:lnTo>
                <a:lnTo>
                  <a:pt x="912822" y="117921"/>
                </a:lnTo>
                <a:lnTo>
                  <a:pt x="837618" y="129803"/>
                </a:lnTo>
                <a:lnTo>
                  <a:pt x="797265" y="134630"/>
                </a:lnTo>
                <a:lnTo>
                  <a:pt x="755275" y="138663"/>
                </a:lnTo>
                <a:lnTo>
                  <a:pt x="711797" y="141865"/>
                </a:lnTo>
                <a:lnTo>
                  <a:pt x="666977" y="144199"/>
                </a:lnTo>
                <a:lnTo>
                  <a:pt x="620965" y="145627"/>
                </a:lnTo>
                <a:lnTo>
                  <a:pt x="573907" y="146111"/>
                </a:lnTo>
                <a:lnTo>
                  <a:pt x="1147846" y="146111"/>
                </a:lnTo>
                <a:lnTo>
                  <a:pt x="1147846" y="0"/>
                </a:lnTo>
                <a:close/>
              </a:path>
            </a:pathLst>
          </a:custGeom>
          <a:solidFill>
            <a:srgbClr val="104FFB"/>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1" name="object 25"/>
          <p:cNvSpPr>
            <a:spLocks/>
          </p:cNvSpPr>
          <p:nvPr/>
        </p:nvSpPr>
        <p:spPr bwMode="auto">
          <a:xfrm>
            <a:off x="4651376" y="6111875"/>
            <a:ext cx="1147763" cy="292100"/>
          </a:xfrm>
          <a:custGeom>
            <a:avLst/>
            <a:gdLst>
              <a:gd name="T0" fmla="*/ 573275 w 1148079"/>
              <a:gd name="T1" fmla="*/ 0 h 292735"/>
              <a:gd name="T2" fmla="*/ 526254 w 1148079"/>
              <a:gd name="T3" fmla="*/ 480 h 292735"/>
              <a:gd name="T4" fmla="*/ 480281 w 1148079"/>
              <a:gd name="T5" fmla="*/ 1896 h 292735"/>
              <a:gd name="T6" fmla="*/ 435500 w 1148079"/>
              <a:gd name="T7" fmla="*/ 4210 h 292735"/>
              <a:gd name="T8" fmla="*/ 392064 w 1148079"/>
              <a:gd name="T9" fmla="*/ 7385 h 292735"/>
              <a:gd name="T10" fmla="*/ 350118 w 1148079"/>
              <a:gd name="T11" fmla="*/ 11383 h 292735"/>
              <a:gd name="T12" fmla="*/ 309810 w 1148079"/>
              <a:gd name="T13" fmla="*/ 16170 h 292735"/>
              <a:gd name="T14" fmla="*/ 271283 w 1148079"/>
              <a:gd name="T15" fmla="*/ 21705 h 292735"/>
              <a:gd name="T16" fmla="*/ 200181 w 1148079"/>
              <a:gd name="T17" fmla="*/ 34870 h 292735"/>
              <a:gd name="T18" fmla="*/ 137987 w 1148079"/>
              <a:gd name="T19" fmla="*/ 50586 h 292735"/>
              <a:gd name="T20" fmla="*/ 85881 w 1148079"/>
              <a:gd name="T21" fmla="*/ 68553 h 292735"/>
              <a:gd name="T22" fmla="*/ 45048 w 1148079"/>
              <a:gd name="T23" fmla="*/ 88471 h 292735"/>
              <a:gd name="T24" fmla="*/ 7502 w 1148079"/>
              <a:gd name="T25" fmla="*/ 121357 h 292735"/>
              <a:gd name="T26" fmla="*/ 0 w 1148079"/>
              <a:gd name="T27" fmla="*/ 144851 h 292735"/>
              <a:gd name="T28" fmla="*/ 1898 w 1148079"/>
              <a:gd name="T29" fmla="*/ 156731 h 292735"/>
              <a:gd name="T30" fmla="*/ 29223 w 1148079"/>
              <a:gd name="T31" fmla="*/ 190637 h 292735"/>
              <a:gd name="T32" fmla="*/ 63980 w 1148079"/>
              <a:gd name="T33" fmla="*/ 211417 h 292735"/>
              <a:gd name="T34" fmla="*/ 110601 w 1148079"/>
              <a:gd name="T35" fmla="*/ 230398 h 292735"/>
              <a:gd name="T36" fmla="*/ 167897 w 1148079"/>
              <a:gd name="T37" fmla="*/ 247275 h 292735"/>
              <a:gd name="T38" fmla="*/ 234691 w 1148079"/>
              <a:gd name="T39" fmla="*/ 261753 h 292735"/>
              <a:gd name="T40" fmla="*/ 309810 w 1148079"/>
              <a:gd name="T41" fmla="*/ 273531 h 292735"/>
              <a:gd name="T42" fmla="*/ 350118 w 1148079"/>
              <a:gd name="T43" fmla="*/ 278317 h 292735"/>
              <a:gd name="T44" fmla="*/ 392064 w 1148079"/>
              <a:gd name="T45" fmla="*/ 282315 h 292735"/>
              <a:gd name="T46" fmla="*/ 435500 w 1148079"/>
              <a:gd name="T47" fmla="*/ 285489 h 292735"/>
              <a:gd name="T48" fmla="*/ 480281 w 1148079"/>
              <a:gd name="T49" fmla="*/ 287803 h 292735"/>
              <a:gd name="T50" fmla="*/ 526254 w 1148079"/>
              <a:gd name="T51" fmla="*/ 289219 h 292735"/>
              <a:gd name="T52" fmla="*/ 573275 w 1148079"/>
              <a:gd name="T53" fmla="*/ 289698 h 292735"/>
              <a:gd name="T54" fmla="*/ 620281 w 1148079"/>
              <a:gd name="T55" fmla="*/ 289219 h 292735"/>
              <a:gd name="T56" fmla="*/ 666242 w 1148079"/>
              <a:gd name="T57" fmla="*/ 287803 h 292735"/>
              <a:gd name="T58" fmla="*/ 711013 w 1148079"/>
              <a:gd name="T59" fmla="*/ 285489 h 292735"/>
              <a:gd name="T60" fmla="*/ 754443 w 1148079"/>
              <a:gd name="T61" fmla="*/ 282315 h 292735"/>
              <a:gd name="T62" fmla="*/ 796388 w 1148079"/>
              <a:gd name="T63" fmla="*/ 278317 h 292735"/>
              <a:gd name="T64" fmla="*/ 836695 w 1148079"/>
              <a:gd name="T65" fmla="*/ 273531 h 292735"/>
              <a:gd name="T66" fmla="*/ 875222 w 1148079"/>
              <a:gd name="T67" fmla="*/ 267998 h 292735"/>
              <a:gd name="T68" fmla="*/ 946333 w 1148079"/>
              <a:gd name="T69" fmla="*/ 254833 h 292735"/>
              <a:gd name="T70" fmla="*/ 1008541 w 1148079"/>
              <a:gd name="T71" fmla="*/ 239118 h 292735"/>
              <a:gd name="T72" fmla="*/ 1060663 w 1148079"/>
              <a:gd name="T73" fmla="*/ 221152 h 292735"/>
              <a:gd name="T74" fmla="*/ 1101516 w 1148079"/>
              <a:gd name="T75" fmla="*/ 201235 h 292735"/>
              <a:gd name="T76" fmla="*/ 1139075 w 1148079"/>
              <a:gd name="T77" fmla="*/ 168346 h 292735"/>
              <a:gd name="T78" fmla="*/ 1146582 w 1148079"/>
              <a:gd name="T79" fmla="*/ 144851 h 292735"/>
              <a:gd name="T80" fmla="*/ 1144682 w 1148079"/>
              <a:gd name="T81" fmla="*/ 132972 h 292735"/>
              <a:gd name="T82" fmla="*/ 1117344 w 1148079"/>
              <a:gd name="T83" fmla="*/ 99070 h 292735"/>
              <a:gd name="T84" fmla="*/ 1082572 w 1148079"/>
              <a:gd name="T85" fmla="*/ 78287 h 292735"/>
              <a:gd name="T86" fmla="*/ 1035936 w 1148079"/>
              <a:gd name="T87" fmla="*/ 59307 h 292735"/>
              <a:gd name="T88" fmla="*/ 978623 w 1148079"/>
              <a:gd name="T89" fmla="*/ 42428 h 292735"/>
              <a:gd name="T90" fmla="*/ 911818 w 1148079"/>
              <a:gd name="T91" fmla="*/ 27949 h 292735"/>
              <a:gd name="T92" fmla="*/ 836695 w 1148079"/>
              <a:gd name="T93" fmla="*/ 16170 h 292735"/>
              <a:gd name="T94" fmla="*/ 796388 w 1148079"/>
              <a:gd name="T95" fmla="*/ 11383 h 292735"/>
              <a:gd name="T96" fmla="*/ 754443 w 1148079"/>
              <a:gd name="T97" fmla="*/ 7385 h 292735"/>
              <a:gd name="T98" fmla="*/ 711013 w 1148079"/>
              <a:gd name="T99" fmla="*/ 4210 h 292735"/>
              <a:gd name="T100" fmla="*/ 666242 w 1148079"/>
              <a:gd name="T101" fmla="*/ 1896 h 292735"/>
              <a:gd name="T102" fmla="*/ 620281 w 1148079"/>
              <a:gd name="T103" fmla="*/ 480 h 292735"/>
              <a:gd name="T104" fmla="*/ 573275 w 1148079"/>
              <a:gd name="T105" fmla="*/ 0 h 2927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8079"/>
              <a:gd name="T160" fmla="*/ 0 h 292735"/>
              <a:gd name="T161" fmla="*/ 1148079 w 1148079"/>
              <a:gd name="T162" fmla="*/ 292735 h 2927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8079" h="292735">
                <a:moveTo>
                  <a:pt x="573907" y="0"/>
                </a:moveTo>
                <a:lnTo>
                  <a:pt x="526834" y="484"/>
                </a:lnTo>
                <a:lnTo>
                  <a:pt x="480809" y="1912"/>
                </a:lnTo>
                <a:lnTo>
                  <a:pt x="435980" y="4246"/>
                </a:lnTo>
                <a:lnTo>
                  <a:pt x="392496" y="7449"/>
                </a:lnTo>
                <a:lnTo>
                  <a:pt x="350503" y="11483"/>
                </a:lnTo>
                <a:lnTo>
                  <a:pt x="310150" y="16310"/>
                </a:lnTo>
                <a:lnTo>
                  <a:pt x="271583" y="21893"/>
                </a:lnTo>
                <a:lnTo>
                  <a:pt x="200401" y="35174"/>
                </a:lnTo>
                <a:lnTo>
                  <a:pt x="138139" y="51027"/>
                </a:lnTo>
                <a:lnTo>
                  <a:pt x="85977" y="69151"/>
                </a:lnTo>
                <a:lnTo>
                  <a:pt x="45096" y="89243"/>
                </a:lnTo>
                <a:lnTo>
                  <a:pt x="7510" y="122416"/>
                </a:lnTo>
                <a:lnTo>
                  <a:pt x="0" y="146115"/>
                </a:lnTo>
                <a:lnTo>
                  <a:pt x="1902" y="158098"/>
                </a:lnTo>
                <a:lnTo>
                  <a:pt x="29255" y="192299"/>
                </a:lnTo>
                <a:lnTo>
                  <a:pt x="64052" y="213263"/>
                </a:lnTo>
                <a:lnTo>
                  <a:pt x="110721" y="232408"/>
                </a:lnTo>
                <a:lnTo>
                  <a:pt x="168081" y="249433"/>
                </a:lnTo>
                <a:lnTo>
                  <a:pt x="234951" y="264036"/>
                </a:lnTo>
                <a:lnTo>
                  <a:pt x="310150" y="275918"/>
                </a:lnTo>
                <a:lnTo>
                  <a:pt x="350503" y="280745"/>
                </a:lnTo>
                <a:lnTo>
                  <a:pt x="392496" y="284778"/>
                </a:lnTo>
                <a:lnTo>
                  <a:pt x="435980" y="287980"/>
                </a:lnTo>
                <a:lnTo>
                  <a:pt x="480809" y="290314"/>
                </a:lnTo>
                <a:lnTo>
                  <a:pt x="526834" y="291742"/>
                </a:lnTo>
                <a:lnTo>
                  <a:pt x="573907" y="292226"/>
                </a:lnTo>
                <a:lnTo>
                  <a:pt x="620965" y="291742"/>
                </a:lnTo>
                <a:lnTo>
                  <a:pt x="666977" y="290314"/>
                </a:lnTo>
                <a:lnTo>
                  <a:pt x="711797" y="287980"/>
                </a:lnTo>
                <a:lnTo>
                  <a:pt x="755275" y="284778"/>
                </a:lnTo>
                <a:lnTo>
                  <a:pt x="797265" y="280745"/>
                </a:lnTo>
                <a:lnTo>
                  <a:pt x="837618" y="275918"/>
                </a:lnTo>
                <a:lnTo>
                  <a:pt x="876186" y="270336"/>
                </a:lnTo>
                <a:lnTo>
                  <a:pt x="947377" y="257056"/>
                </a:lnTo>
                <a:lnTo>
                  <a:pt x="1009653" y="241204"/>
                </a:lnTo>
                <a:lnTo>
                  <a:pt x="1061831" y="223082"/>
                </a:lnTo>
                <a:lnTo>
                  <a:pt x="1102728" y="202989"/>
                </a:lnTo>
                <a:lnTo>
                  <a:pt x="1140331" y="169815"/>
                </a:lnTo>
                <a:lnTo>
                  <a:pt x="1147846" y="146115"/>
                </a:lnTo>
                <a:lnTo>
                  <a:pt x="1145942" y="134132"/>
                </a:lnTo>
                <a:lnTo>
                  <a:pt x="1118576" y="99934"/>
                </a:lnTo>
                <a:lnTo>
                  <a:pt x="1083764" y="78970"/>
                </a:lnTo>
                <a:lnTo>
                  <a:pt x="1037078" y="59824"/>
                </a:lnTo>
                <a:lnTo>
                  <a:pt x="979703" y="42798"/>
                </a:lnTo>
                <a:lnTo>
                  <a:pt x="912822" y="28193"/>
                </a:lnTo>
                <a:lnTo>
                  <a:pt x="837618" y="16310"/>
                </a:lnTo>
                <a:lnTo>
                  <a:pt x="797265" y="11483"/>
                </a:lnTo>
                <a:lnTo>
                  <a:pt x="755275" y="7449"/>
                </a:lnTo>
                <a:lnTo>
                  <a:pt x="711797" y="4246"/>
                </a:lnTo>
                <a:lnTo>
                  <a:pt x="666977" y="1912"/>
                </a:lnTo>
                <a:lnTo>
                  <a:pt x="620965" y="484"/>
                </a:lnTo>
                <a:lnTo>
                  <a:pt x="573907" y="0"/>
                </a:lnTo>
                <a:close/>
              </a:path>
            </a:pathLst>
          </a:custGeom>
          <a:solidFill>
            <a:srgbClr val="6F94FD"/>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2" name="object 27"/>
          <p:cNvSpPr>
            <a:spLocks/>
          </p:cNvSpPr>
          <p:nvPr/>
        </p:nvSpPr>
        <p:spPr bwMode="auto">
          <a:xfrm>
            <a:off x="4522788" y="4322764"/>
            <a:ext cx="1147762" cy="523875"/>
          </a:xfrm>
          <a:custGeom>
            <a:avLst/>
            <a:gdLst>
              <a:gd name="T0" fmla="*/ 0 w 1148079"/>
              <a:gd name="T1" fmla="*/ 0 h 523875"/>
              <a:gd name="T2" fmla="*/ 0 w 1148079"/>
              <a:gd name="T3" fmla="*/ 377702 h 523875"/>
              <a:gd name="T4" fmla="*/ 1898 w 1148079"/>
              <a:gd name="T5" fmla="*/ 389677 h 523875"/>
              <a:gd name="T6" fmla="*/ 29223 w 1148079"/>
              <a:gd name="T7" fmla="*/ 423856 h 523875"/>
              <a:gd name="T8" fmla="*/ 63980 w 1148079"/>
              <a:gd name="T9" fmla="*/ 444809 h 523875"/>
              <a:gd name="T10" fmla="*/ 110595 w 1148079"/>
              <a:gd name="T11" fmla="*/ 463945 h 523875"/>
              <a:gd name="T12" fmla="*/ 167890 w 1148079"/>
              <a:gd name="T13" fmla="*/ 480963 h 523875"/>
              <a:gd name="T14" fmla="*/ 234675 w 1148079"/>
              <a:gd name="T15" fmla="*/ 495561 h 523875"/>
              <a:gd name="T16" fmla="*/ 309776 w 1148079"/>
              <a:gd name="T17" fmla="*/ 507440 h 523875"/>
              <a:gd name="T18" fmla="*/ 350077 w 1148079"/>
              <a:gd name="T19" fmla="*/ 512265 h 523875"/>
              <a:gd name="T20" fmla="*/ 392015 w 1148079"/>
              <a:gd name="T21" fmla="*/ 516297 h 523875"/>
              <a:gd name="T22" fmla="*/ 435440 w 1148079"/>
              <a:gd name="T23" fmla="*/ 519498 h 523875"/>
              <a:gd name="T24" fmla="*/ 480203 w 1148079"/>
              <a:gd name="T25" fmla="*/ 521832 h 523875"/>
              <a:gd name="T26" fmla="*/ 526164 w 1148079"/>
              <a:gd name="T27" fmla="*/ 523259 h 523875"/>
              <a:gd name="T28" fmla="*/ 573169 w 1148079"/>
              <a:gd name="T29" fmla="*/ 523743 h 523875"/>
              <a:gd name="T30" fmla="*/ 620190 w 1148079"/>
              <a:gd name="T31" fmla="*/ 523259 h 523875"/>
              <a:gd name="T32" fmla="*/ 666163 w 1148079"/>
              <a:gd name="T33" fmla="*/ 521832 h 523875"/>
              <a:gd name="T34" fmla="*/ 710942 w 1148079"/>
              <a:gd name="T35" fmla="*/ 519498 h 523875"/>
              <a:gd name="T36" fmla="*/ 754378 w 1148079"/>
              <a:gd name="T37" fmla="*/ 516297 h 523875"/>
              <a:gd name="T38" fmla="*/ 796325 w 1148079"/>
              <a:gd name="T39" fmla="*/ 512265 h 523875"/>
              <a:gd name="T40" fmla="*/ 836634 w 1148079"/>
              <a:gd name="T41" fmla="*/ 507440 h 523875"/>
              <a:gd name="T42" fmla="*/ 875157 w 1148079"/>
              <a:gd name="T43" fmla="*/ 501859 h 523875"/>
              <a:gd name="T44" fmla="*/ 946259 w 1148079"/>
              <a:gd name="T45" fmla="*/ 488583 h 523875"/>
              <a:gd name="T46" fmla="*/ 1008453 w 1148079"/>
              <a:gd name="T47" fmla="*/ 472738 h 523875"/>
              <a:gd name="T48" fmla="*/ 1060560 w 1148079"/>
              <a:gd name="T49" fmla="*/ 454623 h 523875"/>
              <a:gd name="T50" fmla="*/ 1101397 w 1148079"/>
              <a:gd name="T51" fmla="*/ 434541 h 523875"/>
              <a:gd name="T52" fmla="*/ 1138938 w 1148079"/>
              <a:gd name="T53" fmla="*/ 401386 h 523875"/>
              <a:gd name="T54" fmla="*/ 1146441 w 1148079"/>
              <a:gd name="T55" fmla="*/ 377702 h 523875"/>
              <a:gd name="T56" fmla="*/ 1146441 w 1148079"/>
              <a:gd name="T57" fmla="*/ 146054 h 523875"/>
              <a:gd name="T58" fmla="*/ 573169 w 1148079"/>
              <a:gd name="T59" fmla="*/ 146054 h 523875"/>
              <a:gd name="T60" fmla="*/ 526164 w 1148079"/>
              <a:gd name="T61" fmla="*/ 145569 h 523875"/>
              <a:gd name="T62" fmla="*/ 480203 w 1148079"/>
              <a:gd name="T63" fmla="*/ 144141 h 523875"/>
              <a:gd name="T64" fmla="*/ 435440 w 1148079"/>
              <a:gd name="T65" fmla="*/ 141808 h 523875"/>
              <a:gd name="T66" fmla="*/ 392015 w 1148079"/>
              <a:gd name="T67" fmla="*/ 138605 h 523875"/>
              <a:gd name="T68" fmla="*/ 350077 w 1148079"/>
              <a:gd name="T69" fmla="*/ 134573 h 523875"/>
              <a:gd name="T70" fmla="*/ 309776 w 1148079"/>
              <a:gd name="T71" fmla="*/ 129747 h 523875"/>
              <a:gd name="T72" fmla="*/ 271261 w 1148079"/>
              <a:gd name="T73" fmla="*/ 124166 h 523875"/>
              <a:gd name="T74" fmla="*/ 200170 w 1148079"/>
              <a:gd name="T75" fmla="*/ 110888 h 523875"/>
              <a:gd name="T76" fmla="*/ 137982 w 1148079"/>
              <a:gd name="T77" fmla="*/ 95041 h 523875"/>
              <a:gd name="T78" fmla="*/ 85880 w 1148079"/>
              <a:gd name="T79" fmla="*/ 76925 h 523875"/>
              <a:gd name="T80" fmla="*/ 45048 w 1148079"/>
              <a:gd name="T81" fmla="*/ 56841 h 523875"/>
              <a:gd name="T82" fmla="*/ 7502 w 1148079"/>
              <a:gd name="T83" fmla="*/ 23685 h 523875"/>
              <a:gd name="T84" fmla="*/ 1898 w 1148079"/>
              <a:gd name="T85" fmla="*/ 11975 h 523875"/>
              <a:gd name="T86" fmla="*/ 0 w 1148079"/>
              <a:gd name="T87" fmla="*/ 0 h 523875"/>
              <a:gd name="T88" fmla="*/ 1146441 w 1148079"/>
              <a:gd name="T89" fmla="*/ 0 h 523875"/>
              <a:gd name="T90" fmla="*/ 1129783 w 1148079"/>
              <a:gd name="T91" fmla="*/ 35091 h 523875"/>
              <a:gd name="T92" fmla="*/ 1082460 w 1148079"/>
              <a:gd name="T93" fmla="*/ 67110 h 523875"/>
              <a:gd name="T94" fmla="*/ 1035842 w 1148079"/>
              <a:gd name="T95" fmla="*/ 86247 h 523875"/>
              <a:gd name="T96" fmla="*/ 978544 w 1148079"/>
              <a:gd name="T97" fmla="*/ 103267 h 523875"/>
              <a:gd name="T98" fmla="*/ 911749 w 1148079"/>
              <a:gd name="T99" fmla="*/ 117867 h 523875"/>
              <a:gd name="T100" fmla="*/ 836634 w 1148079"/>
              <a:gd name="T101" fmla="*/ 129747 h 523875"/>
              <a:gd name="T102" fmla="*/ 796325 w 1148079"/>
              <a:gd name="T103" fmla="*/ 134573 h 523875"/>
              <a:gd name="T104" fmla="*/ 754378 w 1148079"/>
              <a:gd name="T105" fmla="*/ 138605 h 523875"/>
              <a:gd name="T106" fmla="*/ 710942 w 1148079"/>
              <a:gd name="T107" fmla="*/ 141808 h 523875"/>
              <a:gd name="T108" fmla="*/ 666163 w 1148079"/>
              <a:gd name="T109" fmla="*/ 144141 h 523875"/>
              <a:gd name="T110" fmla="*/ 620190 w 1148079"/>
              <a:gd name="T111" fmla="*/ 145569 h 523875"/>
              <a:gd name="T112" fmla="*/ 573169 w 1148079"/>
              <a:gd name="T113" fmla="*/ 146054 h 523875"/>
              <a:gd name="T114" fmla="*/ 1146441 w 1148079"/>
              <a:gd name="T115" fmla="*/ 146054 h 523875"/>
              <a:gd name="T116" fmla="*/ 1146441 w 1148079"/>
              <a:gd name="T117" fmla="*/ 0 h 5238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8079"/>
              <a:gd name="T178" fmla="*/ 0 h 523875"/>
              <a:gd name="T179" fmla="*/ 1148079 w 1148079"/>
              <a:gd name="T180" fmla="*/ 523875 h 5238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8079" h="523875">
                <a:moveTo>
                  <a:pt x="0" y="0"/>
                </a:moveTo>
                <a:lnTo>
                  <a:pt x="0" y="377702"/>
                </a:lnTo>
                <a:lnTo>
                  <a:pt x="1902" y="389677"/>
                </a:lnTo>
                <a:lnTo>
                  <a:pt x="29255" y="423856"/>
                </a:lnTo>
                <a:lnTo>
                  <a:pt x="64052" y="444809"/>
                </a:lnTo>
                <a:lnTo>
                  <a:pt x="110719" y="463945"/>
                </a:lnTo>
                <a:lnTo>
                  <a:pt x="168074" y="480963"/>
                </a:lnTo>
                <a:lnTo>
                  <a:pt x="234935" y="495561"/>
                </a:lnTo>
                <a:lnTo>
                  <a:pt x="310120" y="507440"/>
                </a:lnTo>
                <a:lnTo>
                  <a:pt x="350465" y="512265"/>
                </a:lnTo>
                <a:lnTo>
                  <a:pt x="392447" y="516297"/>
                </a:lnTo>
                <a:lnTo>
                  <a:pt x="435920" y="519498"/>
                </a:lnTo>
                <a:lnTo>
                  <a:pt x="480735" y="521832"/>
                </a:lnTo>
                <a:lnTo>
                  <a:pt x="526744" y="523259"/>
                </a:lnTo>
                <a:lnTo>
                  <a:pt x="573801" y="523743"/>
                </a:lnTo>
                <a:lnTo>
                  <a:pt x="620874" y="523259"/>
                </a:lnTo>
                <a:lnTo>
                  <a:pt x="666899" y="521832"/>
                </a:lnTo>
                <a:lnTo>
                  <a:pt x="711728" y="519498"/>
                </a:lnTo>
                <a:lnTo>
                  <a:pt x="755212" y="516297"/>
                </a:lnTo>
                <a:lnTo>
                  <a:pt x="797205" y="512265"/>
                </a:lnTo>
                <a:lnTo>
                  <a:pt x="837558" y="507440"/>
                </a:lnTo>
                <a:lnTo>
                  <a:pt x="876125" y="501859"/>
                </a:lnTo>
                <a:lnTo>
                  <a:pt x="947307" y="488583"/>
                </a:lnTo>
                <a:lnTo>
                  <a:pt x="1009569" y="472738"/>
                </a:lnTo>
                <a:lnTo>
                  <a:pt x="1061732" y="454623"/>
                </a:lnTo>
                <a:lnTo>
                  <a:pt x="1102613" y="434541"/>
                </a:lnTo>
                <a:lnTo>
                  <a:pt x="1140198" y="401386"/>
                </a:lnTo>
                <a:lnTo>
                  <a:pt x="1147709" y="377702"/>
                </a:lnTo>
                <a:lnTo>
                  <a:pt x="1147709" y="146054"/>
                </a:lnTo>
                <a:lnTo>
                  <a:pt x="573801" y="146054"/>
                </a:lnTo>
                <a:lnTo>
                  <a:pt x="526744" y="145569"/>
                </a:lnTo>
                <a:lnTo>
                  <a:pt x="480735" y="144141"/>
                </a:lnTo>
                <a:lnTo>
                  <a:pt x="435920" y="141808"/>
                </a:lnTo>
                <a:lnTo>
                  <a:pt x="392447" y="138605"/>
                </a:lnTo>
                <a:lnTo>
                  <a:pt x="350465" y="134573"/>
                </a:lnTo>
                <a:lnTo>
                  <a:pt x="310120" y="129747"/>
                </a:lnTo>
                <a:lnTo>
                  <a:pt x="271561" y="124166"/>
                </a:lnTo>
                <a:lnTo>
                  <a:pt x="200390" y="110888"/>
                </a:lnTo>
                <a:lnTo>
                  <a:pt x="138134" y="95041"/>
                </a:lnTo>
                <a:lnTo>
                  <a:pt x="85976" y="76925"/>
                </a:lnTo>
                <a:lnTo>
                  <a:pt x="45096" y="56841"/>
                </a:lnTo>
                <a:lnTo>
                  <a:pt x="7510" y="23685"/>
                </a:lnTo>
                <a:lnTo>
                  <a:pt x="1902" y="11975"/>
                </a:lnTo>
                <a:lnTo>
                  <a:pt x="0" y="0"/>
                </a:lnTo>
                <a:close/>
              </a:path>
              <a:path w="1148079" h="523875">
                <a:moveTo>
                  <a:pt x="1147709" y="0"/>
                </a:moveTo>
                <a:lnTo>
                  <a:pt x="1131031" y="35091"/>
                </a:lnTo>
                <a:lnTo>
                  <a:pt x="1083656" y="67110"/>
                </a:lnTo>
                <a:lnTo>
                  <a:pt x="1036987" y="86247"/>
                </a:lnTo>
                <a:lnTo>
                  <a:pt x="979627" y="103267"/>
                </a:lnTo>
                <a:lnTo>
                  <a:pt x="912757" y="117867"/>
                </a:lnTo>
                <a:lnTo>
                  <a:pt x="837558" y="129747"/>
                </a:lnTo>
                <a:lnTo>
                  <a:pt x="797205" y="134573"/>
                </a:lnTo>
                <a:lnTo>
                  <a:pt x="755212" y="138605"/>
                </a:lnTo>
                <a:lnTo>
                  <a:pt x="711728" y="141808"/>
                </a:lnTo>
                <a:lnTo>
                  <a:pt x="666899" y="144141"/>
                </a:lnTo>
                <a:lnTo>
                  <a:pt x="620874" y="145569"/>
                </a:lnTo>
                <a:lnTo>
                  <a:pt x="573801" y="146054"/>
                </a:lnTo>
                <a:lnTo>
                  <a:pt x="1147709" y="146054"/>
                </a:lnTo>
                <a:lnTo>
                  <a:pt x="1147709" y="0"/>
                </a:lnTo>
                <a:close/>
              </a:path>
            </a:pathLst>
          </a:custGeom>
          <a:solidFill>
            <a:srgbClr val="104FFB"/>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3" name="object 28"/>
          <p:cNvSpPr>
            <a:spLocks/>
          </p:cNvSpPr>
          <p:nvPr/>
        </p:nvSpPr>
        <p:spPr bwMode="auto">
          <a:xfrm>
            <a:off x="4522788" y="4176713"/>
            <a:ext cx="1147762" cy="292100"/>
          </a:xfrm>
          <a:custGeom>
            <a:avLst/>
            <a:gdLst>
              <a:gd name="T0" fmla="*/ 573169 w 1148079"/>
              <a:gd name="T1" fmla="*/ 0 h 292735"/>
              <a:gd name="T2" fmla="*/ 526164 w 1148079"/>
              <a:gd name="T3" fmla="*/ 481 h 292735"/>
              <a:gd name="T4" fmla="*/ 480203 w 1148079"/>
              <a:gd name="T5" fmla="*/ 1899 h 292735"/>
              <a:gd name="T6" fmla="*/ 435440 w 1148079"/>
              <a:gd name="T7" fmla="*/ 4217 h 292735"/>
              <a:gd name="T8" fmla="*/ 392015 w 1148079"/>
              <a:gd name="T9" fmla="*/ 7396 h 292735"/>
              <a:gd name="T10" fmla="*/ 350077 w 1148079"/>
              <a:gd name="T11" fmla="*/ 11399 h 292735"/>
              <a:gd name="T12" fmla="*/ 309776 w 1148079"/>
              <a:gd name="T13" fmla="*/ 16192 h 292735"/>
              <a:gd name="T14" fmla="*/ 271261 w 1148079"/>
              <a:gd name="T15" fmla="*/ 21732 h 292735"/>
              <a:gd name="T16" fmla="*/ 200170 w 1148079"/>
              <a:gd name="T17" fmla="*/ 34911 h 292735"/>
              <a:gd name="T18" fmla="*/ 137982 w 1148079"/>
              <a:gd name="T19" fmla="*/ 50639 h 292735"/>
              <a:gd name="T20" fmla="*/ 85880 w 1148079"/>
              <a:gd name="T21" fmla="*/ 68616 h 292735"/>
              <a:gd name="T22" fmla="*/ 45048 w 1148079"/>
              <a:gd name="T23" fmla="*/ 88541 h 292735"/>
              <a:gd name="T24" fmla="*/ 7502 w 1148079"/>
              <a:gd name="T25" fmla="*/ 121424 h 292735"/>
              <a:gd name="T26" fmla="*/ 0 w 1148079"/>
              <a:gd name="T27" fmla="*/ 144908 h 292735"/>
              <a:gd name="T28" fmla="*/ 1898 w 1148079"/>
              <a:gd name="T29" fmla="*/ 156780 h 292735"/>
              <a:gd name="T30" fmla="*/ 29223 w 1148079"/>
              <a:gd name="T31" fmla="*/ 190665 h 292735"/>
              <a:gd name="T32" fmla="*/ 63980 w 1148079"/>
              <a:gd name="T33" fmla="*/ 211437 h 292735"/>
              <a:gd name="T34" fmla="*/ 110595 w 1148079"/>
              <a:gd name="T35" fmla="*/ 230410 h 292735"/>
              <a:gd name="T36" fmla="*/ 167890 w 1148079"/>
              <a:gd name="T37" fmla="*/ 247282 h 292735"/>
              <a:gd name="T38" fmla="*/ 234675 w 1148079"/>
              <a:gd name="T39" fmla="*/ 261757 h 292735"/>
              <a:gd name="T40" fmla="*/ 309776 w 1148079"/>
              <a:gd name="T41" fmla="*/ 273533 h 292735"/>
              <a:gd name="T42" fmla="*/ 350077 w 1148079"/>
              <a:gd name="T43" fmla="*/ 278318 h 292735"/>
              <a:gd name="T44" fmla="*/ 392015 w 1148079"/>
              <a:gd name="T45" fmla="*/ 282315 h 292735"/>
              <a:gd name="T46" fmla="*/ 435440 w 1148079"/>
              <a:gd name="T47" fmla="*/ 285489 h 292735"/>
              <a:gd name="T48" fmla="*/ 480203 w 1148079"/>
              <a:gd name="T49" fmla="*/ 287803 h 292735"/>
              <a:gd name="T50" fmla="*/ 526164 w 1148079"/>
              <a:gd name="T51" fmla="*/ 289219 h 292735"/>
              <a:gd name="T52" fmla="*/ 573169 w 1148079"/>
              <a:gd name="T53" fmla="*/ 289698 h 292735"/>
              <a:gd name="T54" fmla="*/ 620190 w 1148079"/>
              <a:gd name="T55" fmla="*/ 289219 h 292735"/>
              <a:gd name="T56" fmla="*/ 666163 w 1148079"/>
              <a:gd name="T57" fmla="*/ 287803 h 292735"/>
              <a:gd name="T58" fmla="*/ 710942 w 1148079"/>
              <a:gd name="T59" fmla="*/ 285489 h 292735"/>
              <a:gd name="T60" fmla="*/ 754378 w 1148079"/>
              <a:gd name="T61" fmla="*/ 282315 h 292735"/>
              <a:gd name="T62" fmla="*/ 796325 w 1148079"/>
              <a:gd name="T63" fmla="*/ 278318 h 292735"/>
              <a:gd name="T64" fmla="*/ 836634 w 1148079"/>
              <a:gd name="T65" fmla="*/ 273533 h 292735"/>
              <a:gd name="T66" fmla="*/ 875157 w 1148079"/>
              <a:gd name="T67" fmla="*/ 268001 h 292735"/>
              <a:gd name="T68" fmla="*/ 946259 w 1148079"/>
              <a:gd name="T69" fmla="*/ 254838 h 292735"/>
              <a:gd name="T70" fmla="*/ 1008453 w 1148079"/>
              <a:gd name="T71" fmla="*/ 239128 h 292735"/>
              <a:gd name="T72" fmla="*/ 1060560 w 1148079"/>
              <a:gd name="T73" fmla="*/ 221167 h 292735"/>
              <a:gd name="T74" fmla="*/ 1101397 w 1148079"/>
              <a:gd name="T75" fmla="*/ 201259 h 292735"/>
              <a:gd name="T76" fmla="*/ 1138938 w 1148079"/>
              <a:gd name="T77" fmla="*/ 168389 h 292735"/>
              <a:gd name="T78" fmla="*/ 1146441 w 1148079"/>
              <a:gd name="T79" fmla="*/ 144908 h 292735"/>
              <a:gd name="T80" fmla="*/ 1144542 w 1148079"/>
              <a:gd name="T81" fmla="*/ 133036 h 292735"/>
              <a:gd name="T82" fmla="*/ 1117217 w 1148079"/>
              <a:gd name="T83" fmla="*/ 99139 h 292735"/>
              <a:gd name="T84" fmla="*/ 1082460 w 1148079"/>
              <a:gd name="T85" fmla="*/ 78353 h 292735"/>
              <a:gd name="T86" fmla="*/ 1035842 w 1148079"/>
              <a:gd name="T87" fmla="*/ 59365 h 292735"/>
              <a:gd name="T88" fmla="*/ 978544 w 1148079"/>
              <a:gd name="T89" fmla="*/ 42475 h 292735"/>
              <a:gd name="T90" fmla="*/ 911749 w 1148079"/>
              <a:gd name="T91" fmla="*/ 27984 h 292735"/>
              <a:gd name="T92" fmla="*/ 836634 w 1148079"/>
              <a:gd name="T93" fmla="*/ 16192 h 292735"/>
              <a:gd name="T94" fmla="*/ 796325 w 1148079"/>
              <a:gd name="T95" fmla="*/ 11399 h 292735"/>
              <a:gd name="T96" fmla="*/ 754378 w 1148079"/>
              <a:gd name="T97" fmla="*/ 7396 h 292735"/>
              <a:gd name="T98" fmla="*/ 710942 w 1148079"/>
              <a:gd name="T99" fmla="*/ 4217 h 292735"/>
              <a:gd name="T100" fmla="*/ 666163 w 1148079"/>
              <a:gd name="T101" fmla="*/ 1899 h 292735"/>
              <a:gd name="T102" fmla="*/ 620190 w 1148079"/>
              <a:gd name="T103" fmla="*/ 481 h 292735"/>
              <a:gd name="T104" fmla="*/ 573169 w 1148079"/>
              <a:gd name="T105" fmla="*/ 0 h 2927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8079"/>
              <a:gd name="T160" fmla="*/ 0 h 292735"/>
              <a:gd name="T161" fmla="*/ 1148079 w 1148079"/>
              <a:gd name="T162" fmla="*/ 292735 h 2927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8079" h="292735">
                <a:moveTo>
                  <a:pt x="573801" y="0"/>
                </a:moveTo>
                <a:lnTo>
                  <a:pt x="526744" y="485"/>
                </a:lnTo>
                <a:lnTo>
                  <a:pt x="480735" y="1915"/>
                </a:lnTo>
                <a:lnTo>
                  <a:pt x="435920" y="4253"/>
                </a:lnTo>
                <a:lnTo>
                  <a:pt x="392447" y="7460"/>
                </a:lnTo>
                <a:lnTo>
                  <a:pt x="350465" y="11499"/>
                </a:lnTo>
                <a:lnTo>
                  <a:pt x="310120" y="16332"/>
                </a:lnTo>
                <a:lnTo>
                  <a:pt x="271561" y="21921"/>
                </a:lnTo>
                <a:lnTo>
                  <a:pt x="200390" y="35215"/>
                </a:lnTo>
                <a:lnTo>
                  <a:pt x="138134" y="51081"/>
                </a:lnTo>
                <a:lnTo>
                  <a:pt x="85976" y="69214"/>
                </a:lnTo>
                <a:lnTo>
                  <a:pt x="45096" y="89313"/>
                </a:lnTo>
                <a:lnTo>
                  <a:pt x="7510" y="122484"/>
                </a:lnTo>
                <a:lnTo>
                  <a:pt x="0" y="146172"/>
                </a:lnTo>
                <a:lnTo>
                  <a:pt x="1902" y="158148"/>
                </a:lnTo>
                <a:lnTo>
                  <a:pt x="29255" y="192328"/>
                </a:lnTo>
                <a:lnTo>
                  <a:pt x="64052" y="213283"/>
                </a:lnTo>
                <a:lnTo>
                  <a:pt x="110719" y="232420"/>
                </a:lnTo>
                <a:lnTo>
                  <a:pt x="168074" y="249440"/>
                </a:lnTo>
                <a:lnTo>
                  <a:pt x="234935" y="264040"/>
                </a:lnTo>
                <a:lnTo>
                  <a:pt x="310120" y="275920"/>
                </a:lnTo>
                <a:lnTo>
                  <a:pt x="350465" y="280746"/>
                </a:lnTo>
                <a:lnTo>
                  <a:pt x="392447" y="284778"/>
                </a:lnTo>
                <a:lnTo>
                  <a:pt x="435920" y="287980"/>
                </a:lnTo>
                <a:lnTo>
                  <a:pt x="480735" y="290314"/>
                </a:lnTo>
                <a:lnTo>
                  <a:pt x="526744" y="291742"/>
                </a:lnTo>
                <a:lnTo>
                  <a:pt x="573801" y="292226"/>
                </a:lnTo>
                <a:lnTo>
                  <a:pt x="620874" y="291742"/>
                </a:lnTo>
                <a:lnTo>
                  <a:pt x="666899" y="290314"/>
                </a:lnTo>
                <a:lnTo>
                  <a:pt x="711728" y="287980"/>
                </a:lnTo>
                <a:lnTo>
                  <a:pt x="755212" y="284778"/>
                </a:lnTo>
                <a:lnTo>
                  <a:pt x="797205" y="280746"/>
                </a:lnTo>
                <a:lnTo>
                  <a:pt x="837558" y="275920"/>
                </a:lnTo>
                <a:lnTo>
                  <a:pt x="876125" y="270339"/>
                </a:lnTo>
                <a:lnTo>
                  <a:pt x="947307" y="257061"/>
                </a:lnTo>
                <a:lnTo>
                  <a:pt x="1009569" y="241214"/>
                </a:lnTo>
                <a:lnTo>
                  <a:pt x="1061732" y="223097"/>
                </a:lnTo>
                <a:lnTo>
                  <a:pt x="1102613" y="203014"/>
                </a:lnTo>
                <a:lnTo>
                  <a:pt x="1140198" y="169858"/>
                </a:lnTo>
                <a:lnTo>
                  <a:pt x="1147709" y="146172"/>
                </a:lnTo>
                <a:lnTo>
                  <a:pt x="1145806" y="134196"/>
                </a:lnTo>
                <a:lnTo>
                  <a:pt x="1118453" y="100004"/>
                </a:lnTo>
                <a:lnTo>
                  <a:pt x="1083656" y="79036"/>
                </a:lnTo>
                <a:lnTo>
                  <a:pt x="1036987" y="59883"/>
                </a:lnTo>
                <a:lnTo>
                  <a:pt x="979627" y="42846"/>
                </a:lnTo>
                <a:lnTo>
                  <a:pt x="912757" y="28228"/>
                </a:lnTo>
                <a:lnTo>
                  <a:pt x="837558" y="16332"/>
                </a:lnTo>
                <a:lnTo>
                  <a:pt x="797205" y="11499"/>
                </a:lnTo>
                <a:lnTo>
                  <a:pt x="755212" y="7460"/>
                </a:lnTo>
                <a:lnTo>
                  <a:pt x="711728" y="4253"/>
                </a:lnTo>
                <a:lnTo>
                  <a:pt x="666899" y="1915"/>
                </a:lnTo>
                <a:lnTo>
                  <a:pt x="620874" y="485"/>
                </a:lnTo>
                <a:lnTo>
                  <a:pt x="573801" y="0"/>
                </a:lnTo>
                <a:close/>
              </a:path>
            </a:pathLst>
          </a:custGeom>
          <a:solidFill>
            <a:srgbClr val="6F94FD"/>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4" name="object 30"/>
          <p:cNvSpPr>
            <a:spLocks noChangeArrowheads="1"/>
          </p:cNvSpPr>
          <p:nvPr/>
        </p:nvSpPr>
        <p:spPr bwMode="auto">
          <a:xfrm>
            <a:off x="6735763" y="5162551"/>
            <a:ext cx="457200" cy="1158875"/>
          </a:xfrm>
          <a:prstGeom prst="rect">
            <a:avLst/>
          </a:prstGeom>
          <a:blipFill dpi="0" rotWithShape="1">
            <a:blip r:embed="rId1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75" name="object 31"/>
          <p:cNvSpPr>
            <a:spLocks/>
          </p:cNvSpPr>
          <p:nvPr/>
        </p:nvSpPr>
        <p:spPr bwMode="auto">
          <a:xfrm>
            <a:off x="6338888" y="5419726"/>
            <a:ext cx="1147762" cy="523875"/>
          </a:xfrm>
          <a:custGeom>
            <a:avLst/>
            <a:gdLst>
              <a:gd name="T0" fmla="*/ 0 w 1148079"/>
              <a:gd name="T1" fmla="*/ 0 h 523875"/>
              <a:gd name="T2" fmla="*/ 0 w 1148079"/>
              <a:gd name="T3" fmla="*/ 377759 h 523875"/>
              <a:gd name="T4" fmla="*/ 1898 w 1148079"/>
              <a:gd name="T5" fmla="*/ 389744 h 523875"/>
              <a:gd name="T6" fmla="*/ 29222 w 1148079"/>
              <a:gd name="T7" fmla="*/ 423945 h 523875"/>
              <a:gd name="T8" fmla="*/ 63977 w 1148079"/>
              <a:gd name="T9" fmla="*/ 444910 h 523875"/>
              <a:gd name="T10" fmla="*/ 110590 w 1148079"/>
              <a:gd name="T11" fmla="*/ 464055 h 523875"/>
              <a:gd name="T12" fmla="*/ 167882 w 1148079"/>
              <a:gd name="T13" fmla="*/ 481080 h 523875"/>
              <a:gd name="T14" fmla="*/ 234665 w 1148079"/>
              <a:gd name="T15" fmla="*/ 495684 h 523875"/>
              <a:gd name="T16" fmla="*/ 309764 w 1148079"/>
              <a:gd name="T17" fmla="*/ 507566 h 523875"/>
              <a:gd name="T18" fmla="*/ 350064 w 1148079"/>
              <a:gd name="T19" fmla="*/ 512393 h 523875"/>
              <a:gd name="T20" fmla="*/ 392002 w 1148079"/>
              <a:gd name="T21" fmla="*/ 516426 h 523875"/>
              <a:gd name="T22" fmla="*/ 435426 w 1148079"/>
              <a:gd name="T23" fmla="*/ 519628 h 523875"/>
              <a:gd name="T24" fmla="*/ 480188 w 1148079"/>
              <a:gd name="T25" fmla="*/ 521962 h 523875"/>
              <a:gd name="T26" fmla="*/ 526149 w 1148079"/>
              <a:gd name="T27" fmla="*/ 523390 h 523875"/>
              <a:gd name="T28" fmla="*/ 573153 w 1148079"/>
              <a:gd name="T29" fmla="*/ 523874 h 523875"/>
              <a:gd name="T30" fmla="*/ 620175 w 1148079"/>
              <a:gd name="T31" fmla="*/ 523390 h 523875"/>
              <a:gd name="T32" fmla="*/ 666148 w 1148079"/>
              <a:gd name="T33" fmla="*/ 521962 h 523875"/>
              <a:gd name="T34" fmla="*/ 710926 w 1148079"/>
              <a:gd name="T35" fmla="*/ 519628 h 523875"/>
              <a:gd name="T36" fmla="*/ 754363 w 1148079"/>
              <a:gd name="T37" fmla="*/ 516426 h 523875"/>
              <a:gd name="T38" fmla="*/ 796310 w 1148079"/>
              <a:gd name="T39" fmla="*/ 512393 h 523875"/>
              <a:gd name="T40" fmla="*/ 836619 w 1148079"/>
              <a:gd name="T41" fmla="*/ 507566 h 523875"/>
              <a:gd name="T42" fmla="*/ 875142 w 1148079"/>
              <a:gd name="T43" fmla="*/ 501984 h 523875"/>
              <a:gd name="T44" fmla="*/ 946243 w 1148079"/>
              <a:gd name="T45" fmla="*/ 488704 h 523875"/>
              <a:gd name="T46" fmla="*/ 1008438 w 1148079"/>
              <a:gd name="T47" fmla="*/ 472852 h 523875"/>
              <a:gd name="T48" fmla="*/ 1060544 w 1148079"/>
              <a:gd name="T49" fmla="*/ 454729 h 523875"/>
              <a:gd name="T50" fmla="*/ 1101381 w 1148079"/>
              <a:gd name="T51" fmla="*/ 434636 h 523875"/>
              <a:gd name="T52" fmla="*/ 1138923 w 1148079"/>
              <a:gd name="T53" fmla="*/ 401461 h 523875"/>
              <a:gd name="T54" fmla="*/ 1146425 w 1148079"/>
              <a:gd name="T55" fmla="*/ 377759 h 523875"/>
              <a:gd name="T56" fmla="*/ 1146425 w 1148079"/>
              <a:gd name="T57" fmla="*/ 146172 h 523875"/>
              <a:gd name="T58" fmla="*/ 573153 w 1148079"/>
              <a:gd name="T59" fmla="*/ 146172 h 523875"/>
              <a:gd name="T60" fmla="*/ 526149 w 1148079"/>
              <a:gd name="T61" fmla="*/ 145688 h 523875"/>
              <a:gd name="T62" fmla="*/ 480188 w 1148079"/>
              <a:gd name="T63" fmla="*/ 144260 h 523875"/>
              <a:gd name="T64" fmla="*/ 435426 w 1148079"/>
              <a:gd name="T65" fmla="*/ 141927 h 523875"/>
              <a:gd name="T66" fmla="*/ 392002 w 1148079"/>
              <a:gd name="T67" fmla="*/ 138725 h 523875"/>
              <a:gd name="T68" fmla="*/ 350064 w 1148079"/>
              <a:gd name="T69" fmla="*/ 134691 h 523875"/>
              <a:gd name="T70" fmla="*/ 309764 w 1148079"/>
              <a:gd name="T71" fmla="*/ 129865 h 523875"/>
              <a:gd name="T72" fmla="*/ 271250 w 1148079"/>
              <a:gd name="T73" fmla="*/ 124283 h 523875"/>
              <a:gd name="T74" fmla="*/ 200161 w 1148079"/>
              <a:gd name="T75" fmla="*/ 111000 h 523875"/>
              <a:gd name="T76" fmla="*/ 137976 w 1148079"/>
              <a:gd name="T77" fmla="*/ 95145 h 523875"/>
              <a:gd name="T78" fmla="*/ 85875 w 1148079"/>
              <a:gd name="T79" fmla="*/ 77016 h 523875"/>
              <a:gd name="T80" fmla="*/ 45046 w 1148079"/>
              <a:gd name="T81" fmla="*/ 56915 h 523875"/>
              <a:gd name="T82" fmla="*/ 7502 w 1148079"/>
              <a:gd name="T83" fmla="*/ 23720 h 523875"/>
              <a:gd name="T84" fmla="*/ 1898 w 1148079"/>
              <a:gd name="T85" fmla="*/ 11994 h 523875"/>
              <a:gd name="T86" fmla="*/ 0 w 1148079"/>
              <a:gd name="T87" fmla="*/ 0 h 523875"/>
              <a:gd name="T88" fmla="*/ 1146425 w 1148079"/>
              <a:gd name="T89" fmla="*/ 0 h 523875"/>
              <a:gd name="T90" fmla="*/ 1129768 w 1148079"/>
              <a:gd name="T91" fmla="*/ 35141 h 523875"/>
              <a:gd name="T92" fmla="*/ 1082445 w 1148079"/>
              <a:gd name="T93" fmla="*/ 67193 h 523875"/>
              <a:gd name="T94" fmla="*/ 1035827 w 1148079"/>
              <a:gd name="T95" fmla="*/ 86346 h 523875"/>
              <a:gd name="T96" fmla="*/ 978528 w 1148079"/>
              <a:gd name="T97" fmla="*/ 103375 h 523875"/>
              <a:gd name="T98" fmla="*/ 911734 w 1148079"/>
              <a:gd name="T99" fmla="*/ 117982 h 523875"/>
              <a:gd name="T100" fmla="*/ 836619 w 1148079"/>
              <a:gd name="T101" fmla="*/ 129865 h 523875"/>
              <a:gd name="T102" fmla="*/ 796310 w 1148079"/>
              <a:gd name="T103" fmla="*/ 134691 h 523875"/>
              <a:gd name="T104" fmla="*/ 754363 w 1148079"/>
              <a:gd name="T105" fmla="*/ 138725 h 523875"/>
              <a:gd name="T106" fmla="*/ 710926 w 1148079"/>
              <a:gd name="T107" fmla="*/ 141927 h 523875"/>
              <a:gd name="T108" fmla="*/ 666148 w 1148079"/>
              <a:gd name="T109" fmla="*/ 144260 h 523875"/>
              <a:gd name="T110" fmla="*/ 620175 w 1148079"/>
              <a:gd name="T111" fmla="*/ 145688 h 523875"/>
              <a:gd name="T112" fmla="*/ 573153 w 1148079"/>
              <a:gd name="T113" fmla="*/ 146172 h 523875"/>
              <a:gd name="T114" fmla="*/ 1146425 w 1148079"/>
              <a:gd name="T115" fmla="*/ 146172 h 523875"/>
              <a:gd name="T116" fmla="*/ 1146425 w 1148079"/>
              <a:gd name="T117" fmla="*/ 0 h 5238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8079"/>
              <a:gd name="T178" fmla="*/ 0 h 523875"/>
              <a:gd name="T179" fmla="*/ 1148079 w 1148079"/>
              <a:gd name="T180" fmla="*/ 523875 h 5238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8079" h="523875">
                <a:moveTo>
                  <a:pt x="0" y="0"/>
                </a:moveTo>
                <a:lnTo>
                  <a:pt x="0" y="377759"/>
                </a:lnTo>
                <a:lnTo>
                  <a:pt x="1902" y="389744"/>
                </a:lnTo>
                <a:lnTo>
                  <a:pt x="29254" y="423945"/>
                </a:lnTo>
                <a:lnTo>
                  <a:pt x="64049" y="444910"/>
                </a:lnTo>
                <a:lnTo>
                  <a:pt x="110714" y="464055"/>
                </a:lnTo>
                <a:lnTo>
                  <a:pt x="168066" y="481080"/>
                </a:lnTo>
                <a:lnTo>
                  <a:pt x="234925" y="495684"/>
                </a:lnTo>
                <a:lnTo>
                  <a:pt x="310108" y="507566"/>
                </a:lnTo>
                <a:lnTo>
                  <a:pt x="350452" y="512393"/>
                </a:lnTo>
                <a:lnTo>
                  <a:pt x="392434" y="516426"/>
                </a:lnTo>
                <a:lnTo>
                  <a:pt x="435906" y="519628"/>
                </a:lnTo>
                <a:lnTo>
                  <a:pt x="480720" y="521962"/>
                </a:lnTo>
                <a:lnTo>
                  <a:pt x="526729" y="523390"/>
                </a:lnTo>
                <a:lnTo>
                  <a:pt x="573785" y="523874"/>
                </a:lnTo>
                <a:lnTo>
                  <a:pt x="620859" y="523390"/>
                </a:lnTo>
                <a:lnTo>
                  <a:pt x="666884" y="521962"/>
                </a:lnTo>
                <a:lnTo>
                  <a:pt x="711712" y="519628"/>
                </a:lnTo>
                <a:lnTo>
                  <a:pt x="755197" y="516426"/>
                </a:lnTo>
                <a:lnTo>
                  <a:pt x="797190" y="512393"/>
                </a:lnTo>
                <a:lnTo>
                  <a:pt x="837543" y="507566"/>
                </a:lnTo>
                <a:lnTo>
                  <a:pt x="876110" y="501984"/>
                </a:lnTo>
                <a:lnTo>
                  <a:pt x="947291" y="488704"/>
                </a:lnTo>
                <a:lnTo>
                  <a:pt x="1009554" y="472852"/>
                </a:lnTo>
                <a:lnTo>
                  <a:pt x="1061716" y="454729"/>
                </a:lnTo>
                <a:lnTo>
                  <a:pt x="1102597" y="434636"/>
                </a:lnTo>
                <a:lnTo>
                  <a:pt x="1140183" y="401461"/>
                </a:lnTo>
                <a:lnTo>
                  <a:pt x="1147693" y="377759"/>
                </a:lnTo>
                <a:lnTo>
                  <a:pt x="1147693" y="146172"/>
                </a:lnTo>
                <a:lnTo>
                  <a:pt x="573785" y="146172"/>
                </a:lnTo>
                <a:lnTo>
                  <a:pt x="526729" y="145688"/>
                </a:lnTo>
                <a:lnTo>
                  <a:pt x="480720" y="144260"/>
                </a:lnTo>
                <a:lnTo>
                  <a:pt x="435906" y="141927"/>
                </a:lnTo>
                <a:lnTo>
                  <a:pt x="392434" y="138725"/>
                </a:lnTo>
                <a:lnTo>
                  <a:pt x="350452" y="134691"/>
                </a:lnTo>
                <a:lnTo>
                  <a:pt x="310108" y="129865"/>
                </a:lnTo>
                <a:lnTo>
                  <a:pt x="271550" y="124283"/>
                </a:lnTo>
                <a:lnTo>
                  <a:pt x="200381" y="111000"/>
                </a:lnTo>
                <a:lnTo>
                  <a:pt x="138128" y="95145"/>
                </a:lnTo>
                <a:lnTo>
                  <a:pt x="85971" y="77016"/>
                </a:lnTo>
                <a:lnTo>
                  <a:pt x="45094" y="56915"/>
                </a:lnTo>
                <a:lnTo>
                  <a:pt x="7510" y="23720"/>
                </a:lnTo>
                <a:lnTo>
                  <a:pt x="1902" y="11994"/>
                </a:lnTo>
                <a:lnTo>
                  <a:pt x="0" y="0"/>
                </a:lnTo>
                <a:close/>
              </a:path>
              <a:path w="1148079" h="523875">
                <a:moveTo>
                  <a:pt x="1147693" y="0"/>
                </a:moveTo>
                <a:lnTo>
                  <a:pt x="1131016" y="35141"/>
                </a:lnTo>
                <a:lnTo>
                  <a:pt x="1083641" y="67193"/>
                </a:lnTo>
                <a:lnTo>
                  <a:pt x="1036972" y="86346"/>
                </a:lnTo>
                <a:lnTo>
                  <a:pt x="979611" y="103375"/>
                </a:lnTo>
                <a:lnTo>
                  <a:pt x="912742" y="117982"/>
                </a:lnTo>
                <a:lnTo>
                  <a:pt x="837543" y="129865"/>
                </a:lnTo>
                <a:lnTo>
                  <a:pt x="797190" y="134691"/>
                </a:lnTo>
                <a:lnTo>
                  <a:pt x="755197" y="138725"/>
                </a:lnTo>
                <a:lnTo>
                  <a:pt x="711712" y="141927"/>
                </a:lnTo>
                <a:lnTo>
                  <a:pt x="666884" y="144260"/>
                </a:lnTo>
                <a:lnTo>
                  <a:pt x="620859" y="145688"/>
                </a:lnTo>
                <a:lnTo>
                  <a:pt x="573785" y="146172"/>
                </a:lnTo>
                <a:lnTo>
                  <a:pt x="1147693" y="146172"/>
                </a:lnTo>
                <a:lnTo>
                  <a:pt x="1147693" y="0"/>
                </a:lnTo>
                <a:close/>
              </a:path>
            </a:pathLst>
          </a:custGeom>
          <a:solidFill>
            <a:srgbClr val="104FFB"/>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6" name="object 32"/>
          <p:cNvSpPr>
            <a:spLocks/>
          </p:cNvSpPr>
          <p:nvPr/>
        </p:nvSpPr>
        <p:spPr bwMode="auto">
          <a:xfrm>
            <a:off x="6338888" y="5273675"/>
            <a:ext cx="1147762" cy="292100"/>
          </a:xfrm>
          <a:custGeom>
            <a:avLst/>
            <a:gdLst>
              <a:gd name="T0" fmla="*/ 573153 w 1148079"/>
              <a:gd name="T1" fmla="*/ 0 h 292735"/>
              <a:gd name="T2" fmla="*/ 526149 w 1148079"/>
              <a:gd name="T3" fmla="*/ 480 h 292735"/>
              <a:gd name="T4" fmla="*/ 480188 w 1148079"/>
              <a:gd name="T5" fmla="*/ 1896 h 292735"/>
              <a:gd name="T6" fmla="*/ 435426 w 1148079"/>
              <a:gd name="T7" fmla="*/ 4210 h 292735"/>
              <a:gd name="T8" fmla="*/ 392002 w 1148079"/>
              <a:gd name="T9" fmla="*/ 7384 h 292735"/>
              <a:gd name="T10" fmla="*/ 350064 w 1148079"/>
              <a:gd name="T11" fmla="*/ 11380 h 292735"/>
              <a:gd name="T12" fmla="*/ 309764 w 1148079"/>
              <a:gd name="T13" fmla="*/ 16166 h 292735"/>
              <a:gd name="T14" fmla="*/ 271250 w 1148079"/>
              <a:gd name="T15" fmla="*/ 21699 h 292735"/>
              <a:gd name="T16" fmla="*/ 200161 w 1148079"/>
              <a:gd name="T17" fmla="*/ 34861 h 292735"/>
              <a:gd name="T18" fmla="*/ 137976 w 1148079"/>
              <a:gd name="T19" fmla="*/ 50571 h 292735"/>
              <a:gd name="T20" fmla="*/ 85875 w 1148079"/>
              <a:gd name="T21" fmla="*/ 68530 h 292735"/>
              <a:gd name="T22" fmla="*/ 45046 w 1148079"/>
              <a:gd name="T23" fmla="*/ 88440 h 292735"/>
              <a:gd name="T24" fmla="*/ 7502 w 1148079"/>
              <a:gd name="T25" fmla="*/ 121310 h 292735"/>
              <a:gd name="T26" fmla="*/ 0 w 1148079"/>
              <a:gd name="T27" fmla="*/ 144791 h 292735"/>
              <a:gd name="T28" fmla="*/ 1898 w 1148079"/>
              <a:gd name="T29" fmla="*/ 156681 h 292735"/>
              <a:gd name="T30" fmla="*/ 29222 w 1148079"/>
              <a:gd name="T31" fmla="*/ 190610 h 292735"/>
              <a:gd name="T32" fmla="*/ 63977 w 1148079"/>
              <a:gd name="T33" fmla="*/ 211401 h 292735"/>
              <a:gd name="T34" fmla="*/ 110590 w 1148079"/>
              <a:gd name="T35" fmla="*/ 230390 h 292735"/>
              <a:gd name="T36" fmla="*/ 167882 w 1148079"/>
              <a:gd name="T37" fmla="*/ 247272 h 292735"/>
              <a:gd name="T38" fmla="*/ 234665 w 1148079"/>
              <a:gd name="T39" fmla="*/ 261753 h 292735"/>
              <a:gd name="T40" fmla="*/ 309764 w 1148079"/>
              <a:gd name="T41" fmla="*/ 273532 h 292735"/>
              <a:gd name="T42" fmla="*/ 350064 w 1148079"/>
              <a:gd name="T43" fmla="*/ 278318 h 292735"/>
              <a:gd name="T44" fmla="*/ 392002 w 1148079"/>
              <a:gd name="T45" fmla="*/ 282316 h 292735"/>
              <a:gd name="T46" fmla="*/ 435426 w 1148079"/>
              <a:gd name="T47" fmla="*/ 285490 h 292735"/>
              <a:gd name="T48" fmla="*/ 480188 w 1148079"/>
              <a:gd name="T49" fmla="*/ 287803 h 292735"/>
              <a:gd name="T50" fmla="*/ 526149 w 1148079"/>
              <a:gd name="T51" fmla="*/ 289219 h 292735"/>
              <a:gd name="T52" fmla="*/ 573153 w 1148079"/>
              <a:gd name="T53" fmla="*/ 289698 h 292735"/>
              <a:gd name="T54" fmla="*/ 620175 w 1148079"/>
              <a:gd name="T55" fmla="*/ 289219 h 292735"/>
              <a:gd name="T56" fmla="*/ 666148 w 1148079"/>
              <a:gd name="T57" fmla="*/ 287803 h 292735"/>
              <a:gd name="T58" fmla="*/ 710926 w 1148079"/>
              <a:gd name="T59" fmla="*/ 285490 h 292735"/>
              <a:gd name="T60" fmla="*/ 754363 w 1148079"/>
              <a:gd name="T61" fmla="*/ 282316 h 292735"/>
              <a:gd name="T62" fmla="*/ 796310 w 1148079"/>
              <a:gd name="T63" fmla="*/ 278318 h 292735"/>
              <a:gd name="T64" fmla="*/ 836619 w 1148079"/>
              <a:gd name="T65" fmla="*/ 273532 h 292735"/>
              <a:gd name="T66" fmla="*/ 875142 w 1148079"/>
              <a:gd name="T67" fmla="*/ 267999 h 292735"/>
              <a:gd name="T68" fmla="*/ 946243 w 1148079"/>
              <a:gd name="T69" fmla="*/ 254831 h 292735"/>
              <a:gd name="T70" fmla="*/ 1008438 w 1148079"/>
              <a:gd name="T71" fmla="*/ 239113 h 292735"/>
              <a:gd name="T72" fmla="*/ 1060544 w 1148079"/>
              <a:gd name="T73" fmla="*/ 221140 h 292735"/>
              <a:gd name="T74" fmla="*/ 1101381 w 1148079"/>
              <a:gd name="T75" fmla="*/ 201215 h 292735"/>
              <a:gd name="T76" fmla="*/ 1138923 w 1148079"/>
              <a:gd name="T77" fmla="*/ 168306 h 292735"/>
              <a:gd name="T78" fmla="*/ 1146425 w 1148079"/>
              <a:gd name="T79" fmla="*/ 144791 h 292735"/>
              <a:gd name="T80" fmla="*/ 1144527 w 1148079"/>
              <a:gd name="T81" fmla="*/ 132918 h 292735"/>
              <a:gd name="T82" fmla="*/ 1117202 w 1148079"/>
              <a:gd name="T83" fmla="*/ 99034 h 292735"/>
              <a:gd name="T84" fmla="*/ 1082445 w 1148079"/>
              <a:gd name="T85" fmla="*/ 78260 h 292735"/>
              <a:gd name="T86" fmla="*/ 1035827 w 1148079"/>
              <a:gd name="T87" fmla="*/ 59289 h 292735"/>
              <a:gd name="T88" fmla="*/ 978528 w 1148079"/>
              <a:gd name="T89" fmla="*/ 42416 h 292735"/>
              <a:gd name="T90" fmla="*/ 911734 w 1148079"/>
              <a:gd name="T91" fmla="*/ 27942 h 292735"/>
              <a:gd name="T92" fmla="*/ 836619 w 1148079"/>
              <a:gd name="T93" fmla="*/ 16166 h 292735"/>
              <a:gd name="T94" fmla="*/ 796310 w 1148079"/>
              <a:gd name="T95" fmla="*/ 11380 h 292735"/>
              <a:gd name="T96" fmla="*/ 754363 w 1148079"/>
              <a:gd name="T97" fmla="*/ 7384 h 292735"/>
              <a:gd name="T98" fmla="*/ 710926 w 1148079"/>
              <a:gd name="T99" fmla="*/ 4210 h 292735"/>
              <a:gd name="T100" fmla="*/ 666148 w 1148079"/>
              <a:gd name="T101" fmla="*/ 1896 h 292735"/>
              <a:gd name="T102" fmla="*/ 620175 w 1148079"/>
              <a:gd name="T103" fmla="*/ 480 h 292735"/>
              <a:gd name="T104" fmla="*/ 573153 w 1148079"/>
              <a:gd name="T105" fmla="*/ 0 h 2927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8079"/>
              <a:gd name="T160" fmla="*/ 0 h 292735"/>
              <a:gd name="T161" fmla="*/ 1148079 w 1148079"/>
              <a:gd name="T162" fmla="*/ 292735 h 2927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8079" h="292735">
                <a:moveTo>
                  <a:pt x="573785" y="0"/>
                </a:moveTo>
                <a:lnTo>
                  <a:pt x="526729" y="484"/>
                </a:lnTo>
                <a:lnTo>
                  <a:pt x="480720" y="1912"/>
                </a:lnTo>
                <a:lnTo>
                  <a:pt x="435906" y="4246"/>
                </a:lnTo>
                <a:lnTo>
                  <a:pt x="392434" y="7448"/>
                </a:lnTo>
                <a:lnTo>
                  <a:pt x="350452" y="11480"/>
                </a:lnTo>
                <a:lnTo>
                  <a:pt x="310108" y="16306"/>
                </a:lnTo>
                <a:lnTo>
                  <a:pt x="271550" y="21887"/>
                </a:lnTo>
                <a:lnTo>
                  <a:pt x="200381" y="35165"/>
                </a:lnTo>
                <a:lnTo>
                  <a:pt x="138128" y="51012"/>
                </a:lnTo>
                <a:lnTo>
                  <a:pt x="85971" y="69128"/>
                </a:lnTo>
                <a:lnTo>
                  <a:pt x="45094" y="89212"/>
                </a:lnTo>
                <a:lnTo>
                  <a:pt x="7510" y="122368"/>
                </a:lnTo>
                <a:lnTo>
                  <a:pt x="0" y="146054"/>
                </a:lnTo>
                <a:lnTo>
                  <a:pt x="1902" y="158048"/>
                </a:lnTo>
                <a:lnTo>
                  <a:pt x="29254" y="192272"/>
                </a:lnTo>
                <a:lnTo>
                  <a:pt x="64049" y="213247"/>
                </a:lnTo>
                <a:lnTo>
                  <a:pt x="110714" y="232400"/>
                </a:lnTo>
                <a:lnTo>
                  <a:pt x="168066" y="249430"/>
                </a:lnTo>
                <a:lnTo>
                  <a:pt x="234925" y="264036"/>
                </a:lnTo>
                <a:lnTo>
                  <a:pt x="310108" y="275919"/>
                </a:lnTo>
                <a:lnTo>
                  <a:pt x="350452" y="280746"/>
                </a:lnTo>
                <a:lnTo>
                  <a:pt x="392434" y="284779"/>
                </a:lnTo>
                <a:lnTo>
                  <a:pt x="435906" y="287981"/>
                </a:lnTo>
                <a:lnTo>
                  <a:pt x="480720" y="290314"/>
                </a:lnTo>
                <a:lnTo>
                  <a:pt x="526729" y="291742"/>
                </a:lnTo>
                <a:lnTo>
                  <a:pt x="573785" y="292226"/>
                </a:lnTo>
                <a:lnTo>
                  <a:pt x="620859" y="291742"/>
                </a:lnTo>
                <a:lnTo>
                  <a:pt x="666884" y="290314"/>
                </a:lnTo>
                <a:lnTo>
                  <a:pt x="711712" y="287981"/>
                </a:lnTo>
                <a:lnTo>
                  <a:pt x="755197" y="284779"/>
                </a:lnTo>
                <a:lnTo>
                  <a:pt x="797190" y="280746"/>
                </a:lnTo>
                <a:lnTo>
                  <a:pt x="837543" y="275919"/>
                </a:lnTo>
                <a:lnTo>
                  <a:pt x="876110" y="270337"/>
                </a:lnTo>
                <a:lnTo>
                  <a:pt x="947291" y="257054"/>
                </a:lnTo>
                <a:lnTo>
                  <a:pt x="1009554" y="241199"/>
                </a:lnTo>
                <a:lnTo>
                  <a:pt x="1061716" y="223070"/>
                </a:lnTo>
                <a:lnTo>
                  <a:pt x="1102597" y="202969"/>
                </a:lnTo>
                <a:lnTo>
                  <a:pt x="1140183" y="169774"/>
                </a:lnTo>
                <a:lnTo>
                  <a:pt x="1147693" y="146054"/>
                </a:lnTo>
                <a:lnTo>
                  <a:pt x="1145791" y="134078"/>
                </a:lnTo>
                <a:lnTo>
                  <a:pt x="1118438" y="99898"/>
                </a:lnTo>
                <a:lnTo>
                  <a:pt x="1083641" y="78943"/>
                </a:lnTo>
                <a:lnTo>
                  <a:pt x="1036972" y="59806"/>
                </a:lnTo>
                <a:lnTo>
                  <a:pt x="979611" y="42786"/>
                </a:lnTo>
                <a:lnTo>
                  <a:pt x="912742" y="28186"/>
                </a:lnTo>
                <a:lnTo>
                  <a:pt x="837543" y="16306"/>
                </a:lnTo>
                <a:lnTo>
                  <a:pt x="797190" y="11480"/>
                </a:lnTo>
                <a:lnTo>
                  <a:pt x="755197" y="7448"/>
                </a:lnTo>
                <a:lnTo>
                  <a:pt x="711712" y="4246"/>
                </a:lnTo>
                <a:lnTo>
                  <a:pt x="666884" y="1912"/>
                </a:lnTo>
                <a:lnTo>
                  <a:pt x="620859" y="484"/>
                </a:lnTo>
                <a:lnTo>
                  <a:pt x="573785" y="0"/>
                </a:lnTo>
                <a:close/>
              </a:path>
            </a:pathLst>
          </a:custGeom>
          <a:solidFill>
            <a:srgbClr val="6F94FD"/>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7" name="object 35"/>
          <p:cNvSpPr>
            <a:spLocks/>
          </p:cNvSpPr>
          <p:nvPr/>
        </p:nvSpPr>
        <p:spPr bwMode="auto">
          <a:xfrm>
            <a:off x="7996238" y="4657726"/>
            <a:ext cx="1147762" cy="523875"/>
          </a:xfrm>
          <a:custGeom>
            <a:avLst/>
            <a:gdLst>
              <a:gd name="T0" fmla="*/ 0 w 1148079"/>
              <a:gd name="T1" fmla="*/ 0 h 523875"/>
              <a:gd name="T2" fmla="*/ 0 w 1148079"/>
              <a:gd name="T3" fmla="*/ 377820 h 523875"/>
              <a:gd name="T4" fmla="*/ 1898 w 1148079"/>
              <a:gd name="T5" fmla="*/ 389798 h 523875"/>
              <a:gd name="T6" fmla="*/ 29222 w 1148079"/>
              <a:gd name="T7" fmla="*/ 423981 h 523875"/>
              <a:gd name="T8" fmla="*/ 63977 w 1148079"/>
              <a:gd name="T9" fmla="*/ 444936 h 523875"/>
              <a:gd name="T10" fmla="*/ 110590 w 1148079"/>
              <a:gd name="T11" fmla="*/ 464074 h 523875"/>
              <a:gd name="T12" fmla="*/ 167882 w 1148079"/>
              <a:gd name="T13" fmla="*/ 481092 h 523875"/>
              <a:gd name="T14" fmla="*/ 234665 w 1148079"/>
              <a:gd name="T15" fmla="*/ 495692 h 523875"/>
              <a:gd name="T16" fmla="*/ 309764 w 1148079"/>
              <a:gd name="T17" fmla="*/ 507570 h 523875"/>
              <a:gd name="T18" fmla="*/ 350064 w 1148079"/>
              <a:gd name="T19" fmla="*/ 512395 h 523875"/>
              <a:gd name="T20" fmla="*/ 392002 w 1148079"/>
              <a:gd name="T21" fmla="*/ 516428 h 523875"/>
              <a:gd name="T22" fmla="*/ 435426 w 1148079"/>
              <a:gd name="T23" fmla="*/ 519629 h 523875"/>
              <a:gd name="T24" fmla="*/ 480188 w 1148079"/>
              <a:gd name="T25" fmla="*/ 521963 h 523875"/>
              <a:gd name="T26" fmla="*/ 526149 w 1148079"/>
              <a:gd name="T27" fmla="*/ 523390 h 523875"/>
              <a:gd name="T28" fmla="*/ 573153 w 1148079"/>
              <a:gd name="T29" fmla="*/ 523874 h 523875"/>
              <a:gd name="T30" fmla="*/ 620175 w 1148079"/>
              <a:gd name="T31" fmla="*/ 523390 h 523875"/>
              <a:gd name="T32" fmla="*/ 666148 w 1148079"/>
              <a:gd name="T33" fmla="*/ 521963 h 523875"/>
              <a:gd name="T34" fmla="*/ 710926 w 1148079"/>
              <a:gd name="T35" fmla="*/ 519629 h 523875"/>
              <a:gd name="T36" fmla="*/ 754363 w 1148079"/>
              <a:gd name="T37" fmla="*/ 516428 h 523875"/>
              <a:gd name="T38" fmla="*/ 796310 w 1148079"/>
              <a:gd name="T39" fmla="*/ 512395 h 523875"/>
              <a:gd name="T40" fmla="*/ 836619 w 1148079"/>
              <a:gd name="T41" fmla="*/ 507570 h 523875"/>
              <a:gd name="T42" fmla="*/ 875142 w 1148079"/>
              <a:gd name="T43" fmla="*/ 501990 h 523875"/>
              <a:gd name="T44" fmla="*/ 946243 w 1148079"/>
              <a:gd name="T45" fmla="*/ 488713 h 523875"/>
              <a:gd name="T46" fmla="*/ 1008438 w 1148079"/>
              <a:gd name="T47" fmla="*/ 472867 h 523875"/>
              <a:gd name="T48" fmla="*/ 1060544 w 1148079"/>
              <a:gd name="T49" fmla="*/ 454751 h 523875"/>
              <a:gd name="T50" fmla="*/ 1101381 w 1148079"/>
              <a:gd name="T51" fmla="*/ 434667 h 523875"/>
              <a:gd name="T52" fmla="*/ 1138923 w 1148079"/>
              <a:gd name="T53" fmla="*/ 401509 h 523875"/>
              <a:gd name="T54" fmla="*/ 1146425 w 1148079"/>
              <a:gd name="T55" fmla="*/ 377820 h 523875"/>
              <a:gd name="T56" fmla="*/ 1146425 w 1148079"/>
              <a:gd name="T57" fmla="*/ 146172 h 523875"/>
              <a:gd name="T58" fmla="*/ 573153 w 1148079"/>
              <a:gd name="T59" fmla="*/ 146172 h 523875"/>
              <a:gd name="T60" fmla="*/ 526149 w 1148079"/>
              <a:gd name="T61" fmla="*/ 145688 h 523875"/>
              <a:gd name="T62" fmla="*/ 480188 w 1148079"/>
              <a:gd name="T63" fmla="*/ 144260 h 523875"/>
              <a:gd name="T64" fmla="*/ 435426 w 1148079"/>
              <a:gd name="T65" fmla="*/ 141927 h 523875"/>
              <a:gd name="T66" fmla="*/ 392002 w 1148079"/>
              <a:gd name="T67" fmla="*/ 138725 h 523875"/>
              <a:gd name="T68" fmla="*/ 350064 w 1148079"/>
              <a:gd name="T69" fmla="*/ 134691 h 523875"/>
              <a:gd name="T70" fmla="*/ 309764 w 1148079"/>
              <a:gd name="T71" fmla="*/ 129865 h 523875"/>
              <a:gd name="T72" fmla="*/ 271250 w 1148079"/>
              <a:gd name="T73" fmla="*/ 124283 h 523875"/>
              <a:gd name="T74" fmla="*/ 200161 w 1148079"/>
              <a:gd name="T75" fmla="*/ 111000 h 523875"/>
              <a:gd name="T76" fmla="*/ 137976 w 1148079"/>
              <a:gd name="T77" fmla="*/ 95145 h 523875"/>
              <a:gd name="T78" fmla="*/ 85875 w 1148079"/>
              <a:gd name="T79" fmla="*/ 77016 h 523875"/>
              <a:gd name="T80" fmla="*/ 45046 w 1148079"/>
              <a:gd name="T81" fmla="*/ 56915 h 523875"/>
              <a:gd name="T82" fmla="*/ 7502 w 1148079"/>
              <a:gd name="T83" fmla="*/ 23720 h 523875"/>
              <a:gd name="T84" fmla="*/ 1898 w 1148079"/>
              <a:gd name="T85" fmla="*/ 11994 h 523875"/>
              <a:gd name="T86" fmla="*/ 0 w 1148079"/>
              <a:gd name="T87" fmla="*/ 0 h 523875"/>
              <a:gd name="T88" fmla="*/ 1146425 w 1148079"/>
              <a:gd name="T89" fmla="*/ 0 h 523875"/>
              <a:gd name="T90" fmla="*/ 1129768 w 1148079"/>
              <a:gd name="T91" fmla="*/ 35141 h 523875"/>
              <a:gd name="T92" fmla="*/ 1082445 w 1148079"/>
              <a:gd name="T93" fmla="*/ 67193 h 523875"/>
              <a:gd name="T94" fmla="*/ 1035827 w 1148079"/>
              <a:gd name="T95" fmla="*/ 86346 h 523875"/>
              <a:gd name="T96" fmla="*/ 978528 w 1148079"/>
              <a:gd name="T97" fmla="*/ 103375 h 523875"/>
              <a:gd name="T98" fmla="*/ 911734 w 1148079"/>
              <a:gd name="T99" fmla="*/ 117982 h 523875"/>
              <a:gd name="T100" fmla="*/ 836619 w 1148079"/>
              <a:gd name="T101" fmla="*/ 129865 h 523875"/>
              <a:gd name="T102" fmla="*/ 796310 w 1148079"/>
              <a:gd name="T103" fmla="*/ 134691 h 523875"/>
              <a:gd name="T104" fmla="*/ 754363 w 1148079"/>
              <a:gd name="T105" fmla="*/ 138725 h 523875"/>
              <a:gd name="T106" fmla="*/ 710926 w 1148079"/>
              <a:gd name="T107" fmla="*/ 141927 h 523875"/>
              <a:gd name="T108" fmla="*/ 666148 w 1148079"/>
              <a:gd name="T109" fmla="*/ 144260 h 523875"/>
              <a:gd name="T110" fmla="*/ 620175 w 1148079"/>
              <a:gd name="T111" fmla="*/ 145688 h 523875"/>
              <a:gd name="T112" fmla="*/ 573153 w 1148079"/>
              <a:gd name="T113" fmla="*/ 146172 h 523875"/>
              <a:gd name="T114" fmla="*/ 1146425 w 1148079"/>
              <a:gd name="T115" fmla="*/ 146172 h 523875"/>
              <a:gd name="T116" fmla="*/ 1146425 w 1148079"/>
              <a:gd name="T117" fmla="*/ 0 h 5238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8079"/>
              <a:gd name="T178" fmla="*/ 0 h 523875"/>
              <a:gd name="T179" fmla="*/ 1148079 w 1148079"/>
              <a:gd name="T180" fmla="*/ 523875 h 5238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8079" h="523875">
                <a:moveTo>
                  <a:pt x="0" y="0"/>
                </a:moveTo>
                <a:lnTo>
                  <a:pt x="0" y="377820"/>
                </a:lnTo>
                <a:lnTo>
                  <a:pt x="1902" y="389798"/>
                </a:lnTo>
                <a:lnTo>
                  <a:pt x="29254" y="423981"/>
                </a:lnTo>
                <a:lnTo>
                  <a:pt x="64049" y="444936"/>
                </a:lnTo>
                <a:lnTo>
                  <a:pt x="110714" y="464074"/>
                </a:lnTo>
                <a:lnTo>
                  <a:pt x="168066" y="481092"/>
                </a:lnTo>
                <a:lnTo>
                  <a:pt x="234925" y="495692"/>
                </a:lnTo>
                <a:lnTo>
                  <a:pt x="310108" y="507570"/>
                </a:lnTo>
                <a:lnTo>
                  <a:pt x="350452" y="512395"/>
                </a:lnTo>
                <a:lnTo>
                  <a:pt x="392434" y="516428"/>
                </a:lnTo>
                <a:lnTo>
                  <a:pt x="435906" y="519629"/>
                </a:lnTo>
                <a:lnTo>
                  <a:pt x="480720" y="521963"/>
                </a:lnTo>
                <a:lnTo>
                  <a:pt x="526729" y="523390"/>
                </a:lnTo>
                <a:lnTo>
                  <a:pt x="573785" y="523874"/>
                </a:lnTo>
                <a:lnTo>
                  <a:pt x="620859" y="523390"/>
                </a:lnTo>
                <a:lnTo>
                  <a:pt x="666884" y="521963"/>
                </a:lnTo>
                <a:lnTo>
                  <a:pt x="711712" y="519629"/>
                </a:lnTo>
                <a:lnTo>
                  <a:pt x="755197" y="516428"/>
                </a:lnTo>
                <a:lnTo>
                  <a:pt x="797190" y="512395"/>
                </a:lnTo>
                <a:lnTo>
                  <a:pt x="837543" y="507570"/>
                </a:lnTo>
                <a:lnTo>
                  <a:pt x="876110" y="501990"/>
                </a:lnTo>
                <a:lnTo>
                  <a:pt x="947291" y="488713"/>
                </a:lnTo>
                <a:lnTo>
                  <a:pt x="1009554" y="472867"/>
                </a:lnTo>
                <a:lnTo>
                  <a:pt x="1061716" y="454751"/>
                </a:lnTo>
                <a:lnTo>
                  <a:pt x="1102597" y="434667"/>
                </a:lnTo>
                <a:lnTo>
                  <a:pt x="1140183" y="401509"/>
                </a:lnTo>
                <a:lnTo>
                  <a:pt x="1147693" y="377820"/>
                </a:lnTo>
                <a:lnTo>
                  <a:pt x="1147693" y="146172"/>
                </a:lnTo>
                <a:lnTo>
                  <a:pt x="573785" y="146172"/>
                </a:lnTo>
                <a:lnTo>
                  <a:pt x="526729" y="145688"/>
                </a:lnTo>
                <a:lnTo>
                  <a:pt x="480720" y="144260"/>
                </a:lnTo>
                <a:lnTo>
                  <a:pt x="435906" y="141927"/>
                </a:lnTo>
                <a:lnTo>
                  <a:pt x="392434" y="138725"/>
                </a:lnTo>
                <a:lnTo>
                  <a:pt x="350452" y="134691"/>
                </a:lnTo>
                <a:lnTo>
                  <a:pt x="310108" y="129865"/>
                </a:lnTo>
                <a:lnTo>
                  <a:pt x="271550" y="124283"/>
                </a:lnTo>
                <a:lnTo>
                  <a:pt x="200381" y="111000"/>
                </a:lnTo>
                <a:lnTo>
                  <a:pt x="138128" y="95145"/>
                </a:lnTo>
                <a:lnTo>
                  <a:pt x="85971" y="77016"/>
                </a:lnTo>
                <a:lnTo>
                  <a:pt x="45094" y="56915"/>
                </a:lnTo>
                <a:lnTo>
                  <a:pt x="7510" y="23720"/>
                </a:lnTo>
                <a:lnTo>
                  <a:pt x="1902" y="11994"/>
                </a:lnTo>
                <a:lnTo>
                  <a:pt x="0" y="0"/>
                </a:lnTo>
                <a:close/>
              </a:path>
              <a:path w="1148079" h="523875">
                <a:moveTo>
                  <a:pt x="1147693" y="0"/>
                </a:moveTo>
                <a:lnTo>
                  <a:pt x="1131016" y="35141"/>
                </a:lnTo>
                <a:lnTo>
                  <a:pt x="1083641" y="67193"/>
                </a:lnTo>
                <a:lnTo>
                  <a:pt x="1036972" y="86346"/>
                </a:lnTo>
                <a:lnTo>
                  <a:pt x="979611" y="103375"/>
                </a:lnTo>
                <a:lnTo>
                  <a:pt x="912742" y="117982"/>
                </a:lnTo>
                <a:lnTo>
                  <a:pt x="837543" y="129865"/>
                </a:lnTo>
                <a:lnTo>
                  <a:pt x="797190" y="134691"/>
                </a:lnTo>
                <a:lnTo>
                  <a:pt x="755197" y="138725"/>
                </a:lnTo>
                <a:lnTo>
                  <a:pt x="711712" y="141927"/>
                </a:lnTo>
                <a:lnTo>
                  <a:pt x="666884" y="144260"/>
                </a:lnTo>
                <a:lnTo>
                  <a:pt x="620859" y="145688"/>
                </a:lnTo>
                <a:lnTo>
                  <a:pt x="573785" y="146172"/>
                </a:lnTo>
                <a:lnTo>
                  <a:pt x="1147693" y="146172"/>
                </a:lnTo>
                <a:lnTo>
                  <a:pt x="1147693" y="0"/>
                </a:lnTo>
                <a:close/>
              </a:path>
            </a:pathLst>
          </a:custGeom>
          <a:solidFill>
            <a:srgbClr val="104FFB"/>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8" name="object 36"/>
          <p:cNvSpPr>
            <a:spLocks/>
          </p:cNvSpPr>
          <p:nvPr/>
        </p:nvSpPr>
        <p:spPr bwMode="auto">
          <a:xfrm>
            <a:off x="7996238" y="4511675"/>
            <a:ext cx="1147762" cy="292100"/>
          </a:xfrm>
          <a:custGeom>
            <a:avLst/>
            <a:gdLst>
              <a:gd name="T0" fmla="*/ 573153 w 1148079"/>
              <a:gd name="T1" fmla="*/ 0 h 292735"/>
              <a:gd name="T2" fmla="*/ 526149 w 1148079"/>
              <a:gd name="T3" fmla="*/ 480 h 292735"/>
              <a:gd name="T4" fmla="*/ 480188 w 1148079"/>
              <a:gd name="T5" fmla="*/ 1896 h 292735"/>
              <a:gd name="T6" fmla="*/ 435426 w 1148079"/>
              <a:gd name="T7" fmla="*/ 4210 h 292735"/>
              <a:gd name="T8" fmla="*/ 392002 w 1148079"/>
              <a:gd name="T9" fmla="*/ 7384 h 292735"/>
              <a:gd name="T10" fmla="*/ 350064 w 1148079"/>
              <a:gd name="T11" fmla="*/ 11380 h 292735"/>
              <a:gd name="T12" fmla="*/ 309764 w 1148079"/>
              <a:gd name="T13" fmla="*/ 16166 h 292735"/>
              <a:gd name="T14" fmla="*/ 271250 w 1148079"/>
              <a:gd name="T15" fmla="*/ 21699 h 292735"/>
              <a:gd name="T16" fmla="*/ 200161 w 1148079"/>
              <a:gd name="T17" fmla="*/ 34861 h 292735"/>
              <a:gd name="T18" fmla="*/ 137976 w 1148079"/>
              <a:gd name="T19" fmla="*/ 50571 h 292735"/>
              <a:gd name="T20" fmla="*/ 85875 w 1148079"/>
              <a:gd name="T21" fmla="*/ 68530 h 292735"/>
              <a:gd name="T22" fmla="*/ 45046 w 1148079"/>
              <a:gd name="T23" fmla="*/ 88440 h 292735"/>
              <a:gd name="T24" fmla="*/ 7502 w 1148079"/>
              <a:gd name="T25" fmla="*/ 121310 h 292735"/>
              <a:gd name="T26" fmla="*/ 0 w 1148079"/>
              <a:gd name="T27" fmla="*/ 144791 h 292735"/>
              <a:gd name="T28" fmla="*/ 1898 w 1148079"/>
              <a:gd name="T29" fmla="*/ 156681 h 292735"/>
              <a:gd name="T30" fmla="*/ 29222 w 1148079"/>
              <a:gd name="T31" fmla="*/ 190610 h 292735"/>
              <a:gd name="T32" fmla="*/ 63977 w 1148079"/>
              <a:gd name="T33" fmla="*/ 211401 h 292735"/>
              <a:gd name="T34" fmla="*/ 110590 w 1148079"/>
              <a:gd name="T35" fmla="*/ 230390 h 292735"/>
              <a:gd name="T36" fmla="*/ 167882 w 1148079"/>
              <a:gd name="T37" fmla="*/ 247272 h 292735"/>
              <a:gd name="T38" fmla="*/ 234665 w 1148079"/>
              <a:gd name="T39" fmla="*/ 261753 h 292735"/>
              <a:gd name="T40" fmla="*/ 309764 w 1148079"/>
              <a:gd name="T41" fmla="*/ 273532 h 292735"/>
              <a:gd name="T42" fmla="*/ 350064 w 1148079"/>
              <a:gd name="T43" fmla="*/ 278318 h 292735"/>
              <a:gd name="T44" fmla="*/ 392002 w 1148079"/>
              <a:gd name="T45" fmla="*/ 282316 h 292735"/>
              <a:gd name="T46" fmla="*/ 435426 w 1148079"/>
              <a:gd name="T47" fmla="*/ 285490 h 292735"/>
              <a:gd name="T48" fmla="*/ 480188 w 1148079"/>
              <a:gd name="T49" fmla="*/ 287803 h 292735"/>
              <a:gd name="T50" fmla="*/ 526149 w 1148079"/>
              <a:gd name="T51" fmla="*/ 289219 h 292735"/>
              <a:gd name="T52" fmla="*/ 573153 w 1148079"/>
              <a:gd name="T53" fmla="*/ 289698 h 292735"/>
              <a:gd name="T54" fmla="*/ 620175 w 1148079"/>
              <a:gd name="T55" fmla="*/ 289219 h 292735"/>
              <a:gd name="T56" fmla="*/ 666148 w 1148079"/>
              <a:gd name="T57" fmla="*/ 287803 h 292735"/>
              <a:gd name="T58" fmla="*/ 710926 w 1148079"/>
              <a:gd name="T59" fmla="*/ 285490 h 292735"/>
              <a:gd name="T60" fmla="*/ 754363 w 1148079"/>
              <a:gd name="T61" fmla="*/ 282316 h 292735"/>
              <a:gd name="T62" fmla="*/ 796310 w 1148079"/>
              <a:gd name="T63" fmla="*/ 278318 h 292735"/>
              <a:gd name="T64" fmla="*/ 836619 w 1148079"/>
              <a:gd name="T65" fmla="*/ 273532 h 292735"/>
              <a:gd name="T66" fmla="*/ 875142 w 1148079"/>
              <a:gd name="T67" fmla="*/ 267999 h 292735"/>
              <a:gd name="T68" fmla="*/ 946243 w 1148079"/>
              <a:gd name="T69" fmla="*/ 254831 h 292735"/>
              <a:gd name="T70" fmla="*/ 1008438 w 1148079"/>
              <a:gd name="T71" fmla="*/ 239113 h 292735"/>
              <a:gd name="T72" fmla="*/ 1060544 w 1148079"/>
              <a:gd name="T73" fmla="*/ 221140 h 292735"/>
              <a:gd name="T74" fmla="*/ 1101381 w 1148079"/>
              <a:gd name="T75" fmla="*/ 201215 h 292735"/>
              <a:gd name="T76" fmla="*/ 1138923 w 1148079"/>
              <a:gd name="T77" fmla="*/ 168306 h 292735"/>
              <a:gd name="T78" fmla="*/ 1146425 w 1148079"/>
              <a:gd name="T79" fmla="*/ 144791 h 292735"/>
              <a:gd name="T80" fmla="*/ 1144527 w 1148079"/>
              <a:gd name="T81" fmla="*/ 132918 h 292735"/>
              <a:gd name="T82" fmla="*/ 1117202 w 1148079"/>
              <a:gd name="T83" fmla="*/ 99034 h 292735"/>
              <a:gd name="T84" fmla="*/ 1082445 w 1148079"/>
              <a:gd name="T85" fmla="*/ 78260 h 292735"/>
              <a:gd name="T86" fmla="*/ 1035827 w 1148079"/>
              <a:gd name="T87" fmla="*/ 59289 h 292735"/>
              <a:gd name="T88" fmla="*/ 978528 w 1148079"/>
              <a:gd name="T89" fmla="*/ 42416 h 292735"/>
              <a:gd name="T90" fmla="*/ 911734 w 1148079"/>
              <a:gd name="T91" fmla="*/ 27942 h 292735"/>
              <a:gd name="T92" fmla="*/ 836619 w 1148079"/>
              <a:gd name="T93" fmla="*/ 16166 h 292735"/>
              <a:gd name="T94" fmla="*/ 796310 w 1148079"/>
              <a:gd name="T95" fmla="*/ 11380 h 292735"/>
              <a:gd name="T96" fmla="*/ 754363 w 1148079"/>
              <a:gd name="T97" fmla="*/ 7384 h 292735"/>
              <a:gd name="T98" fmla="*/ 710926 w 1148079"/>
              <a:gd name="T99" fmla="*/ 4210 h 292735"/>
              <a:gd name="T100" fmla="*/ 666148 w 1148079"/>
              <a:gd name="T101" fmla="*/ 1896 h 292735"/>
              <a:gd name="T102" fmla="*/ 620175 w 1148079"/>
              <a:gd name="T103" fmla="*/ 480 h 292735"/>
              <a:gd name="T104" fmla="*/ 573153 w 1148079"/>
              <a:gd name="T105" fmla="*/ 0 h 2927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8079"/>
              <a:gd name="T160" fmla="*/ 0 h 292735"/>
              <a:gd name="T161" fmla="*/ 1148079 w 1148079"/>
              <a:gd name="T162" fmla="*/ 292735 h 2927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8079" h="292735">
                <a:moveTo>
                  <a:pt x="573785" y="0"/>
                </a:moveTo>
                <a:lnTo>
                  <a:pt x="526729" y="484"/>
                </a:lnTo>
                <a:lnTo>
                  <a:pt x="480720" y="1912"/>
                </a:lnTo>
                <a:lnTo>
                  <a:pt x="435906" y="4246"/>
                </a:lnTo>
                <a:lnTo>
                  <a:pt x="392434" y="7448"/>
                </a:lnTo>
                <a:lnTo>
                  <a:pt x="350452" y="11480"/>
                </a:lnTo>
                <a:lnTo>
                  <a:pt x="310108" y="16306"/>
                </a:lnTo>
                <a:lnTo>
                  <a:pt x="271550" y="21887"/>
                </a:lnTo>
                <a:lnTo>
                  <a:pt x="200381" y="35165"/>
                </a:lnTo>
                <a:lnTo>
                  <a:pt x="138128" y="51012"/>
                </a:lnTo>
                <a:lnTo>
                  <a:pt x="85971" y="69128"/>
                </a:lnTo>
                <a:lnTo>
                  <a:pt x="45094" y="89212"/>
                </a:lnTo>
                <a:lnTo>
                  <a:pt x="7510" y="122368"/>
                </a:lnTo>
                <a:lnTo>
                  <a:pt x="0" y="146054"/>
                </a:lnTo>
                <a:lnTo>
                  <a:pt x="1902" y="158048"/>
                </a:lnTo>
                <a:lnTo>
                  <a:pt x="29254" y="192272"/>
                </a:lnTo>
                <a:lnTo>
                  <a:pt x="64049" y="213247"/>
                </a:lnTo>
                <a:lnTo>
                  <a:pt x="110714" y="232400"/>
                </a:lnTo>
                <a:lnTo>
                  <a:pt x="168066" y="249430"/>
                </a:lnTo>
                <a:lnTo>
                  <a:pt x="234925" y="264036"/>
                </a:lnTo>
                <a:lnTo>
                  <a:pt x="310108" y="275919"/>
                </a:lnTo>
                <a:lnTo>
                  <a:pt x="350452" y="280746"/>
                </a:lnTo>
                <a:lnTo>
                  <a:pt x="392434" y="284779"/>
                </a:lnTo>
                <a:lnTo>
                  <a:pt x="435906" y="287981"/>
                </a:lnTo>
                <a:lnTo>
                  <a:pt x="480720" y="290314"/>
                </a:lnTo>
                <a:lnTo>
                  <a:pt x="526729" y="291742"/>
                </a:lnTo>
                <a:lnTo>
                  <a:pt x="573785" y="292226"/>
                </a:lnTo>
                <a:lnTo>
                  <a:pt x="620859" y="291742"/>
                </a:lnTo>
                <a:lnTo>
                  <a:pt x="666884" y="290314"/>
                </a:lnTo>
                <a:lnTo>
                  <a:pt x="711712" y="287981"/>
                </a:lnTo>
                <a:lnTo>
                  <a:pt x="755197" y="284779"/>
                </a:lnTo>
                <a:lnTo>
                  <a:pt x="797190" y="280746"/>
                </a:lnTo>
                <a:lnTo>
                  <a:pt x="837543" y="275919"/>
                </a:lnTo>
                <a:lnTo>
                  <a:pt x="876110" y="270337"/>
                </a:lnTo>
                <a:lnTo>
                  <a:pt x="947291" y="257054"/>
                </a:lnTo>
                <a:lnTo>
                  <a:pt x="1009554" y="241199"/>
                </a:lnTo>
                <a:lnTo>
                  <a:pt x="1061716" y="223070"/>
                </a:lnTo>
                <a:lnTo>
                  <a:pt x="1102597" y="202969"/>
                </a:lnTo>
                <a:lnTo>
                  <a:pt x="1140183" y="169774"/>
                </a:lnTo>
                <a:lnTo>
                  <a:pt x="1147693" y="146054"/>
                </a:lnTo>
                <a:lnTo>
                  <a:pt x="1145791" y="134078"/>
                </a:lnTo>
                <a:lnTo>
                  <a:pt x="1118438" y="99898"/>
                </a:lnTo>
                <a:lnTo>
                  <a:pt x="1083641" y="78943"/>
                </a:lnTo>
                <a:lnTo>
                  <a:pt x="1036972" y="59806"/>
                </a:lnTo>
                <a:lnTo>
                  <a:pt x="979611" y="42786"/>
                </a:lnTo>
                <a:lnTo>
                  <a:pt x="912742" y="28186"/>
                </a:lnTo>
                <a:lnTo>
                  <a:pt x="837543" y="16306"/>
                </a:lnTo>
                <a:lnTo>
                  <a:pt x="797190" y="11480"/>
                </a:lnTo>
                <a:lnTo>
                  <a:pt x="755197" y="7448"/>
                </a:lnTo>
                <a:lnTo>
                  <a:pt x="711712" y="4246"/>
                </a:lnTo>
                <a:lnTo>
                  <a:pt x="666884" y="1912"/>
                </a:lnTo>
                <a:lnTo>
                  <a:pt x="620859" y="484"/>
                </a:lnTo>
                <a:lnTo>
                  <a:pt x="573785" y="0"/>
                </a:lnTo>
                <a:close/>
              </a:path>
            </a:pathLst>
          </a:custGeom>
          <a:solidFill>
            <a:srgbClr val="6F94FD"/>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79" name="object 37"/>
          <p:cNvSpPr>
            <a:spLocks noChangeArrowheads="1"/>
          </p:cNvSpPr>
          <p:nvPr/>
        </p:nvSpPr>
        <p:spPr bwMode="auto">
          <a:xfrm>
            <a:off x="2513014" y="3122613"/>
            <a:ext cx="6751637" cy="906462"/>
          </a:xfrm>
          <a:prstGeom prst="rect">
            <a:avLst/>
          </a:prstGeom>
          <a:blipFill dpi="0" rotWithShape="1">
            <a:blip r:embed="rId1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7680" name="object 39"/>
          <p:cNvSpPr>
            <a:spLocks/>
          </p:cNvSpPr>
          <p:nvPr/>
        </p:nvSpPr>
        <p:spPr bwMode="auto">
          <a:xfrm>
            <a:off x="7105650" y="3367088"/>
            <a:ext cx="166688" cy="165100"/>
          </a:xfrm>
          <a:custGeom>
            <a:avLst/>
            <a:gdLst>
              <a:gd name="T0" fmla="*/ 77601 w 167639"/>
              <a:gd name="T1" fmla="*/ 0 h 165735"/>
              <a:gd name="T2" fmla="*/ 38240 w 167639"/>
              <a:gd name="T3" fmla="*/ 12470 h 165735"/>
              <a:gd name="T4" fmla="*/ 10497 w 167639"/>
              <a:gd name="T5" fmla="*/ 41620 h 165735"/>
              <a:gd name="T6" fmla="*/ 0 w 167639"/>
              <a:gd name="T7" fmla="*/ 81799 h 165735"/>
              <a:gd name="T8" fmla="*/ 963 w 167639"/>
              <a:gd name="T9" fmla="*/ 94336 h 165735"/>
              <a:gd name="T10" fmla="*/ 16160 w 167639"/>
              <a:gd name="T11" fmla="*/ 129672 h 165735"/>
              <a:gd name="T12" fmla="*/ 47578 w 167639"/>
              <a:gd name="T13" fmla="*/ 154124 h 165735"/>
              <a:gd name="T14" fmla="*/ 92325 w 167639"/>
              <a:gd name="T15" fmla="*/ 162934 h 165735"/>
              <a:gd name="T16" fmla="*/ 105386 w 167639"/>
              <a:gd name="T17" fmla="*/ 160134 h 165735"/>
              <a:gd name="T18" fmla="*/ 138694 w 167639"/>
              <a:gd name="T19" fmla="*/ 139798 h 165735"/>
              <a:gd name="T20" fmla="*/ 159296 w 167639"/>
              <a:gd name="T21" fmla="*/ 104318 h 165735"/>
              <a:gd name="T22" fmla="*/ 163500 w 167639"/>
              <a:gd name="T23" fmla="*/ 74000 h 165735"/>
              <a:gd name="T24" fmla="*/ 161049 w 167639"/>
              <a:gd name="T25" fmla="*/ 60503 h 165735"/>
              <a:gd name="T26" fmla="*/ 141404 w 167639"/>
              <a:gd name="T27" fmla="*/ 25988 h 165735"/>
              <a:gd name="T28" fmla="*/ 106789 w 167639"/>
              <a:gd name="T29" fmla="*/ 4503 h 165735"/>
              <a:gd name="T30" fmla="*/ 77601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387" y="0"/>
                </a:moveTo>
                <a:lnTo>
                  <a:pt x="39120" y="12663"/>
                </a:lnTo>
                <a:lnTo>
                  <a:pt x="10739" y="42264"/>
                </a:lnTo>
                <a:lnTo>
                  <a:pt x="0" y="83065"/>
                </a:lnTo>
                <a:lnTo>
                  <a:pt x="986" y="95796"/>
                </a:lnTo>
                <a:lnTo>
                  <a:pt x="16532" y="131680"/>
                </a:lnTo>
                <a:lnTo>
                  <a:pt x="48673" y="156509"/>
                </a:lnTo>
                <a:lnTo>
                  <a:pt x="94451" y="165455"/>
                </a:lnTo>
                <a:lnTo>
                  <a:pt x="107812" y="162612"/>
                </a:lnTo>
                <a:lnTo>
                  <a:pt x="141886" y="141962"/>
                </a:lnTo>
                <a:lnTo>
                  <a:pt x="162962" y="105932"/>
                </a:lnTo>
                <a:lnTo>
                  <a:pt x="167263" y="75146"/>
                </a:lnTo>
                <a:lnTo>
                  <a:pt x="164756" y="61440"/>
                </a:lnTo>
                <a:lnTo>
                  <a:pt x="144659" y="26390"/>
                </a:lnTo>
                <a:lnTo>
                  <a:pt x="109247" y="4572"/>
                </a:lnTo>
                <a:lnTo>
                  <a:pt x="7938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81" name="object 40"/>
          <p:cNvSpPr>
            <a:spLocks/>
          </p:cNvSpPr>
          <p:nvPr/>
        </p:nvSpPr>
        <p:spPr bwMode="auto">
          <a:xfrm>
            <a:off x="7105650" y="3367088"/>
            <a:ext cx="166688" cy="165100"/>
          </a:xfrm>
          <a:custGeom>
            <a:avLst/>
            <a:gdLst>
              <a:gd name="T0" fmla="*/ 0 w 167639"/>
              <a:gd name="T1" fmla="*/ 81799 h 165735"/>
              <a:gd name="T2" fmla="*/ 10497 w 167639"/>
              <a:gd name="T3" fmla="*/ 41620 h 165735"/>
              <a:gd name="T4" fmla="*/ 38240 w 167639"/>
              <a:gd name="T5" fmla="*/ 12470 h 165735"/>
              <a:gd name="T6" fmla="*/ 77601 w 167639"/>
              <a:gd name="T7" fmla="*/ 0 h 165735"/>
              <a:gd name="T8" fmla="*/ 92696 w 167639"/>
              <a:gd name="T9" fmla="*/ 1142 h 165735"/>
              <a:gd name="T10" fmla="*/ 131309 w 167639"/>
              <a:gd name="T11" fmla="*/ 17120 h 165735"/>
              <a:gd name="T12" fmla="*/ 156438 w 167639"/>
              <a:gd name="T13" fmla="*/ 47873 h 165735"/>
              <a:gd name="T14" fmla="*/ 163500 w 167639"/>
              <a:gd name="T15" fmla="*/ 74000 h 165735"/>
              <a:gd name="T16" fmla="*/ 162474 w 167639"/>
              <a:gd name="T17" fmla="*/ 89739 h 165735"/>
              <a:gd name="T18" fmla="*/ 147220 w 167639"/>
              <a:gd name="T19" fmla="*/ 129479 h 165735"/>
              <a:gd name="T20" fmla="*/ 117591 w 167639"/>
              <a:gd name="T21" fmla="*/ 155258 h 165735"/>
              <a:gd name="T22" fmla="*/ 92325 w 167639"/>
              <a:gd name="T23" fmla="*/ 162934 h 165735"/>
              <a:gd name="T24" fmla="*/ 76107 w 167639"/>
              <a:gd name="T25" fmla="*/ 162029 h 165735"/>
              <a:gd name="T26" fmla="*/ 35481 w 167639"/>
              <a:gd name="T27" fmla="*/ 147477 h 165735"/>
              <a:gd name="T28" fmla="*/ 9150 w 167639"/>
              <a:gd name="T29" fmla="*/ 118869 h 165735"/>
              <a:gd name="T30" fmla="*/ 0 w 167639"/>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3065"/>
                </a:moveTo>
                <a:lnTo>
                  <a:pt x="10739" y="42264"/>
                </a:lnTo>
                <a:lnTo>
                  <a:pt x="39120" y="12663"/>
                </a:lnTo>
                <a:lnTo>
                  <a:pt x="79387" y="0"/>
                </a:lnTo>
                <a:lnTo>
                  <a:pt x="94830" y="1158"/>
                </a:lnTo>
                <a:lnTo>
                  <a:pt x="134331" y="17385"/>
                </a:lnTo>
                <a:lnTo>
                  <a:pt x="160040" y="48614"/>
                </a:lnTo>
                <a:lnTo>
                  <a:pt x="167263" y="75146"/>
                </a:lnTo>
                <a:lnTo>
                  <a:pt x="166214" y="91127"/>
                </a:lnTo>
                <a:lnTo>
                  <a:pt x="150609" y="131483"/>
                </a:lnTo>
                <a:lnTo>
                  <a:pt x="120298" y="157660"/>
                </a:lnTo>
                <a:lnTo>
                  <a:pt x="94451" y="165455"/>
                </a:lnTo>
                <a:lnTo>
                  <a:pt x="77859" y="164536"/>
                </a:lnTo>
                <a:lnTo>
                  <a:pt x="36298" y="149759"/>
                </a:lnTo>
                <a:lnTo>
                  <a:pt x="9360" y="120709"/>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82" name="object 42"/>
          <p:cNvSpPr>
            <a:spLocks/>
          </p:cNvSpPr>
          <p:nvPr/>
        </p:nvSpPr>
        <p:spPr bwMode="auto">
          <a:xfrm>
            <a:off x="7385050" y="3200400"/>
            <a:ext cx="166688" cy="165100"/>
          </a:xfrm>
          <a:custGeom>
            <a:avLst/>
            <a:gdLst>
              <a:gd name="T0" fmla="*/ 77601 w 167639"/>
              <a:gd name="T1" fmla="*/ 0 h 165735"/>
              <a:gd name="T2" fmla="*/ 38240 w 167639"/>
              <a:gd name="T3" fmla="*/ 12470 h 165735"/>
              <a:gd name="T4" fmla="*/ 10497 w 167639"/>
              <a:gd name="T5" fmla="*/ 41620 h 165735"/>
              <a:gd name="T6" fmla="*/ 0 w 167639"/>
              <a:gd name="T7" fmla="*/ 81799 h 165735"/>
              <a:gd name="T8" fmla="*/ 964 w 167639"/>
              <a:gd name="T9" fmla="*/ 94340 h 165735"/>
              <a:gd name="T10" fmla="*/ 16162 w 167639"/>
              <a:gd name="T11" fmla="*/ 129674 h 165735"/>
              <a:gd name="T12" fmla="*/ 47581 w 167639"/>
              <a:gd name="T13" fmla="*/ 154125 h 165735"/>
              <a:gd name="T14" fmla="*/ 92331 w 167639"/>
              <a:gd name="T15" fmla="*/ 162934 h 165735"/>
              <a:gd name="T16" fmla="*/ 105397 w 167639"/>
              <a:gd name="T17" fmla="*/ 160134 h 165735"/>
              <a:gd name="T18" fmla="*/ 138706 w 167639"/>
              <a:gd name="T19" fmla="*/ 139799 h 165735"/>
              <a:gd name="T20" fmla="*/ 159300 w 167639"/>
              <a:gd name="T21" fmla="*/ 104318 h 165735"/>
              <a:gd name="T22" fmla="*/ 163501 w 167639"/>
              <a:gd name="T23" fmla="*/ 74000 h 165735"/>
              <a:gd name="T24" fmla="*/ 161051 w 167639"/>
              <a:gd name="T25" fmla="*/ 60503 h 165735"/>
              <a:gd name="T26" fmla="*/ 141414 w 167639"/>
              <a:gd name="T27" fmla="*/ 25988 h 165735"/>
              <a:gd name="T28" fmla="*/ 106801 w 167639"/>
              <a:gd name="T29" fmla="*/ 4503 h 165735"/>
              <a:gd name="T30" fmla="*/ 77601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387" y="0"/>
                </a:moveTo>
                <a:lnTo>
                  <a:pt x="39120" y="12663"/>
                </a:lnTo>
                <a:lnTo>
                  <a:pt x="10739" y="42264"/>
                </a:lnTo>
                <a:lnTo>
                  <a:pt x="0" y="83065"/>
                </a:lnTo>
                <a:lnTo>
                  <a:pt x="987" y="95800"/>
                </a:lnTo>
                <a:lnTo>
                  <a:pt x="16534" y="131682"/>
                </a:lnTo>
                <a:lnTo>
                  <a:pt x="48676" y="156510"/>
                </a:lnTo>
                <a:lnTo>
                  <a:pt x="94457" y="165455"/>
                </a:lnTo>
                <a:lnTo>
                  <a:pt x="107823" y="162612"/>
                </a:lnTo>
                <a:lnTo>
                  <a:pt x="141898" y="141963"/>
                </a:lnTo>
                <a:lnTo>
                  <a:pt x="162966" y="105932"/>
                </a:lnTo>
                <a:lnTo>
                  <a:pt x="167264" y="75146"/>
                </a:lnTo>
                <a:lnTo>
                  <a:pt x="164758" y="61440"/>
                </a:lnTo>
                <a:lnTo>
                  <a:pt x="144669" y="26390"/>
                </a:lnTo>
                <a:lnTo>
                  <a:pt x="109259" y="4572"/>
                </a:lnTo>
                <a:lnTo>
                  <a:pt x="7938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83" name="object 43"/>
          <p:cNvSpPr>
            <a:spLocks/>
          </p:cNvSpPr>
          <p:nvPr/>
        </p:nvSpPr>
        <p:spPr bwMode="auto">
          <a:xfrm>
            <a:off x="7385050" y="3200400"/>
            <a:ext cx="166688" cy="165100"/>
          </a:xfrm>
          <a:custGeom>
            <a:avLst/>
            <a:gdLst>
              <a:gd name="T0" fmla="*/ 0 w 167639"/>
              <a:gd name="T1" fmla="*/ 81799 h 165735"/>
              <a:gd name="T2" fmla="*/ 10497 w 167639"/>
              <a:gd name="T3" fmla="*/ 41620 h 165735"/>
              <a:gd name="T4" fmla="*/ 38240 w 167639"/>
              <a:gd name="T5" fmla="*/ 12470 h 165735"/>
              <a:gd name="T6" fmla="*/ 77601 w 167639"/>
              <a:gd name="T7" fmla="*/ 0 h 165735"/>
              <a:gd name="T8" fmla="*/ 92703 w 167639"/>
              <a:gd name="T9" fmla="*/ 1142 h 165735"/>
              <a:gd name="T10" fmla="*/ 131322 w 167639"/>
              <a:gd name="T11" fmla="*/ 17120 h 165735"/>
              <a:gd name="T12" fmla="*/ 156443 w 167639"/>
              <a:gd name="T13" fmla="*/ 47873 h 165735"/>
              <a:gd name="T14" fmla="*/ 163501 w 167639"/>
              <a:gd name="T15" fmla="*/ 74000 h 165735"/>
              <a:gd name="T16" fmla="*/ 162475 w 167639"/>
              <a:gd name="T17" fmla="*/ 89739 h 165735"/>
              <a:gd name="T18" fmla="*/ 147229 w 167639"/>
              <a:gd name="T19" fmla="*/ 129480 h 165735"/>
              <a:gd name="T20" fmla="*/ 117603 w 167639"/>
              <a:gd name="T21" fmla="*/ 155258 h 165735"/>
              <a:gd name="T22" fmla="*/ 92331 w 167639"/>
              <a:gd name="T23" fmla="*/ 162934 h 165735"/>
              <a:gd name="T24" fmla="*/ 76112 w 167639"/>
              <a:gd name="T25" fmla="*/ 162029 h 165735"/>
              <a:gd name="T26" fmla="*/ 35484 w 167639"/>
              <a:gd name="T27" fmla="*/ 147478 h 165735"/>
              <a:gd name="T28" fmla="*/ 9151 w 167639"/>
              <a:gd name="T29" fmla="*/ 118872 h 165735"/>
              <a:gd name="T30" fmla="*/ 0 w 167639"/>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3065"/>
                </a:moveTo>
                <a:lnTo>
                  <a:pt x="10739" y="42264"/>
                </a:lnTo>
                <a:lnTo>
                  <a:pt x="39120" y="12663"/>
                </a:lnTo>
                <a:lnTo>
                  <a:pt x="79387" y="0"/>
                </a:lnTo>
                <a:lnTo>
                  <a:pt x="94837" y="1158"/>
                </a:lnTo>
                <a:lnTo>
                  <a:pt x="134344" y="17385"/>
                </a:lnTo>
                <a:lnTo>
                  <a:pt x="160045" y="48614"/>
                </a:lnTo>
                <a:lnTo>
                  <a:pt x="167264" y="75146"/>
                </a:lnTo>
                <a:lnTo>
                  <a:pt x="166215" y="91127"/>
                </a:lnTo>
                <a:lnTo>
                  <a:pt x="150618" y="131484"/>
                </a:lnTo>
                <a:lnTo>
                  <a:pt x="120311" y="157660"/>
                </a:lnTo>
                <a:lnTo>
                  <a:pt x="94457" y="165455"/>
                </a:lnTo>
                <a:lnTo>
                  <a:pt x="77864" y="164536"/>
                </a:lnTo>
                <a:lnTo>
                  <a:pt x="36301" y="149760"/>
                </a:lnTo>
                <a:lnTo>
                  <a:pt x="9362" y="120712"/>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84" name="object 45"/>
          <p:cNvSpPr>
            <a:spLocks/>
          </p:cNvSpPr>
          <p:nvPr/>
        </p:nvSpPr>
        <p:spPr bwMode="auto">
          <a:xfrm>
            <a:off x="7385050" y="3643314"/>
            <a:ext cx="166688" cy="166687"/>
          </a:xfrm>
          <a:custGeom>
            <a:avLst/>
            <a:gdLst>
              <a:gd name="T0" fmla="*/ 77696 w 167639"/>
              <a:gd name="T1" fmla="*/ 0 h 165735"/>
              <a:gd name="T2" fmla="*/ 38290 w 167639"/>
              <a:gd name="T3" fmla="*/ 12923 h 165735"/>
              <a:gd name="T4" fmla="*/ 10512 w 167639"/>
              <a:gd name="T5" fmla="*/ 43183 h 165735"/>
              <a:gd name="T6" fmla="*/ 0 w 167639"/>
              <a:gd name="T7" fmla="*/ 84871 h 165735"/>
              <a:gd name="T8" fmla="*/ 968 w 167639"/>
              <a:gd name="T9" fmla="*/ 97966 h 165735"/>
              <a:gd name="T10" fmla="*/ 16172 w 167639"/>
              <a:gd name="T11" fmla="*/ 134729 h 165735"/>
              <a:gd name="T12" fmla="*/ 47573 w 167639"/>
              <a:gd name="T13" fmla="*/ 160146 h 165735"/>
              <a:gd name="T14" fmla="*/ 92277 w 167639"/>
              <a:gd name="T15" fmla="*/ 169301 h 165735"/>
              <a:gd name="T16" fmla="*/ 105352 w 167639"/>
              <a:gd name="T17" fmla="*/ 166401 h 165735"/>
              <a:gd name="T18" fmla="*/ 138686 w 167639"/>
              <a:gd name="T19" fmla="*/ 145288 h 165735"/>
              <a:gd name="T20" fmla="*/ 159302 w 167639"/>
              <a:gd name="T21" fmla="*/ 108438 h 165735"/>
              <a:gd name="T22" fmla="*/ 163515 w 167639"/>
              <a:gd name="T23" fmla="*/ 76958 h 165735"/>
              <a:gd name="T24" fmla="*/ 161088 w 167639"/>
              <a:gd name="T25" fmla="*/ 62935 h 165735"/>
              <a:gd name="T26" fmla="*/ 141485 w 167639"/>
              <a:gd name="T27" fmla="*/ 27054 h 165735"/>
              <a:gd name="T28" fmla="*/ 106883 w 167639"/>
              <a:gd name="T29" fmla="*/ 4691 h 165735"/>
              <a:gd name="T30" fmla="*/ 77696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484" y="0"/>
                </a:moveTo>
                <a:lnTo>
                  <a:pt x="39171" y="12630"/>
                </a:lnTo>
                <a:lnTo>
                  <a:pt x="10754" y="42205"/>
                </a:lnTo>
                <a:lnTo>
                  <a:pt x="0" y="82949"/>
                </a:lnTo>
                <a:lnTo>
                  <a:pt x="992" y="95747"/>
                </a:lnTo>
                <a:lnTo>
                  <a:pt x="16544" y="131678"/>
                </a:lnTo>
                <a:lnTo>
                  <a:pt x="48668" y="156519"/>
                </a:lnTo>
                <a:lnTo>
                  <a:pt x="94400" y="165467"/>
                </a:lnTo>
                <a:lnTo>
                  <a:pt x="107776" y="162632"/>
                </a:lnTo>
                <a:lnTo>
                  <a:pt x="141878" y="141997"/>
                </a:lnTo>
                <a:lnTo>
                  <a:pt x="162969" y="105982"/>
                </a:lnTo>
                <a:lnTo>
                  <a:pt x="167279" y="75214"/>
                </a:lnTo>
                <a:lnTo>
                  <a:pt x="164796" y="61511"/>
                </a:lnTo>
                <a:lnTo>
                  <a:pt x="144741" y="26440"/>
                </a:lnTo>
                <a:lnTo>
                  <a:pt x="109343" y="4585"/>
                </a:lnTo>
                <a:lnTo>
                  <a:pt x="7948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85" name="object 46"/>
          <p:cNvSpPr>
            <a:spLocks/>
          </p:cNvSpPr>
          <p:nvPr/>
        </p:nvSpPr>
        <p:spPr bwMode="auto">
          <a:xfrm>
            <a:off x="7385050" y="3643314"/>
            <a:ext cx="166688" cy="166687"/>
          </a:xfrm>
          <a:custGeom>
            <a:avLst/>
            <a:gdLst>
              <a:gd name="T0" fmla="*/ 0 w 167639"/>
              <a:gd name="T1" fmla="*/ 84871 h 165735"/>
              <a:gd name="T2" fmla="*/ 10512 w 167639"/>
              <a:gd name="T3" fmla="*/ 43183 h 165735"/>
              <a:gd name="T4" fmla="*/ 38290 w 167639"/>
              <a:gd name="T5" fmla="*/ 12923 h 165735"/>
              <a:gd name="T6" fmla="*/ 77696 w 167639"/>
              <a:gd name="T7" fmla="*/ 0 h 165735"/>
              <a:gd name="T8" fmla="*/ 92791 w 167639"/>
              <a:gd name="T9" fmla="*/ 1190 h 165735"/>
              <a:gd name="T10" fmla="*/ 131396 w 167639"/>
              <a:gd name="T11" fmla="*/ 17826 h 165735"/>
              <a:gd name="T12" fmla="*/ 156497 w 167639"/>
              <a:gd name="T13" fmla="*/ 49810 h 165735"/>
              <a:gd name="T14" fmla="*/ 163515 w 167639"/>
              <a:gd name="T15" fmla="*/ 76958 h 165735"/>
              <a:gd name="T16" fmla="*/ 162486 w 167639"/>
              <a:gd name="T17" fmla="*/ 93298 h 165735"/>
              <a:gd name="T18" fmla="*/ 147218 w 167639"/>
              <a:gd name="T19" fmla="*/ 134570 h 165735"/>
              <a:gd name="T20" fmla="*/ 117568 w 167639"/>
              <a:gd name="T21" fmla="*/ 161340 h 165735"/>
              <a:gd name="T22" fmla="*/ 92277 w 167639"/>
              <a:gd name="T23" fmla="*/ 169301 h 165735"/>
              <a:gd name="T24" fmla="*/ 76075 w 167639"/>
              <a:gd name="T25" fmla="*/ 168361 h 165735"/>
              <a:gd name="T26" fmla="*/ 35484 w 167639"/>
              <a:gd name="T27" fmla="*/ 153237 h 165735"/>
              <a:gd name="T28" fmla="*/ 9161 w 167639"/>
              <a:gd name="T29" fmla="*/ 123492 h 165735"/>
              <a:gd name="T30" fmla="*/ 0 w 167639"/>
              <a:gd name="T31" fmla="*/ 84871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2949"/>
                </a:moveTo>
                <a:lnTo>
                  <a:pt x="10754" y="42205"/>
                </a:lnTo>
                <a:lnTo>
                  <a:pt x="39171" y="12630"/>
                </a:lnTo>
                <a:lnTo>
                  <a:pt x="79484" y="0"/>
                </a:lnTo>
                <a:lnTo>
                  <a:pt x="94926" y="1162"/>
                </a:lnTo>
                <a:lnTo>
                  <a:pt x="134421" y="17422"/>
                </a:lnTo>
                <a:lnTo>
                  <a:pt x="160099" y="48682"/>
                </a:lnTo>
                <a:lnTo>
                  <a:pt x="167279" y="75214"/>
                </a:lnTo>
                <a:lnTo>
                  <a:pt x="166226" y="91184"/>
                </a:lnTo>
                <a:lnTo>
                  <a:pt x="150607" y="131522"/>
                </a:lnTo>
                <a:lnTo>
                  <a:pt x="120274" y="157686"/>
                </a:lnTo>
                <a:lnTo>
                  <a:pt x="94400" y="165467"/>
                </a:lnTo>
                <a:lnTo>
                  <a:pt x="77827" y="164547"/>
                </a:lnTo>
                <a:lnTo>
                  <a:pt x="36301" y="149767"/>
                </a:lnTo>
                <a:lnTo>
                  <a:pt x="9372" y="120696"/>
                </a:lnTo>
                <a:lnTo>
                  <a:pt x="0" y="82949"/>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86" name="object 48"/>
          <p:cNvSpPr>
            <a:spLocks/>
          </p:cNvSpPr>
          <p:nvPr/>
        </p:nvSpPr>
        <p:spPr bwMode="auto">
          <a:xfrm>
            <a:off x="7664450" y="3422650"/>
            <a:ext cx="166688" cy="165100"/>
          </a:xfrm>
          <a:custGeom>
            <a:avLst/>
            <a:gdLst>
              <a:gd name="T0" fmla="*/ 77601 w 167639"/>
              <a:gd name="T1" fmla="*/ 0 h 165735"/>
              <a:gd name="T2" fmla="*/ 38240 w 167639"/>
              <a:gd name="T3" fmla="*/ 12499 h 165735"/>
              <a:gd name="T4" fmla="*/ 10497 w 167639"/>
              <a:gd name="T5" fmla="*/ 41673 h 165735"/>
              <a:gd name="T6" fmla="*/ 0 w 167639"/>
              <a:gd name="T7" fmla="*/ 81799 h 165735"/>
              <a:gd name="T8" fmla="*/ 985 w 167639"/>
              <a:gd name="T9" fmla="*/ 94506 h 165735"/>
              <a:gd name="T10" fmla="*/ 16220 w 167639"/>
              <a:gd name="T11" fmla="*/ 129840 h 165735"/>
              <a:gd name="T12" fmla="*/ 47650 w 167639"/>
              <a:gd name="T13" fmla="*/ 154258 h 165735"/>
              <a:gd name="T14" fmla="*/ 92406 w 167639"/>
              <a:gd name="T15" fmla="*/ 163044 h 165735"/>
              <a:gd name="T16" fmla="*/ 105458 w 167639"/>
              <a:gd name="T17" fmla="*/ 160235 h 165735"/>
              <a:gd name="T18" fmla="*/ 138733 w 167639"/>
              <a:gd name="T19" fmla="*/ 139879 h 165735"/>
              <a:gd name="T20" fmla="*/ 159304 w 167639"/>
              <a:gd name="T21" fmla="*/ 104370 h 165735"/>
              <a:gd name="T22" fmla="*/ 163501 w 167639"/>
              <a:gd name="T23" fmla="*/ 74019 h 165735"/>
              <a:gd name="T24" fmla="*/ 161051 w 167639"/>
              <a:gd name="T25" fmla="*/ 60543 h 165735"/>
              <a:gd name="T26" fmla="*/ 141414 w 167639"/>
              <a:gd name="T27" fmla="*/ 26034 h 165735"/>
              <a:gd name="T28" fmla="*/ 106801 w 167639"/>
              <a:gd name="T29" fmla="*/ 4516 h 165735"/>
              <a:gd name="T30" fmla="*/ 77601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387" y="0"/>
                </a:moveTo>
                <a:lnTo>
                  <a:pt x="39120" y="12692"/>
                </a:lnTo>
                <a:lnTo>
                  <a:pt x="10739" y="42318"/>
                </a:lnTo>
                <a:lnTo>
                  <a:pt x="0" y="83065"/>
                </a:lnTo>
                <a:lnTo>
                  <a:pt x="1009" y="95968"/>
                </a:lnTo>
                <a:lnTo>
                  <a:pt x="16594" y="131848"/>
                </a:lnTo>
                <a:lnTo>
                  <a:pt x="48747" y="156645"/>
                </a:lnTo>
                <a:lnTo>
                  <a:pt x="94532" y="165567"/>
                </a:lnTo>
                <a:lnTo>
                  <a:pt x="107886" y="162714"/>
                </a:lnTo>
                <a:lnTo>
                  <a:pt x="141927" y="142043"/>
                </a:lnTo>
                <a:lnTo>
                  <a:pt x="162971" y="105985"/>
                </a:lnTo>
                <a:lnTo>
                  <a:pt x="167264" y="75165"/>
                </a:lnTo>
                <a:lnTo>
                  <a:pt x="164758" y="61481"/>
                </a:lnTo>
                <a:lnTo>
                  <a:pt x="144669" y="26437"/>
                </a:lnTo>
                <a:lnTo>
                  <a:pt x="109259" y="4585"/>
                </a:lnTo>
                <a:lnTo>
                  <a:pt x="7938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87" name="object 49"/>
          <p:cNvSpPr>
            <a:spLocks/>
          </p:cNvSpPr>
          <p:nvPr/>
        </p:nvSpPr>
        <p:spPr bwMode="auto">
          <a:xfrm>
            <a:off x="7664450" y="3422650"/>
            <a:ext cx="166688" cy="165100"/>
          </a:xfrm>
          <a:custGeom>
            <a:avLst/>
            <a:gdLst>
              <a:gd name="T0" fmla="*/ 0 w 167639"/>
              <a:gd name="T1" fmla="*/ 81799 h 165735"/>
              <a:gd name="T2" fmla="*/ 10497 w 167639"/>
              <a:gd name="T3" fmla="*/ 41673 h 165735"/>
              <a:gd name="T4" fmla="*/ 38240 w 167639"/>
              <a:gd name="T5" fmla="*/ 12499 h 165735"/>
              <a:gd name="T6" fmla="*/ 77601 w 167639"/>
              <a:gd name="T7" fmla="*/ 0 h 165735"/>
              <a:gd name="T8" fmla="*/ 92703 w 167639"/>
              <a:gd name="T9" fmla="*/ 1145 h 165735"/>
              <a:gd name="T10" fmla="*/ 131322 w 167639"/>
              <a:gd name="T11" fmla="*/ 17157 h 165735"/>
              <a:gd name="T12" fmla="*/ 156443 w 167639"/>
              <a:gd name="T13" fmla="*/ 47925 h 165735"/>
              <a:gd name="T14" fmla="*/ 163501 w 167639"/>
              <a:gd name="T15" fmla="*/ 74019 h 165735"/>
              <a:gd name="T16" fmla="*/ 162477 w 167639"/>
              <a:gd name="T17" fmla="*/ 89775 h 165735"/>
              <a:gd name="T18" fmla="*/ 147247 w 167639"/>
              <a:gd name="T19" fmla="*/ 129552 h 165735"/>
              <a:gd name="T20" fmla="*/ 117655 w 167639"/>
              <a:gd name="T21" fmla="*/ 155351 h 165735"/>
              <a:gd name="T22" fmla="*/ 92406 w 167639"/>
              <a:gd name="T23" fmla="*/ 163044 h 165735"/>
              <a:gd name="T24" fmla="*/ 76183 w 167639"/>
              <a:gd name="T25" fmla="*/ 162144 h 165735"/>
              <a:gd name="T26" fmla="*/ 35552 w 167639"/>
              <a:gd name="T27" fmla="*/ 147622 h 165735"/>
              <a:gd name="T28" fmla="*/ 9202 w 167639"/>
              <a:gd name="T29" fmla="*/ 119040 h 165735"/>
              <a:gd name="T30" fmla="*/ 0 w 167639"/>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3065"/>
                </a:moveTo>
                <a:lnTo>
                  <a:pt x="10739" y="42318"/>
                </a:lnTo>
                <a:lnTo>
                  <a:pt x="39120" y="12692"/>
                </a:lnTo>
                <a:lnTo>
                  <a:pt x="79387" y="0"/>
                </a:lnTo>
                <a:lnTo>
                  <a:pt x="94837" y="1161"/>
                </a:lnTo>
                <a:lnTo>
                  <a:pt x="134344" y="17422"/>
                </a:lnTo>
                <a:lnTo>
                  <a:pt x="160045" y="48666"/>
                </a:lnTo>
                <a:lnTo>
                  <a:pt x="167264" y="75165"/>
                </a:lnTo>
                <a:lnTo>
                  <a:pt x="166217" y="91164"/>
                </a:lnTo>
                <a:lnTo>
                  <a:pt x="150637" y="131556"/>
                </a:lnTo>
                <a:lnTo>
                  <a:pt x="120363" y="157754"/>
                </a:lnTo>
                <a:lnTo>
                  <a:pt x="94532" y="165567"/>
                </a:lnTo>
                <a:lnTo>
                  <a:pt x="77937" y="164653"/>
                </a:lnTo>
                <a:lnTo>
                  <a:pt x="36370" y="149906"/>
                </a:lnTo>
                <a:lnTo>
                  <a:pt x="9413" y="120882"/>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88" name="object 51"/>
          <p:cNvSpPr>
            <a:spLocks/>
          </p:cNvSpPr>
          <p:nvPr/>
        </p:nvSpPr>
        <p:spPr bwMode="auto">
          <a:xfrm>
            <a:off x="6992939" y="3643314"/>
            <a:ext cx="168275" cy="166687"/>
          </a:xfrm>
          <a:custGeom>
            <a:avLst/>
            <a:gdLst>
              <a:gd name="T0" fmla="*/ 80698 w 167639"/>
              <a:gd name="T1" fmla="*/ 0 h 165735"/>
              <a:gd name="T2" fmla="*/ 39769 w 167639"/>
              <a:gd name="T3" fmla="*/ 12923 h 165735"/>
              <a:gd name="T4" fmla="*/ 10918 w 167639"/>
              <a:gd name="T5" fmla="*/ 43183 h 165735"/>
              <a:gd name="T6" fmla="*/ 0 w 167639"/>
              <a:gd name="T7" fmla="*/ 84871 h 165735"/>
              <a:gd name="T8" fmla="*/ 1008 w 167639"/>
              <a:gd name="T9" fmla="*/ 97966 h 165735"/>
              <a:gd name="T10" fmla="*/ 16796 w 167639"/>
              <a:gd name="T11" fmla="*/ 134729 h 165735"/>
              <a:gd name="T12" fmla="*/ 49411 w 167639"/>
              <a:gd name="T13" fmla="*/ 160146 h 165735"/>
              <a:gd name="T14" fmla="*/ 95840 w 167639"/>
              <a:gd name="T15" fmla="*/ 169301 h 165735"/>
              <a:gd name="T16" fmla="*/ 109421 w 167639"/>
              <a:gd name="T17" fmla="*/ 166401 h 165735"/>
              <a:gd name="T18" fmla="*/ 144042 w 167639"/>
              <a:gd name="T19" fmla="*/ 145288 h 165735"/>
              <a:gd name="T20" fmla="*/ 165456 w 167639"/>
              <a:gd name="T21" fmla="*/ 108438 h 165735"/>
              <a:gd name="T22" fmla="*/ 169832 w 167639"/>
              <a:gd name="T23" fmla="*/ 76958 h 165735"/>
              <a:gd name="T24" fmla="*/ 167311 w 167639"/>
              <a:gd name="T25" fmla="*/ 62935 h 165735"/>
              <a:gd name="T26" fmla="*/ 146949 w 167639"/>
              <a:gd name="T27" fmla="*/ 27054 h 165735"/>
              <a:gd name="T28" fmla="*/ 111012 w 167639"/>
              <a:gd name="T29" fmla="*/ 4691 h 165735"/>
              <a:gd name="T30" fmla="*/ 80698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484" y="0"/>
                </a:moveTo>
                <a:lnTo>
                  <a:pt x="39171" y="12630"/>
                </a:lnTo>
                <a:lnTo>
                  <a:pt x="10754" y="42205"/>
                </a:lnTo>
                <a:lnTo>
                  <a:pt x="0" y="82949"/>
                </a:lnTo>
                <a:lnTo>
                  <a:pt x="992" y="95747"/>
                </a:lnTo>
                <a:lnTo>
                  <a:pt x="16544" y="131678"/>
                </a:lnTo>
                <a:lnTo>
                  <a:pt x="48668" y="156519"/>
                </a:lnTo>
                <a:lnTo>
                  <a:pt x="94400" y="165467"/>
                </a:lnTo>
                <a:lnTo>
                  <a:pt x="107776" y="162632"/>
                </a:lnTo>
                <a:lnTo>
                  <a:pt x="141878" y="141997"/>
                </a:lnTo>
                <a:lnTo>
                  <a:pt x="162969" y="105982"/>
                </a:lnTo>
                <a:lnTo>
                  <a:pt x="167279" y="75214"/>
                </a:lnTo>
                <a:lnTo>
                  <a:pt x="164796" y="61511"/>
                </a:lnTo>
                <a:lnTo>
                  <a:pt x="144741" y="26440"/>
                </a:lnTo>
                <a:lnTo>
                  <a:pt x="109343" y="4585"/>
                </a:lnTo>
                <a:lnTo>
                  <a:pt x="7948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7689" name="object 52"/>
          <p:cNvSpPr>
            <a:spLocks/>
          </p:cNvSpPr>
          <p:nvPr/>
        </p:nvSpPr>
        <p:spPr bwMode="auto">
          <a:xfrm>
            <a:off x="6992939" y="3643314"/>
            <a:ext cx="168275" cy="166687"/>
          </a:xfrm>
          <a:custGeom>
            <a:avLst/>
            <a:gdLst>
              <a:gd name="T0" fmla="*/ 0 w 167639"/>
              <a:gd name="T1" fmla="*/ 84871 h 165735"/>
              <a:gd name="T2" fmla="*/ 10918 w 167639"/>
              <a:gd name="T3" fmla="*/ 43183 h 165735"/>
              <a:gd name="T4" fmla="*/ 39769 w 167639"/>
              <a:gd name="T5" fmla="*/ 12923 h 165735"/>
              <a:gd name="T6" fmla="*/ 80698 w 167639"/>
              <a:gd name="T7" fmla="*/ 0 h 165735"/>
              <a:gd name="T8" fmla="*/ 96374 w 167639"/>
              <a:gd name="T9" fmla="*/ 1190 h 165735"/>
              <a:gd name="T10" fmla="*/ 136473 w 167639"/>
              <a:gd name="T11" fmla="*/ 17826 h 165735"/>
              <a:gd name="T12" fmla="*/ 162542 w 167639"/>
              <a:gd name="T13" fmla="*/ 49810 h 165735"/>
              <a:gd name="T14" fmla="*/ 169832 w 167639"/>
              <a:gd name="T15" fmla="*/ 76958 h 165735"/>
              <a:gd name="T16" fmla="*/ 168763 w 167639"/>
              <a:gd name="T17" fmla="*/ 93298 h 165735"/>
              <a:gd name="T18" fmla="*/ 152906 w 167639"/>
              <a:gd name="T19" fmla="*/ 134570 h 165735"/>
              <a:gd name="T20" fmla="*/ 122110 w 167639"/>
              <a:gd name="T21" fmla="*/ 161340 h 165735"/>
              <a:gd name="T22" fmla="*/ 95840 w 167639"/>
              <a:gd name="T23" fmla="*/ 169301 h 165735"/>
              <a:gd name="T24" fmla="*/ 79015 w 167639"/>
              <a:gd name="T25" fmla="*/ 168361 h 165735"/>
              <a:gd name="T26" fmla="*/ 36855 w 167639"/>
              <a:gd name="T27" fmla="*/ 153237 h 165735"/>
              <a:gd name="T28" fmla="*/ 9516 w 167639"/>
              <a:gd name="T29" fmla="*/ 123492 h 165735"/>
              <a:gd name="T30" fmla="*/ 0 w 167639"/>
              <a:gd name="T31" fmla="*/ 84871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2949"/>
                </a:moveTo>
                <a:lnTo>
                  <a:pt x="10754" y="42205"/>
                </a:lnTo>
                <a:lnTo>
                  <a:pt x="39171" y="12630"/>
                </a:lnTo>
                <a:lnTo>
                  <a:pt x="79484" y="0"/>
                </a:lnTo>
                <a:lnTo>
                  <a:pt x="94926" y="1162"/>
                </a:lnTo>
                <a:lnTo>
                  <a:pt x="134421" y="17422"/>
                </a:lnTo>
                <a:lnTo>
                  <a:pt x="160099" y="48682"/>
                </a:lnTo>
                <a:lnTo>
                  <a:pt x="167279" y="75214"/>
                </a:lnTo>
                <a:lnTo>
                  <a:pt x="166226" y="91184"/>
                </a:lnTo>
                <a:lnTo>
                  <a:pt x="150607" y="131522"/>
                </a:lnTo>
                <a:lnTo>
                  <a:pt x="120274" y="157686"/>
                </a:lnTo>
                <a:lnTo>
                  <a:pt x="94400" y="165467"/>
                </a:lnTo>
                <a:lnTo>
                  <a:pt x="77827" y="164547"/>
                </a:lnTo>
                <a:lnTo>
                  <a:pt x="36301" y="149767"/>
                </a:lnTo>
                <a:lnTo>
                  <a:pt x="9372" y="120696"/>
                </a:lnTo>
                <a:lnTo>
                  <a:pt x="0" y="82949"/>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0" name="object 54"/>
          <p:cNvSpPr>
            <a:spLocks/>
          </p:cNvSpPr>
          <p:nvPr/>
        </p:nvSpPr>
        <p:spPr bwMode="auto">
          <a:xfrm>
            <a:off x="7248525" y="3341688"/>
            <a:ext cx="160338" cy="49212"/>
          </a:xfrm>
          <a:custGeom>
            <a:avLst/>
            <a:gdLst>
              <a:gd name="T0" fmla="*/ 0 w 161289"/>
              <a:gd name="T1" fmla="*/ 50043 h 48895"/>
              <a:gd name="T2" fmla="*/ 157141 w 161289"/>
              <a:gd name="T3" fmla="*/ 0 h 48895"/>
              <a:gd name="T4" fmla="*/ 0 60000 65536"/>
              <a:gd name="T5" fmla="*/ 0 60000 65536"/>
              <a:gd name="T6" fmla="*/ 0 w 161289"/>
              <a:gd name="T7" fmla="*/ 0 h 48895"/>
              <a:gd name="T8" fmla="*/ 161289 w 161289"/>
              <a:gd name="T9" fmla="*/ 48895 h 48895"/>
            </a:gdLst>
            <a:ahLst/>
            <a:cxnLst>
              <a:cxn ang="T4">
                <a:pos x="T0" y="T1"/>
              </a:cxn>
              <a:cxn ang="T5">
                <a:pos x="T2" y="T3"/>
              </a:cxn>
            </a:cxnLst>
            <a:rect l="T6" t="T7" r="T8" b="T9"/>
            <a:pathLst>
              <a:path w="161289" h="48895">
                <a:moveTo>
                  <a:pt x="0" y="48767"/>
                </a:moveTo>
                <a:lnTo>
                  <a:pt x="160903"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1" name="object 56"/>
          <p:cNvSpPr>
            <a:spLocks/>
          </p:cNvSpPr>
          <p:nvPr/>
        </p:nvSpPr>
        <p:spPr bwMode="auto">
          <a:xfrm>
            <a:off x="7077075" y="3508376"/>
            <a:ext cx="52388" cy="136525"/>
          </a:xfrm>
          <a:custGeom>
            <a:avLst/>
            <a:gdLst>
              <a:gd name="T0" fmla="*/ 0 w 52704"/>
              <a:gd name="T1" fmla="*/ 137820 h 135889"/>
              <a:gd name="T2" fmla="*/ 51208 w 52704"/>
              <a:gd name="T3" fmla="*/ 0 h 135889"/>
              <a:gd name="T4" fmla="*/ 0 60000 65536"/>
              <a:gd name="T5" fmla="*/ 0 60000 65536"/>
              <a:gd name="T6" fmla="*/ 0 w 52704"/>
              <a:gd name="T7" fmla="*/ 0 h 135889"/>
              <a:gd name="T8" fmla="*/ 52704 w 52704"/>
              <a:gd name="T9" fmla="*/ 135889 h 135889"/>
            </a:gdLst>
            <a:ahLst/>
            <a:cxnLst>
              <a:cxn ang="T4">
                <a:pos x="T0" y="T1"/>
              </a:cxn>
              <a:cxn ang="T5">
                <a:pos x="T2" y="T3"/>
              </a:cxn>
            </a:cxnLst>
            <a:rect l="T6" t="T7" r="T8" b="T9"/>
            <a:pathLst>
              <a:path w="52704" h="135889">
                <a:moveTo>
                  <a:pt x="0" y="135270"/>
                </a:moveTo>
                <a:lnTo>
                  <a:pt x="52456"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2" name="object 58"/>
          <p:cNvSpPr>
            <a:spLocks/>
          </p:cNvSpPr>
          <p:nvPr/>
        </p:nvSpPr>
        <p:spPr bwMode="auto">
          <a:xfrm>
            <a:off x="7135814" y="3367089"/>
            <a:ext cx="333375" cy="301625"/>
          </a:xfrm>
          <a:custGeom>
            <a:avLst/>
            <a:gdLst>
              <a:gd name="T0" fmla="*/ 0 w 332104"/>
              <a:gd name="T1" fmla="*/ 301508 h 301625"/>
              <a:gd name="T2" fmla="*/ 337067 w 332104"/>
              <a:gd name="T3" fmla="*/ 0 h 301625"/>
              <a:gd name="T4" fmla="*/ 0 60000 65536"/>
              <a:gd name="T5" fmla="*/ 0 60000 65536"/>
              <a:gd name="T6" fmla="*/ 0 w 332104"/>
              <a:gd name="T7" fmla="*/ 0 h 301625"/>
              <a:gd name="T8" fmla="*/ 332104 w 332104"/>
              <a:gd name="T9" fmla="*/ 301625 h 301625"/>
            </a:gdLst>
            <a:ahLst/>
            <a:cxnLst>
              <a:cxn ang="T4">
                <a:pos x="T0" y="T1"/>
              </a:cxn>
              <a:cxn ang="T5">
                <a:pos x="T2" y="T3"/>
              </a:cxn>
            </a:cxnLst>
            <a:rect l="T6" t="T7" r="T8" b="T9"/>
            <a:pathLst>
              <a:path w="332104" h="301625">
                <a:moveTo>
                  <a:pt x="0" y="301508"/>
                </a:moveTo>
                <a:lnTo>
                  <a:pt x="331957"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3" name="object 60"/>
          <p:cNvSpPr>
            <a:spLocks/>
          </p:cNvSpPr>
          <p:nvPr/>
        </p:nvSpPr>
        <p:spPr bwMode="auto">
          <a:xfrm>
            <a:off x="7137400" y="3784600"/>
            <a:ext cx="273050" cy="1588"/>
          </a:xfrm>
          <a:custGeom>
            <a:avLst/>
            <a:gdLst>
              <a:gd name="T0" fmla="*/ 0 w 273050"/>
              <a:gd name="T1" fmla="*/ 0 h 1270"/>
              <a:gd name="T2" fmla="*/ 272674 w 273050"/>
              <a:gd name="T3" fmla="*/ 2831 h 1270"/>
              <a:gd name="T4" fmla="*/ 0 60000 65536"/>
              <a:gd name="T5" fmla="*/ 0 60000 65536"/>
              <a:gd name="T6" fmla="*/ 0 w 273050"/>
              <a:gd name="T7" fmla="*/ 0 h 1270"/>
              <a:gd name="T8" fmla="*/ 273050 w 273050"/>
              <a:gd name="T9" fmla="*/ 1270 h 1270"/>
            </a:gdLst>
            <a:ahLst/>
            <a:cxnLst>
              <a:cxn ang="T4">
                <a:pos x="T0" y="T1"/>
              </a:cxn>
              <a:cxn ang="T5">
                <a:pos x="T2" y="T3"/>
              </a:cxn>
            </a:cxnLst>
            <a:rect l="T6" t="T7" r="T8" b="T9"/>
            <a:pathLst>
              <a:path w="273050" h="1270">
                <a:moveTo>
                  <a:pt x="0" y="0"/>
                </a:moveTo>
                <a:lnTo>
                  <a:pt x="272674" y="1158"/>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4" name="object 62"/>
          <p:cNvSpPr>
            <a:spLocks/>
          </p:cNvSpPr>
          <p:nvPr/>
        </p:nvSpPr>
        <p:spPr bwMode="auto">
          <a:xfrm>
            <a:off x="7469189" y="3367089"/>
            <a:ext cx="219075" cy="79375"/>
          </a:xfrm>
          <a:custGeom>
            <a:avLst/>
            <a:gdLst>
              <a:gd name="T0" fmla="*/ 0 w 220345"/>
              <a:gd name="T1" fmla="*/ 0 h 80010"/>
              <a:gd name="T2" fmla="*/ 215065 w 220345"/>
              <a:gd name="T3" fmla="*/ 77264 h 80010"/>
              <a:gd name="T4" fmla="*/ 0 60000 65536"/>
              <a:gd name="T5" fmla="*/ 0 60000 65536"/>
              <a:gd name="T6" fmla="*/ 0 w 220345"/>
              <a:gd name="T7" fmla="*/ 0 h 80010"/>
              <a:gd name="T8" fmla="*/ 220345 w 220345"/>
              <a:gd name="T9" fmla="*/ 80010 h 80010"/>
            </a:gdLst>
            <a:ahLst/>
            <a:cxnLst>
              <a:cxn ang="T4">
                <a:pos x="T0" y="T1"/>
              </a:cxn>
              <a:cxn ang="T5">
                <a:pos x="T2" y="T3"/>
              </a:cxn>
            </a:cxnLst>
            <a:rect l="T6" t="T7" r="T8" b="T9"/>
            <a:pathLst>
              <a:path w="220345" h="80010">
                <a:moveTo>
                  <a:pt x="0" y="0"/>
                </a:moveTo>
                <a:lnTo>
                  <a:pt x="220096" y="79766"/>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5" name="object 64"/>
          <p:cNvSpPr>
            <a:spLocks/>
          </p:cNvSpPr>
          <p:nvPr/>
        </p:nvSpPr>
        <p:spPr bwMode="auto">
          <a:xfrm>
            <a:off x="7551739" y="3563938"/>
            <a:ext cx="136525" cy="163512"/>
          </a:xfrm>
          <a:custGeom>
            <a:avLst/>
            <a:gdLst>
              <a:gd name="T0" fmla="*/ 0 w 136525"/>
              <a:gd name="T1" fmla="*/ 164093 h 163195"/>
              <a:gd name="T2" fmla="*/ 136276 w 136525"/>
              <a:gd name="T3" fmla="*/ 0 h 163195"/>
              <a:gd name="T4" fmla="*/ 0 60000 65536"/>
              <a:gd name="T5" fmla="*/ 0 60000 65536"/>
              <a:gd name="T6" fmla="*/ 0 w 136525"/>
              <a:gd name="T7" fmla="*/ 0 h 163195"/>
              <a:gd name="T8" fmla="*/ 136525 w 136525"/>
              <a:gd name="T9" fmla="*/ 163195 h 163195"/>
            </a:gdLst>
            <a:ahLst/>
            <a:cxnLst>
              <a:cxn ang="T4">
                <a:pos x="T0" y="T1"/>
              </a:cxn>
              <a:cxn ang="T5">
                <a:pos x="T2" y="T3"/>
              </a:cxn>
            </a:cxnLst>
            <a:rect l="T6" t="T7" r="T8" b="T9"/>
            <a:pathLst>
              <a:path w="136525" h="163195">
                <a:moveTo>
                  <a:pt x="0" y="162824"/>
                </a:moveTo>
                <a:lnTo>
                  <a:pt x="136276"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7696" name="object 67"/>
          <p:cNvSpPr txBox="1">
            <a:spLocks noChangeArrowheads="1"/>
          </p:cNvSpPr>
          <p:nvPr/>
        </p:nvSpPr>
        <p:spPr bwMode="auto">
          <a:xfrm>
            <a:off x="4724401" y="3352801"/>
            <a:ext cx="241141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algn="ctr" eaLnBrk="1" hangingPunct="1"/>
            <a:r>
              <a:rPr lang="en-US" sz="2400">
                <a:solidFill>
                  <a:srgbClr val="FFFFFF"/>
                </a:solidFill>
              </a:rPr>
              <a:t>Network OS</a:t>
            </a:r>
            <a:endParaRPr lang="en-US" sz="2400">
              <a:solidFill>
                <a:schemeClr val="tx1"/>
              </a:solidFill>
            </a:endParaRPr>
          </a:p>
        </p:txBody>
      </p:sp>
      <p:sp>
        <p:nvSpPr>
          <p:cNvPr id="27697" name="object 96"/>
          <p:cNvSpPr txBox="1">
            <a:spLocks noChangeArrowheads="1"/>
          </p:cNvSpPr>
          <p:nvPr/>
        </p:nvSpPr>
        <p:spPr bwMode="auto">
          <a:xfrm>
            <a:off x="1828800" y="254000"/>
            <a:ext cx="8610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127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algn="ctr" eaLnBrk="1" hangingPunct="1"/>
            <a:r>
              <a:rPr lang="en-US" sz="4000" b="1">
                <a:solidFill>
                  <a:srgbClr val="104FFB"/>
                </a:solidFill>
                <a:cs typeface="Calibri" charset="0"/>
              </a:rPr>
              <a:t>Software</a:t>
            </a:r>
            <a:r>
              <a:rPr lang="en-US" sz="4000" b="1">
                <a:solidFill>
                  <a:srgbClr val="104FFB"/>
                </a:solidFill>
                <a:cs typeface="Times New Roman" charset="0"/>
              </a:rPr>
              <a:t> </a:t>
            </a:r>
            <a:r>
              <a:rPr lang="en-US" sz="4000" b="1">
                <a:solidFill>
                  <a:srgbClr val="104FFB"/>
                </a:solidFill>
                <a:cs typeface="Calibri" charset="0"/>
              </a:rPr>
              <a:t>Defined</a:t>
            </a:r>
            <a:r>
              <a:rPr lang="en-US" sz="4000" b="1">
                <a:solidFill>
                  <a:srgbClr val="104FFB"/>
                </a:solidFill>
                <a:cs typeface="Times New Roman" charset="0"/>
              </a:rPr>
              <a:t> </a:t>
            </a:r>
            <a:r>
              <a:rPr lang="it-IT" sz="4000" b="1">
                <a:solidFill>
                  <a:srgbClr val="104FFB"/>
                </a:solidFill>
                <a:cs typeface="Times New Roman" charset="0"/>
              </a:rPr>
              <a:t>N</a:t>
            </a:r>
            <a:r>
              <a:rPr lang="en-US" sz="4000" b="1">
                <a:solidFill>
                  <a:srgbClr val="104FFB"/>
                </a:solidFill>
                <a:cs typeface="Calibri" charset="0"/>
              </a:rPr>
              <a:t>etwork</a:t>
            </a:r>
            <a:endParaRPr lang="en-US" sz="4000">
              <a:solidFill>
                <a:schemeClr val="tx1"/>
              </a:solidFill>
              <a:cs typeface="Calibri" charset="0"/>
            </a:endParaRPr>
          </a:p>
        </p:txBody>
      </p:sp>
      <p:sp>
        <p:nvSpPr>
          <p:cNvPr id="27698" name="object 97"/>
          <p:cNvSpPr>
            <a:spLocks noGrp="1"/>
          </p:cNvSpPr>
          <p:nvPr>
            <p:ph type="sldNum" sz="quarter" idx="12"/>
          </p:nvPr>
        </p:nvSpPr>
        <p:spPr bwMode="auto">
          <a:xfrm>
            <a:off x="9961218" y="6580189"/>
            <a:ext cx="490883" cy="2746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54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algn="l" eaLnBrk="1" hangingPunct="1"/>
            <a:fld id="{4E61D178-E4D1-AC44-A1A2-97AABA18E9AB}" type="slidenum">
              <a:rPr lang="en-US">
                <a:solidFill>
                  <a:schemeClr val="tx1"/>
                </a:solidFill>
              </a:rPr>
              <a:pPr algn="l" eaLnBrk="1" hangingPunct="1"/>
              <a:t>22</a:t>
            </a:fld>
            <a:endParaRPr lang="en-US">
              <a:solidFill>
                <a:schemeClr val="tx1"/>
              </a:solidFill>
            </a:endParaRPr>
          </a:p>
        </p:txBody>
      </p:sp>
      <p:sp>
        <p:nvSpPr>
          <p:cNvPr id="27699" name="Rectangle 100"/>
          <p:cNvSpPr>
            <a:spLocks noChangeArrowheads="1"/>
          </p:cNvSpPr>
          <p:nvPr/>
        </p:nvSpPr>
        <p:spPr bwMode="auto">
          <a:xfrm>
            <a:off x="4953000" y="2819400"/>
            <a:ext cx="2120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spcBef>
                <a:spcPts val="1513"/>
              </a:spcBef>
            </a:pPr>
            <a:r>
              <a:rPr lang="en-US" sz="1800">
                <a:solidFill>
                  <a:schemeClr val="tx1"/>
                </a:solidFill>
              </a:rPr>
              <a:t>Global Network View</a:t>
            </a:r>
          </a:p>
        </p:txBody>
      </p:sp>
      <p:grpSp>
        <p:nvGrpSpPr>
          <p:cNvPr id="2" name="Group 105"/>
          <p:cNvGrpSpPr>
            <a:grpSpLocks/>
          </p:cNvGrpSpPr>
          <p:nvPr/>
        </p:nvGrpSpPr>
        <p:grpSpPr bwMode="auto">
          <a:xfrm>
            <a:off x="3048001" y="2160589"/>
            <a:ext cx="5554663" cy="727075"/>
            <a:chOff x="960" y="1361"/>
            <a:chExt cx="3499" cy="458"/>
          </a:xfrm>
        </p:grpSpPr>
        <p:sp>
          <p:nvSpPr>
            <p:cNvPr id="27722" name="object 65"/>
            <p:cNvSpPr>
              <a:spLocks noChangeArrowheads="1"/>
            </p:cNvSpPr>
            <p:nvPr/>
          </p:nvSpPr>
          <p:spPr bwMode="auto">
            <a:xfrm>
              <a:off x="960" y="1361"/>
              <a:ext cx="3499" cy="458"/>
            </a:xfrm>
            <a:prstGeom prst="rect">
              <a:avLst/>
            </a:prstGeom>
            <a:blipFill dpi="0" rotWithShape="1">
              <a:blip r:embed="rId1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it-IT" sz="1800">
                <a:solidFill>
                  <a:schemeClr val="tx1"/>
                </a:solidFill>
                <a:latin typeface="Calibri" charset="0"/>
              </a:endParaRPr>
            </a:p>
          </p:txBody>
        </p:sp>
        <p:sp>
          <p:nvSpPr>
            <p:cNvPr id="27723" name="object 67"/>
            <p:cNvSpPr txBox="1">
              <a:spLocks noChangeArrowheads="1"/>
            </p:cNvSpPr>
            <p:nvPr/>
          </p:nvSpPr>
          <p:spPr bwMode="auto">
            <a:xfrm>
              <a:off x="1920" y="1440"/>
              <a:ext cx="1772"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algn="ctr" eaLnBrk="1" hangingPunct="1"/>
              <a:r>
                <a:rPr lang="en-US" sz="2400">
                  <a:solidFill>
                    <a:schemeClr val="tx1"/>
                  </a:solidFill>
                  <a:latin typeface="Calibri" charset="0"/>
                  <a:cs typeface="Calibri" charset="0"/>
                </a:rPr>
                <a:t>Control</a:t>
              </a:r>
              <a:r>
                <a:rPr lang="en-US" sz="2400">
                  <a:solidFill>
                    <a:schemeClr val="tx1"/>
                  </a:solidFill>
                  <a:latin typeface="Times New Roman" charset="0"/>
                  <a:cs typeface="Times New Roman" charset="0"/>
                </a:rPr>
                <a:t> </a:t>
              </a:r>
              <a:r>
                <a:rPr lang="en-US" sz="2400">
                  <a:solidFill>
                    <a:schemeClr val="tx1"/>
                  </a:solidFill>
                  <a:latin typeface="Calibri" charset="0"/>
                  <a:cs typeface="Calibri" charset="0"/>
                </a:rPr>
                <a:t>Program</a:t>
              </a:r>
            </a:p>
          </p:txBody>
        </p:sp>
      </p:grpSp>
      <p:sp>
        <p:nvSpPr>
          <p:cNvPr id="26730" name="object 65"/>
          <p:cNvSpPr>
            <a:spLocks noChangeArrowheads="1"/>
          </p:cNvSpPr>
          <p:nvPr/>
        </p:nvSpPr>
        <p:spPr bwMode="auto">
          <a:xfrm>
            <a:off x="3048001" y="2160589"/>
            <a:ext cx="5554663" cy="727075"/>
          </a:xfrm>
          <a:prstGeom prst="rect">
            <a:avLst/>
          </a:prstGeom>
          <a:blipFill dpi="0" rotWithShape="1">
            <a:blip r:embed="rId1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6731" name="object 66"/>
          <p:cNvSpPr>
            <a:spLocks noChangeArrowheads="1"/>
          </p:cNvSpPr>
          <p:nvPr/>
        </p:nvSpPr>
        <p:spPr bwMode="auto">
          <a:xfrm>
            <a:off x="2546350" y="2112964"/>
            <a:ext cx="6751638" cy="758825"/>
          </a:xfrm>
          <a:prstGeom prst="rect">
            <a:avLst/>
          </a:prstGeom>
          <a:blipFill dpi="0" rotWithShape="1">
            <a:blip r:embed="rId15"/>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endParaRPr lang="it-IT" sz="1800">
              <a:solidFill>
                <a:schemeClr val="tx1"/>
              </a:solidFill>
              <a:latin typeface="Calibri" charset="0"/>
            </a:endParaRPr>
          </a:p>
        </p:txBody>
      </p:sp>
      <p:sp>
        <p:nvSpPr>
          <p:cNvPr id="26732" name="object 67"/>
          <p:cNvSpPr txBox="1">
            <a:spLocks noChangeArrowheads="1"/>
          </p:cNvSpPr>
          <p:nvPr/>
        </p:nvSpPr>
        <p:spPr bwMode="auto">
          <a:xfrm>
            <a:off x="4713288" y="1792289"/>
            <a:ext cx="2411412"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algn="ctr" eaLnBrk="1" hangingPunct="1"/>
            <a:r>
              <a:rPr lang="en-US" sz="1800">
                <a:solidFill>
                  <a:schemeClr val="tx1"/>
                </a:solidFill>
              </a:rPr>
              <a:t>Virtual Topology</a:t>
            </a:r>
          </a:p>
        </p:txBody>
      </p:sp>
      <p:sp>
        <p:nvSpPr>
          <p:cNvPr id="26733" name="object 69"/>
          <p:cNvSpPr>
            <a:spLocks/>
          </p:cNvSpPr>
          <p:nvPr/>
        </p:nvSpPr>
        <p:spPr bwMode="auto">
          <a:xfrm>
            <a:off x="7324726" y="2300288"/>
            <a:ext cx="168275" cy="165100"/>
          </a:xfrm>
          <a:custGeom>
            <a:avLst/>
            <a:gdLst>
              <a:gd name="T0" fmla="*/ 80610 w 167639"/>
              <a:gd name="T1" fmla="*/ 0 h 165735"/>
              <a:gd name="T2" fmla="*/ 39772 w 167639"/>
              <a:gd name="T3" fmla="*/ 12470 h 165735"/>
              <a:gd name="T4" fmla="*/ 10929 w 167639"/>
              <a:gd name="T5" fmla="*/ 41620 h 165735"/>
              <a:gd name="T6" fmla="*/ 0 w 167639"/>
              <a:gd name="T7" fmla="*/ 81799 h 165735"/>
              <a:gd name="T8" fmla="*/ 1005 w 167639"/>
              <a:gd name="T9" fmla="*/ 94335 h 165735"/>
              <a:gd name="T10" fmla="*/ 16819 w 167639"/>
              <a:gd name="T11" fmla="*/ 129672 h 165735"/>
              <a:gd name="T12" fmla="*/ 49470 w 167639"/>
              <a:gd name="T13" fmla="*/ 154124 h 165735"/>
              <a:gd name="T14" fmla="*/ 95891 w 167639"/>
              <a:gd name="T15" fmla="*/ 162934 h 165735"/>
              <a:gd name="T16" fmla="*/ 109464 w 167639"/>
              <a:gd name="T17" fmla="*/ 160136 h 165735"/>
              <a:gd name="T18" fmla="*/ 144059 w 167639"/>
              <a:gd name="T19" fmla="*/ 139802 h 165735"/>
              <a:gd name="T20" fmla="*/ 165453 w 167639"/>
              <a:gd name="T21" fmla="*/ 104324 h 165735"/>
              <a:gd name="T22" fmla="*/ 169817 w 167639"/>
              <a:gd name="T23" fmla="*/ 74009 h 165735"/>
              <a:gd name="T24" fmla="*/ 167274 w 167639"/>
              <a:gd name="T25" fmla="*/ 60510 h 165735"/>
              <a:gd name="T26" fmla="*/ 146882 w 167639"/>
              <a:gd name="T27" fmla="*/ 25991 h 165735"/>
              <a:gd name="T28" fmla="*/ 110935 w 167639"/>
              <a:gd name="T29" fmla="*/ 4504 h 165735"/>
              <a:gd name="T30" fmla="*/ 80610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398" y="0"/>
                </a:moveTo>
                <a:lnTo>
                  <a:pt x="39174" y="12663"/>
                </a:lnTo>
                <a:lnTo>
                  <a:pt x="10765" y="42264"/>
                </a:lnTo>
                <a:lnTo>
                  <a:pt x="0" y="83065"/>
                </a:lnTo>
                <a:lnTo>
                  <a:pt x="989" y="95795"/>
                </a:lnTo>
                <a:lnTo>
                  <a:pt x="16566" y="131680"/>
                </a:lnTo>
                <a:lnTo>
                  <a:pt x="48726" y="156509"/>
                </a:lnTo>
                <a:lnTo>
                  <a:pt x="94450" y="165456"/>
                </a:lnTo>
                <a:lnTo>
                  <a:pt x="107818" y="162614"/>
                </a:lnTo>
                <a:lnTo>
                  <a:pt x="141895" y="141966"/>
                </a:lnTo>
                <a:lnTo>
                  <a:pt x="162966" y="105938"/>
                </a:lnTo>
                <a:lnTo>
                  <a:pt x="167264" y="75155"/>
                </a:lnTo>
                <a:lnTo>
                  <a:pt x="164760" y="61447"/>
                </a:lnTo>
                <a:lnTo>
                  <a:pt x="144674" y="26393"/>
                </a:lnTo>
                <a:lnTo>
                  <a:pt x="109267" y="4573"/>
                </a:lnTo>
                <a:lnTo>
                  <a:pt x="79398"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34" name="object 70"/>
          <p:cNvSpPr>
            <a:spLocks/>
          </p:cNvSpPr>
          <p:nvPr/>
        </p:nvSpPr>
        <p:spPr bwMode="auto">
          <a:xfrm>
            <a:off x="7324726" y="2300288"/>
            <a:ext cx="168275" cy="165100"/>
          </a:xfrm>
          <a:custGeom>
            <a:avLst/>
            <a:gdLst>
              <a:gd name="T0" fmla="*/ 0 w 167639"/>
              <a:gd name="T1" fmla="*/ 81799 h 165735"/>
              <a:gd name="T2" fmla="*/ 10929 w 167639"/>
              <a:gd name="T3" fmla="*/ 41620 h 165735"/>
              <a:gd name="T4" fmla="*/ 39772 w 167639"/>
              <a:gd name="T5" fmla="*/ 12470 h 165735"/>
              <a:gd name="T6" fmla="*/ 80610 w 167639"/>
              <a:gd name="T7" fmla="*/ 0 h 165735"/>
              <a:gd name="T8" fmla="*/ 96294 w 167639"/>
              <a:gd name="T9" fmla="*/ 1142 h 165735"/>
              <a:gd name="T10" fmla="*/ 136401 w 167639"/>
              <a:gd name="T11" fmla="*/ 17122 h 165735"/>
              <a:gd name="T12" fmla="*/ 162491 w 167639"/>
              <a:gd name="T13" fmla="*/ 47878 h 165735"/>
              <a:gd name="T14" fmla="*/ 169817 w 167639"/>
              <a:gd name="T15" fmla="*/ 74009 h 165735"/>
              <a:gd name="T16" fmla="*/ 168753 w 167639"/>
              <a:gd name="T17" fmla="*/ 89745 h 165735"/>
              <a:gd name="T18" fmla="*/ 152915 w 167639"/>
              <a:gd name="T19" fmla="*/ 129484 h 165735"/>
              <a:gd name="T20" fmla="*/ 122143 w 167639"/>
              <a:gd name="T21" fmla="*/ 155261 h 165735"/>
              <a:gd name="T22" fmla="*/ 95891 w 167639"/>
              <a:gd name="T23" fmla="*/ 162934 h 165735"/>
              <a:gd name="T24" fmla="*/ 79077 w 167639"/>
              <a:gd name="T25" fmla="*/ 162030 h 165735"/>
              <a:gd name="T26" fmla="*/ 36904 w 167639"/>
              <a:gd name="T27" fmla="*/ 147477 h 165735"/>
              <a:gd name="T28" fmla="*/ 9526 w 167639"/>
              <a:gd name="T29" fmla="*/ 118869 h 165735"/>
              <a:gd name="T30" fmla="*/ 0 w 167639"/>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3065"/>
                </a:moveTo>
                <a:lnTo>
                  <a:pt x="10765" y="42264"/>
                </a:lnTo>
                <a:lnTo>
                  <a:pt x="39174" y="12663"/>
                </a:lnTo>
                <a:lnTo>
                  <a:pt x="79398" y="0"/>
                </a:lnTo>
                <a:lnTo>
                  <a:pt x="94846" y="1158"/>
                </a:lnTo>
                <a:lnTo>
                  <a:pt x="134349" y="17387"/>
                </a:lnTo>
                <a:lnTo>
                  <a:pt x="160048" y="48619"/>
                </a:lnTo>
                <a:lnTo>
                  <a:pt x="167264" y="75155"/>
                </a:lnTo>
                <a:lnTo>
                  <a:pt x="166216" y="91134"/>
                </a:lnTo>
                <a:lnTo>
                  <a:pt x="150616" y="131488"/>
                </a:lnTo>
                <a:lnTo>
                  <a:pt x="120307" y="157663"/>
                </a:lnTo>
                <a:lnTo>
                  <a:pt x="94450" y="165456"/>
                </a:lnTo>
                <a:lnTo>
                  <a:pt x="77888" y="164537"/>
                </a:lnTo>
                <a:lnTo>
                  <a:pt x="36350" y="149759"/>
                </a:lnTo>
                <a:lnTo>
                  <a:pt x="9382" y="120708"/>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35" name="object 72"/>
          <p:cNvSpPr>
            <a:spLocks/>
          </p:cNvSpPr>
          <p:nvPr/>
        </p:nvSpPr>
        <p:spPr bwMode="auto">
          <a:xfrm>
            <a:off x="7604126" y="2133600"/>
            <a:ext cx="168275" cy="165100"/>
          </a:xfrm>
          <a:custGeom>
            <a:avLst/>
            <a:gdLst>
              <a:gd name="T0" fmla="*/ 80598 w 167639"/>
              <a:gd name="T1" fmla="*/ 0 h 165735"/>
              <a:gd name="T2" fmla="*/ 39717 w 167639"/>
              <a:gd name="T3" fmla="*/ 12470 h 165735"/>
              <a:gd name="T4" fmla="*/ 10903 w 167639"/>
              <a:gd name="T5" fmla="*/ 41620 h 165735"/>
              <a:gd name="T6" fmla="*/ 0 w 167639"/>
              <a:gd name="T7" fmla="*/ 81799 h 165735"/>
              <a:gd name="T8" fmla="*/ 1002 w 167639"/>
              <a:gd name="T9" fmla="*/ 94336 h 165735"/>
              <a:gd name="T10" fmla="*/ 16784 w 167639"/>
              <a:gd name="T11" fmla="*/ 129672 h 165735"/>
              <a:gd name="T12" fmla="*/ 49416 w 167639"/>
              <a:gd name="T13" fmla="*/ 154124 h 165735"/>
              <a:gd name="T14" fmla="*/ 95892 w 167639"/>
              <a:gd name="T15" fmla="*/ 162934 h 165735"/>
              <a:gd name="T16" fmla="*/ 109458 w 167639"/>
              <a:gd name="T17" fmla="*/ 160134 h 165735"/>
              <a:gd name="T18" fmla="*/ 144050 w 167639"/>
              <a:gd name="T19" fmla="*/ 139798 h 165735"/>
              <a:gd name="T20" fmla="*/ 165449 w 167639"/>
              <a:gd name="T21" fmla="*/ 104318 h 165735"/>
              <a:gd name="T22" fmla="*/ 169816 w 167639"/>
              <a:gd name="T23" fmla="*/ 74000 h 165735"/>
              <a:gd name="T24" fmla="*/ 167270 w 167639"/>
              <a:gd name="T25" fmla="*/ 60503 h 165735"/>
              <a:gd name="T26" fmla="*/ 146867 w 167639"/>
              <a:gd name="T27" fmla="*/ 25988 h 165735"/>
              <a:gd name="T28" fmla="*/ 110914 w 167639"/>
              <a:gd name="T29" fmla="*/ 4503 h 165735"/>
              <a:gd name="T30" fmla="*/ 80598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387" y="0"/>
                </a:moveTo>
                <a:lnTo>
                  <a:pt x="39120" y="12663"/>
                </a:lnTo>
                <a:lnTo>
                  <a:pt x="10739" y="42264"/>
                </a:lnTo>
                <a:lnTo>
                  <a:pt x="0" y="83065"/>
                </a:lnTo>
                <a:lnTo>
                  <a:pt x="986" y="95796"/>
                </a:lnTo>
                <a:lnTo>
                  <a:pt x="16532" y="131680"/>
                </a:lnTo>
                <a:lnTo>
                  <a:pt x="48673" y="156509"/>
                </a:lnTo>
                <a:lnTo>
                  <a:pt x="94451" y="165455"/>
                </a:lnTo>
                <a:lnTo>
                  <a:pt x="107812" y="162612"/>
                </a:lnTo>
                <a:lnTo>
                  <a:pt x="141886" y="141962"/>
                </a:lnTo>
                <a:lnTo>
                  <a:pt x="162962" y="105932"/>
                </a:lnTo>
                <a:lnTo>
                  <a:pt x="167263" y="75146"/>
                </a:lnTo>
                <a:lnTo>
                  <a:pt x="164756" y="61440"/>
                </a:lnTo>
                <a:lnTo>
                  <a:pt x="144659" y="26390"/>
                </a:lnTo>
                <a:lnTo>
                  <a:pt x="109247" y="4572"/>
                </a:lnTo>
                <a:lnTo>
                  <a:pt x="7938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36" name="object 73"/>
          <p:cNvSpPr>
            <a:spLocks/>
          </p:cNvSpPr>
          <p:nvPr/>
        </p:nvSpPr>
        <p:spPr bwMode="auto">
          <a:xfrm>
            <a:off x="7604126" y="2133600"/>
            <a:ext cx="168275" cy="165100"/>
          </a:xfrm>
          <a:custGeom>
            <a:avLst/>
            <a:gdLst>
              <a:gd name="T0" fmla="*/ 0 w 167639"/>
              <a:gd name="T1" fmla="*/ 81799 h 165735"/>
              <a:gd name="T2" fmla="*/ 10903 w 167639"/>
              <a:gd name="T3" fmla="*/ 41620 h 165735"/>
              <a:gd name="T4" fmla="*/ 39717 w 167639"/>
              <a:gd name="T5" fmla="*/ 12470 h 165735"/>
              <a:gd name="T6" fmla="*/ 80598 w 167639"/>
              <a:gd name="T7" fmla="*/ 0 h 165735"/>
              <a:gd name="T8" fmla="*/ 96278 w 167639"/>
              <a:gd name="T9" fmla="*/ 1142 h 165735"/>
              <a:gd name="T10" fmla="*/ 136382 w 167639"/>
              <a:gd name="T11" fmla="*/ 17120 h 165735"/>
              <a:gd name="T12" fmla="*/ 162482 w 167639"/>
              <a:gd name="T13" fmla="*/ 47873 h 165735"/>
              <a:gd name="T14" fmla="*/ 169816 w 167639"/>
              <a:gd name="T15" fmla="*/ 74000 h 165735"/>
              <a:gd name="T16" fmla="*/ 168751 w 167639"/>
              <a:gd name="T17" fmla="*/ 89739 h 165735"/>
              <a:gd name="T18" fmla="*/ 152908 w 167639"/>
              <a:gd name="T19" fmla="*/ 129479 h 165735"/>
              <a:gd name="T20" fmla="*/ 122134 w 167639"/>
              <a:gd name="T21" fmla="*/ 155258 h 165735"/>
              <a:gd name="T22" fmla="*/ 95892 w 167639"/>
              <a:gd name="T23" fmla="*/ 162934 h 165735"/>
              <a:gd name="T24" fmla="*/ 79048 w 167639"/>
              <a:gd name="T25" fmla="*/ 162029 h 165735"/>
              <a:gd name="T26" fmla="*/ 36852 w 167639"/>
              <a:gd name="T27" fmla="*/ 147477 h 165735"/>
              <a:gd name="T28" fmla="*/ 9504 w 167639"/>
              <a:gd name="T29" fmla="*/ 118869 h 165735"/>
              <a:gd name="T30" fmla="*/ 0 w 167639"/>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3065"/>
                </a:moveTo>
                <a:lnTo>
                  <a:pt x="10739" y="42264"/>
                </a:lnTo>
                <a:lnTo>
                  <a:pt x="39120" y="12663"/>
                </a:lnTo>
                <a:lnTo>
                  <a:pt x="79387" y="0"/>
                </a:lnTo>
                <a:lnTo>
                  <a:pt x="94830" y="1158"/>
                </a:lnTo>
                <a:lnTo>
                  <a:pt x="134331" y="17385"/>
                </a:lnTo>
                <a:lnTo>
                  <a:pt x="160040" y="48614"/>
                </a:lnTo>
                <a:lnTo>
                  <a:pt x="167263" y="75146"/>
                </a:lnTo>
                <a:lnTo>
                  <a:pt x="166214" y="91127"/>
                </a:lnTo>
                <a:lnTo>
                  <a:pt x="150609" y="131483"/>
                </a:lnTo>
                <a:lnTo>
                  <a:pt x="120298" y="157660"/>
                </a:lnTo>
                <a:lnTo>
                  <a:pt x="94451" y="165455"/>
                </a:lnTo>
                <a:lnTo>
                  <a:pt x="77859" y="164536"/>
                </a:lnTo>
                <a:lnTo>
                  <a:pt x="36298" y="149759"/>
                </a:lnTo>
                <a:lnTo>
                  <a:pt x="9360" y="120709"/>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37" name="object 75"/>
          <p:cNvSpPr>
            <a:spLocks/>
          </p:cNvSpPr>
          <p:nvPr/>
        </p:nvSpPr>
        <p:spPr bwMode="auto">
          <a:xfrm>
            <a:off x="7213600" y="2576514"/>
            <a:ext cx="166688" cy="166687"/>
          </a:xfrm>
          <a:custGeom>
            <a:avLst/>
            <a:gdLst>
              <a:gd name="T0" fmla="*/ 77709 w 167639"/>
              <a:gd name="T1" fmla="*/ 0 h 165735"/>
              <a:gd name="T2" fmla="*/ 38356 w 167639"/>
              <a:gd name="T3" fmla="*/ 12923 h 165735"/>
              <a:gd name="T4" fmla="*/ 10544 w 167639"/>
              <a:gd name="T5" fmla="*/ 43183 h 165735"/>
              <a:gd name="T6" fmla="*/ 0 w 167639"/>
              <a:gd name="T7" fmla="*/ 84871 h 165735"/>
              <a:gd name="T8" fmla="*/ 973 w 167639"/>
              <a:gd name="T9" fmla="*/ 97976 h 165735"/>
              <a:gd name="T10" fmla="*/ 16218 w 167639"/>
              <a:gd name="T11" fmla="*/ 134735 h 165735"/>
              <a:gd name="T12" fmla="*/ 47647 w 167639"/>
              <a:gd name="T13" fmla="*/ 160148 h 165735"/>
              <a:gd name="T14" fmla="*/ 92290 w 167639"/>
              <a:gd name="T15" fmla="*/ 169303 h 165735"/>
              <a:gd name="T16" fmla="*/ 105387 w 167639"/>
              <a:gd name="T17" fmla="*/ 166403 h 165735"/>
              <a:gd name="T18" fmla="*/ 138729 w 167639"/>
              <a:gd name="T19" fmla="*/ 145292 h 165735"/>
              <a:gd name="T20" fmla="*/ 159315 w 167639"/>
              <a:gd name="T21" fmla="*/ 108445 h 165735"/>
              <a:gd name="T22" fmla="*/ 163517 w 167639"/>
              <a:gd name="T23" fmla="*/ 76968 h 165735"/>
              <a:gd name="T24" fmla="*/ 161099 w 167639"/>
              <a:gd name="T25" fmla="*/ 62944 h 165735"/>
              <a:gd name="T26" fmla="*/ 141533 w 167639"/>
              <a:gd name="T27" fmla="*/ 27058 h 165735"/>
              <a:gd name="T28" fmla="*/ 106938 w 167639"/>
              <a:gd name="T29" fmla="*/ 4692 h 165735"/>
              <a:gd name="T30" fmla="*/ 77709 w 167639"/>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79497" y="0"/>
                </a:moveTo>
                <a:lnTo>
                  <a:pt x="39239" y="12630"/>
                </a:lnTo>
                <a:lnTo>
                  <a:pt x="10786" y="42205"/>
                </a:lnTo>
                <a:lnTo>
                  <a:pt x="0" y="82949"/>
                </a:lnTo>
                <a:lnTo>
                  <a:pt x="997" y="95757"/>
                </a:lnTo>
                <a:lnTo>
                  <a:pt x="16592" y="131683"/>
                </a:lnTo>
                <a:lnTo>
                  <a:pt x="48744" y="156521"/>
                </a:lnTo>
                <a:lnTo>
                  <a:pt x="94416" y="165469"/>
                </a:lnTo>
                <a:lnTo>
                  <a:pt x="107813" y="162634"/>
                </a:lnTo>
                <a:lnTo>
                  <a:pt x="141922" y="142001"/>
                </a:lnTo>
                <a:lnTo>
                  <a:pt x="162982" y="105989"/>
                </a:lnTo>
                <a:lnTo>
                  <a:pt x="167281" y="75224"/>
                </a:lnTo>
                <a:lnTo>
                  <a:pt x="164807" y="61520"/>
                </a:lnTo>
                <a:lnTo>
                  <a:pt x="144790" y="26444"/>
                </a:lnTo>
                <a:lnTo>
                  <a:pt x="109400" y="4586"/>
                </a:lnTo>
                <a:lnTo>
                  <a:pt x="7949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38" name="object 76"/>
          <p:cNvSpPr>
            <a:spLocks/>
          </p:cNvSpPr>
          <p:nvPr/>
        </p:nvSpPr>
        <p:spPr bwMode="auto">
          <a:xfrm>
            <a:off x="7213600" y="2576514"/>
            <a:ext cx="166688" cy="166687"/>
          </a:xfrm>
          <a:custGeom>
            <a:avLst/>
            <a:gdLst>
              <a:gd name="T0" fmla="*/ 0 w 167639"/>
              <a:gd name="T1" fmla="*/ 84871 h 165735"/>
              <a:gd name="T2" fmla="*/ 10544 w 167639"/>
              <a:gd name="T3" fmla="*/ 43183 h 165735"/>
              <a:gd name="T4" fmla="*/ 38356 w 167639"/>
              <a:gd name="T5" fmla="*/ 12923 h 165735"/>
              <a:gd name="T6" fmla="*/ 77709 w 167639"/>
              <a:gd name="T7" fmla="*/ 0 h 165735"/>
              <a:gd name="T8" fmla="*/ 92830 w 167639"/>
              <a:gd name="T9" fmla="*/ 1190 h 165735"/>
              <a:gd name="T10" fmla="*/ 131452 w 167639"/>
              <a:gd name="T11" fmla="*/ 17829 h 165735"/>
              <a:gd name="T12" fmla="*/ 156520 w 167639"/>
              <a:gd name="T13" fmla="*/ 49818 h 165735"/>
              <a:gd name="T14" fmla="*/ 163517 w 167639"/>
              <a:gd name="T15" fmla="*/ 76968 h 165735"/>
              <a:gd name="T16" fmla="*/ 162490 w 167639"/>
              <a:gd name="T17" fmla="*/ 93307 h 165735"/>
              <a:gd name="T18" fmla="*/ 147251 w 167639"/>
              <a:gd name="T19" fmla="*/ 134576 h 165735"/>
              <a:gd name="T20" fmla="*/ 117613 w 167639"/>
              <a:gd name="T21" fmla="*/ 161343 h 165735"/>
              <a:gd name="T22" fmla="*/ 92290 w 167639"/>
              <a:gd name="T23" fmla="*/ 169303 h 165735"/>
              <a:gd name="T24" fmla="*/ 76125 w 167639"/>
              <a:gd name="T25" fmla="*/ 168362 h 165735"/>
              <a:gd name="T26" fmla="*/ 35556 w 167639"/>
              <a:gd name="T27" fmla="*/ 153240 h 165735"/>
              <a:gd name="T28" fmla="*/ 9193 w 167639"/>
              <a:gd name="T29" fmla="*/ 123499 h 165735"/>
              <a:gd name="T30" fmla="*/ 0 w 167639"/>
              <a:gd name="T31" fmla="*/ 84871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39"/>
              <a:gd name="T49" fmla="*/ 0 h 165735"/>
              <a:gd name="T50" fmla="*/ 167639 w 167639"/>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39" h="165735">
                <a:moveTo>
                  <a:pt x="0" y="82949"/>
                </a:moveTo>
                <a:lnTo>
                  <a:pt x="10786" y="42205"/>
                </a:lnTo>
                <a:lnTo>
                  <a:pt x="39239" y="12630"/>
                </a:lnTo>
                <a:lnTo>
                  <a:pt x="79497" y="0"/>
                </a:lnTo>
                <a:lnTo>
                  <a:pt x="94968" y="1162"/>
                </a:lnTo>
                <a:lnTo>
                  <a:pt x="134478" y="17425"/>
                </a:lnTo>
                <a:lnTo>
                  <a:pt x="160122" y="48689"/>
                </a:lnTo>
                <a:lnTo>
                  <a:pt x="167281" y="75224"/>
                </a:lnTo>
                <a:lnTo>
                  <a:pt x="166230" y="91193"/>
                </a:lnTo>
                <a:lnTo>
                  <a:pt x="150641" y="131527"/>
                </a:lnTo>
                <a:lnTo>
                  <a:pt x="120321" y="157689"/>
                </a:lnTo>
                <a:lnTo>
                  <a:pt x="94416" y="165469"/>
                </a:lnTo>
                <a:lnTo>
                  <a:pt x="77877" y="164548"/>
                </a:lnTo>
                <a:lnTo>
                  <a:pt x="36374" y="149770"/>
                </a:lnTo>
                <a:lnTo>
                  <a:pt x="9404" y="120703"/>
                </a:lnTo>
                <a:lnTo>
                  <a:pt x="0" y="82949"/>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39" name="object 78"/>
          <p:cNvSpPr>
            <a:spLocks/>
          </p:cNvSpPr>
          <p:nvPr/>
        </p:nvSpPr>
        <p:spPr bwMode="auto">
          <a:xfrm>
            <a:off x="7467601" y="2274888"/>
            <a:ext cx="161925" cy="49212"/>
          </a:xfrm>
          <a:custGeom>
            <a:avLst/>
            <a:gdLst>
              <a:gd name="T0" fmla="*/ 0 w 161289"/>
              <a:gd name="T1" fmla="*/ 50047 h 48894"/>
              <a:gd name="T2" fmla="*/ 163332 w 161289"/>
              <a:gd name="T3" fmla="*/ 0 h 48894"/>
              <a:gd name="T4" fmla="*/ 0 60000 65536"/>
              <a:gd name="T5" fmla="*/ 0 60000 65536"/>
              <a:gd name="T6" fmla="*/ 0 w 161289"/>
              <a:gd name="T7" fmla="*/ 0 h 48894"/>
              <a:gd name="T8" fmla="*/ 161289 w 161289"/>
              <a:gd name="T9" fmla="*/ 48894 h 48894"/>
            </a:gdLst>
            <a:ahLst/>
            <a:cxnLst>
              <a:cxn ang="T4">
                <a:pos x="T0" y="T1"/>
              </a:cxn>
              <a:cxn ang="T5">
                <a:pos x="T2" y="T3"/>
              </a:cxn>
            </a:cxnLst>
            <a:rect l="T6" t="T7" r="T8" b="T9"/>
            <a:pathLst>
              <a:path w="161289" h="48894">
                <a:moveTo>
                  <a:pt x="0" y="48767"/>
                </a:moveTo>
                <a:lnTo>
                  <a:pt x="160781"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0" name="object 80"/>
          <p:cNvSpPr>
            <a:spLocks/>
          </p:cNvSpPr>
          <p:nvPr/>
        </p:nvSpPr>
        <p:spPr bwMode="auto">
          <a:xfrm>
            <a:off x="7297739" y="2441576"/>
            <a:ext cx="52387" cy="136525"/>
          </a:xfrm>
          <a:custGeom>
            <a:avLst/>
            <a:gdLst>
              <a:gd name="T0" fmla="*/ 0 w 52704"/>
              <a:gd name="T1" fmla="*/ 137820 h 135889"/>
              <a:gd name="T2" fmla="*/ 51204 w 52704"/>
              <a:gd name="T3" fmla="*/ 0 h 135889"/>
              <a:gd name="T4" fmla="*/ 0 60000 65536"/>
              <a:gd name="T5" fmla="*/ 0 60000 65536"/>
              <a:gd name="T6" fmla="*/ 0 w 52704"/>
              <a:gd name="T7" fmla="*/ 0 h 135889"/>
              <a:gd name="T8" fmla="*/ 52704 w 52704"/>
              <a:gd name="T9" fmla="*/ 135889 h 135889"/>
            </a:gdLst>
            <a:ahLst/>
            <a:cxnLst>
              <a:cxn ang="T4">
                <a:pos x="T0" y="T1"/>
              </a:cxn>
              <a:cxn ang="T5">
                <a:pos x="T2" y="T3"/>
              </a:cxn>
            </a:cxnLst>
            <a:rect l="T6" t="T7" r="T8" b="T9"/>
            <a:pathLst>
              <a:path w="52704" h="135889">
                <a:moveTo>
                  <a:pt x="0" y="135270"/>
                </a:moveTo>
                <a:lnTo>
                  <a:pt x="52456"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1" name="object 82"/>
          <p:cNvSpPr>
            <a:spLocks/>
          </p:cNvSpPr>
          <p:nvPr/>
        </p:nvSpPr>
        <p:spPr bwMode="auto">
          <a:xfrm>
            <a:off x="7356475" y="2300289"/>
            <a:ext cx="331788" cy="301625"/>
          </a:xfrm>
          <a:custGeom>
            <a:avLst/>
            <a:gdLst>
              <a:gd name="T0" fmla="*/ 0 w 332104"/>
              <a:gd name="T1" fmla="*/ 301508 h 301625"/>
              <a:gd name="T2" fmla="*/ 330605 w 332104"/>
              <a:gd name="T3" fmla="*/ 0 h 301625"/>
              <a:gd name="T4" fmla="*/ 0 60000 65536"/>
              <a:gd name="T5" fmla="*/ 0 60000 65536"/>
              <a:gd name="T6" fmla="*/ 0 w 332104"/>
              <a:gd name="T7" fmla="*/ 0 h 301625"/>
              <a:gd name="T8" fmla="*/ 332104 w 332104"/>
              <a:gd name="T9" fmla="*/ 301625 h 301625"/>
            </a:gdLst>
            <a:ahLst/>
            <a:cxnLst>
              <a:cxn ang="T4">
                <a:pos x="T0" y="T1"/>
              </a:cxn>
              <a:cxn ang="T5">
                <a:pos x="T2" y="T3"/>
              </a:cxn>
            </a:cxnLst>
            <a:rect l="T6" t="T7" r="T8" b="T9"/>
            <a:pathLst>
              <a:path w="332104" h="301625">
                <a:moveTo>
                  <a:pt x="0" y="301508"/>
                </a:moveTo>
                <a:lnTo>
                  <a:pt x="331866"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2" name="object 84"/>
          <p:cNvSpPr>
            <a:spLocks/>
          </p:cNvSpPr>
          <p:nvPr/>
        </p:nvSpPr>
        <p:spPr bwMode="auto">
          <a:xfrm>
            <a:off x="8391526" y="2508250"/>
            <a:ext cx="168275" cy="165100"/>
          </a:xfrm>
          <a:custGeom>
            <a:avLst/>
            <a:gdLst>
              <a:gd name="T0" fmla="*/ 80608 w 167640"/>
              <a:gd name="T1" fmla="*/ 0 h 165735"/>
              <a:gd name="T2" fmla="*/ 39771 w 167640"/>
              <a:gd name="T3" fmla="*/ 12499 h 165735"/>
              <a:gd name="T4" fmla="*/ 10929 w 167640"/>
              <a:gd name="T5" fmla="*/ 41673 h 165735"/>
              <a:gd name="T6" fmla="*/ 0 w 167640"/>
              <a:gd name="T7" fmla="*/ 81799 h 165735"/>
              <a:gd name="T8" fmla="*/ 1030 w 167640"/>
              <a:gd name="T9" fmla="*/ 94490 h 165735"/>
              <a:gd name="T10" fmla="*/ 16888 w 167640"/>
              <a:gd name="T11" fmla="*/ 129793 h 165735"/>
              <a:gd name="T12" fmla="*/ 49555 w 167640"/>
              <a:gd name="T13" fmla="*/ 154237 h 165735"/>
              <a:gd name="T14" fmla="*/ 95989 w 167640"/>
              <a:gd name="T15" fmla="*/ 163043 h 165735"/>
              <a:gd name="T16" fmla="*/ 109569 w 167640"/>
              <a:gd name="T17" fmla="*/ 160227 h 165735"/>
              <a:gd name="T18" fmla="*/ 144135 w 167640"/>
              <a:gd name="T19" fmla="*/ 139838 h 165735"/>
              <a:gd name="T20" fmla="*/ 165466 w 167640"/>
              <a:gd name="T21" fmla="*/ 104329 h 165735"/>
              <a:gd name="T22" fmla="*/ 169814 w 167640"/>
              <a:gd name="T23" fmla="*/ 74027 h 165735"/>
              <a:gd name="T24" fmla="*/ 167278 w 167640"/>
              <a:gd name="T25" fmla="*/ 60550 h 165735"/>
              <a:gd name="T26" fmla="*/ 146921 w 167640"/>
              <a:gd name="T27" fmla="*/ 26037 h 165735"/>
              <a:gd name="T28" fmla="*/ 110980 w 167640"/>
              <a:gd name="T29" fmla="*/ 4516 h 165735"/>
              <a:gd name="T30" fmla="*/ 80608 w 167640"/>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79398" y="0"/>
                </a:moveTo>
                <a:lnTo>
                  <a:pt x="39174" y="12692"/>
                </a:lnTo>
                <a:lnTo>
                  <a:pt x="10765" y="42318"/>
                </a:lnTo>
                <a:lnTo>
                  <a:pt x="0" y="83065"/>
                </a:lnTo>
                <a:lnTo>
                  <a:pt x="1014" y="95952"/>
                </a:lnTo>
                <a:lnTo>
                  <a:pt x="16635" y="131801"/>
                </a:lnTo>
                <a:lnTo>
                  <a:pt x="48811" y="156623"/>
                </a:lnTo>
                <a:lnTo>
                  <a:pt x="94549" y="165566"/>
                </a:lnTo>
                <a:lnTo>
                  <a:pt x="107925" y="162706"/>
                </a:lnTo>
                <a:lnTo>
                  <a:pt x="141971" y="142002"/>
                </a:lnTo>
                <a:lnTo>
                  <a:pt x="162983" y="105943"/>
                </a:lnTo>
                <a:lnTo>
                  <a:pt x="167265" y="75173"/>
                </a:lnTo>
                <a:lnTo>
                  <a:pt x="164768" y="61488"/>
                </a:lnTo>
                <a:lnTo>
                  <a:pt x="144717" y="26440"/>
                </a:lnTo>
                <a:lnTo>
                  <a:pt x="109314" y="4585"/>
                </a:lnTo>
                <a:lnTo>
                  <a:pt x="79398"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43" name="object 85"/>
          <p:cNvSpPr>
            <a:spLocks/>
          </p:cNvSpPr>
          <p:nvPr/>
        </p:nvSpPr>
        <p:spPr bwMode="auto">
          <a:xfrm>
            <a:off x="8391526" y="2508250"/>
            <a:ext cx="168275" cy="165100"/>
          </a:xfrm>
          <a:custGeom>
            <a:avLst/>
            <a:gdLst>
              <a:gd name="T0" fmla="*/ 0 w 167640"/>
              <a:gd name="T1" fmla="*/ 81799 h 165735"/>
              <a:gd name="T2" fmla="*/ 10929 w 167640"/>
              <a:gd name="T3" fmla="*/ 41673 h 165735"/>
              <a:gd name="T4" fmla="*/ 39771 w 167640"/>
              <a:gd name="T5" fmla="*/ 12499 h 165735"/>
              <a:gd name="T6" fmla="*/ 80608 w 167640"/>
              <a:gd name="T7" fmla="*/ 0 h 165735"/>
              <a:gd name="T8" fmla="*/ 96322 w 167640"/>
              <a:gd name="T9" fmla="*/ 1145 h 165735"/>
              <a:gd name="T10" fmla="*/ 136449 w 167640"/>
              <a:gd name="T11" fmla="*/ 17158 h 165735"/>
              <a:gd name="T12" fmla="*/ 162506 w 167640"/>
              <a:gd name="T13" fmla="*/ 47930 h 165735"/>
              <a:gd name="T14" fmla="*/ 169814 w 167640"/>
              <a:gd name="T15" fmla="*/ 74027 h 165735"/>
              <a:gd name="T16" fmla="*/ 168754 w 167640"/>
              <a:gd name="T17" fmla="*/ 89752 h 165735"/>
              <a:gd name="T18" fmla="*/ 152968 w 167640"/>
              <a:gd name="T19" fmla="*/ 129504 h 165735"/>
              <a:gd name="T20" fmla="*/ 122246 w 167640"/>
              <a:gd name="T21" fmla="*/ 155333 h 165735"/>
              <a:gd name="T22" fmla="*/ 95989 w 167640"/>
              <a:gd name="T23" fmla="*/ 163043 h 165735"/>
              <a:gd name="T24" fmla="*/ 79170 w 167640"/>
              <a:gd name="T25" fmla="*/ 162140 h 165735"/>
              <a:gd name="T26" fmla="*/ 36987 w 167640"/>
              <a:gd name="T27" fmla="*/ 147590 h 165735"/>
              <a:gd name="T28" fmla="*/ 9585 w 167640"/>
              <a:gd name="T29" fmla="*/ 118996 h 165735"/>
              <a:gd name="T30" fmla="*/ 0 w 167640"/>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0" y="83065"/>
                </a:moveTo>
                <a:lnTo>
                  <a:pt x="10765" y="42318"/>
                </a:lnTo>
                <a:lnTo>
                  <a:pt x="39174" y="12692"/>
                </a:lnTo>
                <a:lnTo>
                  <a:pt x="79398" y="0"/>
                </a:lnTo>
                <a:lnTo>
                  <a:pt x="94877" y="1161"/>
                </a:lnTo>
                <a:lnTo>
                  <a:pt x="134401" y="17424"/>
                </a:lnTo>
                <a:lnTo>
                  <a:pt x="160067" y="48671"/>
                </a:lnTo>
                <a:lnTo>
                  <a:pt x="167265" y="75173"/>
                </a:lnTo>
                <a:lnTo>
                  <a:pt x="166221" y="91141"/>
                </a:lnTo>
                <a:lnTo>
                  <a:pt x="150672" y="131508"/>
                </a:lnTo>
                <a:lnTo>
                  <a:pt x="120411" y="157736"/>
                </a:lnTo>
                <a:lnTo>
                  <a:pt x="94549" y="165566"/>
                </a:lnTo>
                <a:lnTo>
                  <a:pt x="77981" y="164649"/>
                </a:lnTo>
                <a:lnTo>
                  <a:pt x="36431" y="149874"/>
                </a:lnTo>
                <a:lnTo>
                  <a:pt x="9441" y="120837"/>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4" name="object 87"/>
          <p:cNvSpPr>
            <a:spLocks/>
          </p:cNvSpPr>
          <p:nvPr/>
        </p:nvSpPr>
        <p:spPr bwMode="auto">
          <a:xfrm>
            <a:off x="8670926" y="2286000"/>
            <a:ext cx="168275" cy="165100"/>
          </a:xfrm>
          <a:custGeom>
            <a:avLst/>
            <a:gdLst>
              <a:gd name="T0" fmla="*/ 80611 w 167640"/>
              <a:gd name="T1" fmla="*/ 0 h 165735"/>
              <a:gd name="T2" fmla="*/ 39784 w 167640"/>
              <a:gd name="T3" fmla="*/ 12470 h 165735"/>
              <a:gd name="T4" fmla="*/ 10935 w 167640"/>
              <a:gd name="T5" fmla="*/ 41620 h 165735"/>
              <a:gd name="T6" fmla="*/ 0 w 167640"/>
              <a:gd name="T7" fmla="*/ 81799 h 165735"/>
              <a:gd name="T8" fmla="*/ 1008 w 167640"/>
              <a:gd name="T9" fmla="*/ 94350 h 165735"/>
              <a:gd name="T10" fmla="*/ 16835 w 167640"/>
              <a:gd name="T11" fmla="*/ 129680 h 165735"/>
              <a:gd name="T12" fmla="*/ 49495 w 167640"/>
              <a:gd name="T13" fmla="*/ 154127 h 165735"/>
              <a:gd name="T14" fmla="*/ 95912 w 167640"/>
              <a:gd name="T15" fmla="*/ 162935 h 165735"/>
              <a:gd name="T16" fmla="*/ 109504 w 167640"/>
              <a:gd name="T17" fmla="*/ 160137 h 165735"/>
              <a:gd name="T18" fmla="*/ 144106 w 167640"/>
              <a:gd name="T19" fmla="*/ 139803 h 165735"/>
              <a:gd name="T20" fmla="*/ 165461 w 167640"/>
              <a:gd name="T21" fmla="*/ 104326 h 165735"/>
              <a:gd name="T22" fmla="*/ 169815 w 167640"/>
              <a:gd name="T23" fmla="*/ 74011 h 165735"/>
              <a:gd name="T24" fmla="*/ 167279 w 167640"/>
              <a:gd name="T25" fmla="*/ 60511 h 165735"/>
              <a:gd name="T26" fmla="*/ 146922 w 167640"/>
              <a:gd name="T27" fmla="*/ 25992 h 165735"/>
              <a:gd name="T28" fmla="*/ 110982 w 167640"/>
              <a:gd name="T29" fmla="*/ 4504 h 165735"/>
              <a:gd name="T30" fmla="*/ 80611 w 167640"/>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79401" y="0"/>
                </a:moveTo>
                <a:lnTo>
                  <a:pt x="39187" y="12663"/>
                </a:lnTo>
                <a:lnTo>
                  <a:pt x="10771" y="42264"/>
                </a:lnTo>
                <a:lnTo>
                  <a:pt x="0" y="83065"/>
                </a:lnTo>
                <a:lnTo>
                  <a:pt x="992" y="95810"/>
                </a:lnTo>
                <a:lnTo>
                  <a:pt x="16582" y="131688"/>
                </a:lnTo>
                <a:lnTo>
                  <a:pt x="48752" y="156512"/>
                </a:lnTo>
                <a:lnTo>
                  <a:pt x="94472" y="165457"/>
                </a:lnTo>
                <a:lnTo>
                  <a:pt x="107860" y="162615"/>
                </a:lnTo>
                <a:lnTo>
                  <a:pt x="141942" y="141967"/>
                </a:lnTo>
                <a:lnTo>
                  <a:pt x="162978" y="105940"/>
                </a:lnTo>
                <a:lnTo>
                  <a:pt x="167266" y="75157"/>
                </a:lnTo>
                <a:lnTo>
                  <a:pt x="164769" y="61448"/>
                </a:lnTo>
                <a:lnTo>
                  <a:pt x="144718" y="26394"/>
                </a:lnTo>
                <a:lnTo>
                  <a:pt x="109316" y="4573"/>
                </a:lnTo>
                <a:lnTo>
                  <a:pt x="7940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45" name="object 88"/>
          <p:cNvSpPr>
            <a:spLocks/>
          </p:cNvSpPr>
          <p:nvPr/>
        </p:nvSpPr>
        <p:spPr bwMode="auto">
          <a:xfrm>
            <a:off x="8670926" y="2286000"/>
            <a:ext cx="168275" cy="165100"/>
          </a:xfrm>
          <a:custGeom>
            <a:avLst/>
            <a:gdLst>
              <a:gd name="T0" fmla="*/ 0 w 167640"/>
              <a:gd name="T1" fmla="*/ 81799 h 165735"/>
              <a:gd name="T2" fmla="*/ 10935 w 167640"/>
              <a:gd name="T3" fmla="*/ 41620 h 165735"/>
              <a:gd name="T4" fmla="*/ 39784 w 167640"/>
              <a:gd name="T5" fmla="*/ 12470 h 165735"/>
              <a:gd name="T6" fmla="*/ 80611 w 167640"/>
              <a:gd name="T7" fmla="*/ 0 h 165735"/>
              <a:gd name="T8" fmla="*/ 96324 w 167640"/>
              <a:gd name="T9" fmla="*/ 1142 h 165735"/>
              <a:gd name="T10" fmla="*/ 136450 w 167640"/>
              <a:gd name="T11" fmla="*/ 17122 h 165735"/>
              <a:gd name="T12" fmla="*/ 162507 w 167640"/>
              <a:gd name="T13" fmla="*/ 47880 h 165735"/>
              <a:gd name="T14" fmla="*/ 169815 w 167640"/>
              <a:gd name="T15" fmla="*/ 74011 h 165735"/>
              <a:gd name="T16" fmla="*/ 168753 w 167640"/>
              <a:gd name="T17" fmla="*/ 89747 h 165735"/>
              <a:gd name="T18" fmla="*/ 152948 w 167640"/>
              <a:gd name="T19" fmla="*/ 129485 h 165735"/>
              <a:gd name="T20" fmla="*/ 122193 w 167640"/>
              <a:gd name="T21" fmla="*/ 155262 h 165735"/>
              <a:gd name="T22" fmla="*/ 95912 w 167640"/>
              <a:gd name="T23" fmla="*/ 162935 h 165735"/>
              <a:gd name="T24" fmla="*/ 79099 w 167640"/>
              <a:gd name="T25" fmla="*/ 162030 h 165735"/>
              <a:gd name="T26" fmla="*/ 36928 w 167640"/>
              <a:gd name="T27" fmla="*/ 147481 h 165735"/>
              <a:gd name="T28" fmla="*/ 9538 w 167640"/>
              <a:gd name="T29" fmla="*/ 118878 h 165735"/>
              <a:gd name="T30" fmla="*/ 0 w 167640"/>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0" y="83065"/>
                </a:moveTo>
                <a:lnTo>
                  <a:pt x="10771" y="42264"/>
                </a:lnTo>
                <a:lnTo>
                  <a:pt x="39187" y="12663"/>
                </a:lnTo>
                <a:lnTo>
                  <a:pt x="79401" y="0"/>
                </a:lnTo>
                <a:lnTo>
                  <a:pt x="94879" y="1158"/>
                </a:lnTo>
                <a:lnTo>
                  <a:pt x="134402" y="17387"/>
                </a:lnTo>
                <a:lnTo>
                  <a:pt x="160068" y="48621"/>
                </a:lnTo>
                <a:lnTo>
                  <a:pt x="167266" y="75157"/>
                </a:lnTo>
                <a:lnTo>
                  <a:pt x="166220" y="91136"/>
                </a:lnTo>
                <a:lnTo>
                  <a:pt x="150652" y="131489"/>
                </a:lnTo>
                <a:lnTo>
                  <a:pt x="120359" y="157664"/>
                </a:lnTo>
                <a:lnTo>
                  <a:pt x="94472" y="165457"/>
                </a:lnTo>
                <a:lnTo>
                  <a:pt x="77913" y="164537"/>
                </a:lnTo>
                <a:lnTo>
                  <a:pt x="36374" y="149763"/>
                </a:lnTo>
                <a:lnTo>
                  <a:pt x="9394" y="120718"/>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6" name="object 90"/>
          <p:cNvSpPr>
            <a:spLocks/>
          </p:cNvSpPr>
          <p:nvPr/>
        </p:nvSpPr>
        <p:spPr bwMode="auto">
          <a:xfrm>
            <a:off x="8001000" y="2508250"/>
            <a:ext cx="166688" cy="165100"/>
          </a:xfrm>
          <a:custGeom>
            <a:avLst/>
            <a:gdLst>
              <a:gd name="T0" fmla="*/ 77599 w 167640"/>
              <a:gd name="T1" fmla="*/ 0 h 165735"/>
              <a:gd name="T2" fmla="*/ 38239 w 167640"/>
              <a:gd name="T3" fmla="*/ 12499 h 165735"/>
              <a:gd name="T4" fmla="*/ 10497 w 167640"/>
              <a:gd name="T5" fmla="*/ 41673 h 165735"/>
              <a:gd name="T6" fmla="*/ 0 w 167640"/>
              <a:gd name="T7" fmla="*/ 81799 h 165735"/>
              <a:gd name="T8" fmla="*/ 984 w 167640"/>
              <a:gd name="T9" fmla="*/ 94474 h 165735"/>
              <a:gd name="T10" fmla="*/ 16219 w 167640"/>
              <a:gd name="T11" fmla="*/ 129785 h 165735"/>
              <a:gd name="T12" fmla="*/ 47646 w 167640"/>
              <a:gd name="T13" fmla="*/ 154235 h 165735"/>
              <a:gd name="T14" fmla="*/ 92396 w 167640"/>
              <a:gd name="T15" fmla="*/ 163043 h 165735"/>
              <a:gd name="T16" fmla="*/ 105446 w 167640"/>
              <a:gd name="T17" fmla="*/ 160225 h 165735"/>
              <a:gd name="T18" fmla="*/ 138719 w 167640"/>
              <a:gd name="T19" fmla="*/ 139834 h 165735"/>
              <a:gd name="T20" fmla="*/ 159298 w 167640"/>
              <a:gd name="T21" fmla="*/ 104323 h 165735"/>
              <a:gd name="T22" fmla="*/ 163496 w 167640"/>
              <a:gd name="T23" fmla="*/ 74019 h 165735"/>
              <a:gd name="T24" fmla="*/ 161045 w 167640"/>
              <a:gd name="T25" fmla="*/ 60543 h 165735"/>
              <a:gd name="T26" fmla="*/ 141400 w 167640"/>
              <a:gd name="T27" fmla="*/ 26034 h 165735"/>
              <a:gd name="T28" fmla="*/ 106787 w 167640"/>
              <a:gd name="T29" fmla="*/ 4516 h 165735"/>
              <a:gd name="T30" fmla="*/ 77599 w 167640"/>
              <a:gd name="T31" fmla="*/ 0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79387" y="0"/>
                </a:moveTo>
                <a:lnTo>
                  <a:pt x="39120" y="12692"/>
                </a:lnTo>
                <a:lnTo>
                  <a:pt x="10739" y="42318"/>
                </a:lnTo>
                <a:lnTo>
                  <a:pt x="0" y="83065"/>
                </a:lnTo>
                <a:lnTo>
                  <a:pt x="1008" y="95936"/>
                </a:lnTo>
                <a:lnTo>
                  <a:pt x="16593" y="131793"/>
                </a:lnTo>
                <a:lnTo>
                  <a:pt x="48744" y="156621"/>
                </a:lnTo>
                <a:lnTo>
                  <a:pt x="94526" y="165565"/>
                </a:lnTo>
                <a:lnTo>
                  <a:pt x="107876" y="162704"/>
                </a:lnTo>
                <a:lnTo>
                  <a:pt x="141915" y="141998"/>
                </a:lnTo>
                <a:lnTo>
                  <a:pt x="162968" y="105937"/>
                </a:lnTo>
                <a:lnTo>
                  <a:pt x="167263" y="75165"/>
                </a:lnTo>
                <a:lnTo>
                  <a:pt x="164756" y="61481"/>
                </a:lnTo>
                <a:lnTo>
                  <a:pt x="144658" y="26437"/>
                </a:lnTo>
                <a:lnTo>
                  <a:pt x="109247" y="4585"/>
                </a:lnTo>
                <a:lnTo>
                  <a:pt x="7938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endParaRPr lang="en-US" sz="1800"/>
          </a:p>
        </p:txBody>
      </p:sp>
      <p:sp>
        <p:nvSpPr>
          <p:cNvPr id="26747" name="object 91"/>
          <p:cNvSpPr>
            <a:spLocks/>
          </p:cNvSpPr>
          <p:nvPr/>
        </p:nvSpPr>
        <p:spPr bwMode="auto">
          <a:xfrm>
            <a:off x="8001000" y="2508250"/>
            <a:ext cx="166688" cy="165100"/>
          </a:xfrm>
          <a:custGeom>
            <a:avLst/>
            <a:gdLst>
              <a:gd name="T0" fmla="*/ 0 w 167640"/>
              <a:gd name="T1" fmla="*/ 81799 h 165735"/>
              <a:gd name="T2" fmla="*/ 10497 w 167640"/>
              <a:gd name="T3" fmla="*/ 41673 h 165735"/>
              <a:gd name="T4" fmla="*/ 38239 w 167640"/>
              <a:gd name="T5" fmla="*/ 12499 h 165735"/>
              <a:gd name="T6" fmla="*/ 77599 w 167640"/>
              <a:gd name="T7" fmla="*/ 0 h 165735"/>
              <a:gd name="T8" fmla="*/ 92695 w 167640"/>
              <a:gd name="T9" fmla="*/ 1145 h 165735"/>
              <a:gd name="T10" fmla="*/ 131306 w 167640"/>
              <a:gd name="T11" fmla="*/ 17157 h 165735"/>
              <a:gd name="T12" fmla="*/ 156435 w 167640"/>
              <a:gd name="T13" fmla="*/ 47925 h 165735"/>
              <a:gd name="T14" fmla="*/ 163496 w 167640"/>
              <a:gd name="T15" fmla="*/ 74019 h 165735"/>
              <a:gd name="T16" fmla="*/ 162472 w 167640"/>
              <a:gd name="T17" fmla="*/ 89745 h 165735"/>
              <a:gd name="T18" fmla="*/ 147235 w 167640"/>
              <a:gd name="T19" fmla="*/ 129500 h 165735"/>
              <a:gd name="T20" fmla="*/ 117639 w 167640"/>
              <a:gd name="T21" fmla="*/ 155330 h 165735"/>
              <a:gd name="T22" fmla="*/ 92396 w 167640"/>
              <a:gd name="T23" fmla="*/ 163043 h 165735"/>
              <a:gd name="T24" fmla="*/ 76176 w 167640"/>
              <a:gd name="T25" fmla="*/ 162139 h 165735"/>
              <a:gd name="T26" fmla="*/ 35549 w 167640"/>
              <a:gd name="T27" fmla="*/ 147586 h 165735"/>
              <a:gd name="T28" fmla="*/ 9200 w 167640"/>
              <a:gd name="T29" fmla="*/ 118986 h 165735"/>
              <a:gd name="T30" fmla="*/ 0 w 167640"/>
              <a:gd name="T31" fmla="*/ 81799 h 1657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7640"/>
              <a:gd name="T49" fmla="*/ 0 h 165735"/>
              <a:gd name="T50" fmla="*/ 167640 w 167640"/>
              <a:gd name="T51" fmla="*/ 165735 h 1657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7640" h="165735">
                <a:moveTo>
                  <a:pt x="0" y="83065"/>
                </a:moveTo>
                <a:lnTo>
                  <a:pt x="10739" y="42318"/>
                </a:lnTo>
                <a:lnTo>
                  <a:pt x="39120" y="12692"/>
                </a:lnTo>
                <a:lnTo>
                  <a:pt x="79387" y="0"/>
                </a:lnTo>
                <a:lnTo>
                  <a:pt x="94830" y="1161"/>
                </a:lnTo>
                <a:lnTo>
                  <a:pt x="134331" y="17422"/>
                </a:lnTo>
                <a:lnTo>
                  <a:pt x="160040" y="48666"/>
                </a:lnTo>
                <a:lnTo>
                  <a:pt x="167263" y="75165"/>
                </a:lnTo>
                <a:lnTo>
                  <a:pt x="166216" y="91134"/>
                </a:lnTo>
                <a:lnTo>
                  <a:pt x="150628" y="131504"/>
                </a:lnTo>
                <a:lnTo>
                  <a:pt x="120350" y="157733"/>
                </a:lnTo>
                <a:lnTo>
                  <a:pt x="94526" y="165565"/>
                </a:lnTo>
                <a:lnTo>
                  <a:pt x="77932" y="164648"/>
                </a:lnTo>
                <a:lnTo>
                  <a:pt x="36368" y="149870"/>
                </a:lnTo>
                <a:lnTo>
                  <a:pt x="9412" y="120827"/>
                </a:lnTo>
                <a:lnTo>
                  <a:pt x="0" y="8306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8" name="object 93"/>
          <p:cNvSpPr>
            <a:spLocks/>
          </p:cNvSpPr>
          <p:nvPr/>
        </p:nvSpPr>
        <p:spPr bwMode="auto">
          <a:xfrm>
            <a:off x="8143875" y="2649538"/>
            <a:ext cx="273050" cy="0"/>
          </a:xfrm>
          <a:custGeom>
            <a:avLst/>
            <a:gdLst>
              <a:gd name="T0" fmla="*/ 0 w 273050"/>
              <a:gd name="T1" fmla="*/ 0 h 1269"/>
              <a:gd name="T2" fmla="*/ 272552 w 273050"/>
              <a:gd name="T3" fmla="*/ 0 h 1269"/>
              <a:gd name="T4" fmla="*/ 0 60000 65536"/>
              <a:gd name="T5" fmla="*/ 0 60000 65536"/>
              <a:gd name="T6" fmla="*/ 0 w 273050"/>
              <a:gd name="T7" fmla="*/ 0 h 1269"/>
              <a:gd name="T8" fmla="*/ 273050 w 273050"/>
              <a:gd name="T9" fmla="*/ 0 h 1269"/>
            </a:gdLst>
            <a:ahLst/>
            <a:cxnLst>
              <a:cxn ang="T4">
                <a:pos x="T0" y="T1"/>
              </a:cxn>
              <a:cxn ang="T5">
                <a:pos x="T2" y="T3"/>
              </a:cxn>
            </a:cxnLst>
            <a:rect l="T6" t="T7" r="T8" b="T9"/>
            <a:pathLst>
              <a:path w="273050" h="1269">
                <a:moveTo>
                  <a:pt x="0" y="0"/>
                </a:moveTo>
                <a:lnTo>
                  <a:pt x="272552" y="1158"/>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49" name="object 95"/>
          <p:cNvSpPr>
            <a:spLocks/>
          </p:cNvSpPr>
          <p:nvPr/>
        </p:nvSpPr>
        <p:spPr bwMode="auto">
          <a:xfrm>
            <a:off x="8559801" y="2427288"/>
            <a:ext cx="136525" cy="163512"/>
          </a:xfrm>
          <a:custGeom>
            <a:avLst/>
            <a:gdLst>
              <a:gd name="T0" fmla="*/ 0 w 136525"/>
              <a:gd name="T1" fmla="*/ 164220 h 163194"/>
              <a:gd name="T2" fmla="*/ 136397 w 136525"/>
              <a:gd name="T3" fmla="*/ 0 h 163194"/>
              <a:gd name="T4" fmla="*/ 0 60000 65536"/>
              <a:gd name="T5" fmla="*/ 0 60000 65536"/>
              <a:gd name="T6" fmla="*/ 0 w 136525"/>
              <a:gd name="T7" fmla="*/ 0 h 163194"/>
              <a:gd name="T8" fmla="*/ 136525 w 136525"/>
              <a:gd name="T9" fmla="*/ 163194 h 163194"/>
            </a:gdLst>
            <a:ahLst/>
            <a:cxnLst>
              <a:cxn ang="T4">
                <a:pos x="T0" y="T1"/>
              </a:cxn>
              <a:cxn ang="T5">
                <a:pos x="T2" y="T3"/>
              </a:cxn>
            </a:cxnLst>
            <a:rect l="T6" t="T7" r="T8" b="T9"/>
            <a:pathLst>
              <a:path w="136525" h="163194">
                <a:moveTo>
                  <a:pt x="0" y="162946"/>
                </a:moveTo>
                <a:lnTo>
                  <a:pt x="136397" y="0"/>
                </a:lnTo>
              </a:path>
            </a:pathLst>
          </a:custGeom>
          <a:noFill/>
          <a:ln w="2539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endParaRPr lang="en-US" sz="1800"/>
          </a:p>
        </p:txBody>
      </p:sp>
      <p:sp>
        <p:nvSpPr>
          <p:cNvPr id="26750" name="Rectangle 126"/>
          <p:cNvSpPr>
            <a:spLocks noChangeArrowheads="1"/>
          </p:cNvSpPr>
          <p:nvPr/>
        </p:nvSpPr>
        <p:spPr bwMode="auto">
          <a:xfrm>
            <a:off x="3505200" y="2286000"/>
            <a:ext cx="4572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eaLnBrk="0" hangingPunct="0"/>
            <a:r>
              <a:rPr lang="en-US" sz="1800">
                <a:solidFill>
                  <a:srgbClr val="FFFFFF"/>
                </a:solidFill>
              </a:rPr>
              <a:t>Network Hypervisor</a:t>
            </a:r>
          </a:p>
        </p:txBody>
      </p:sp>
    </p:spTree>
    <p:extLst>
      <p:ext uri="{BB962C8B-B14F-4D97-AF65-F5344CB8AC3E}">
        <p14:creationId xmlns:p14="http://schemas.microsoft.com/office/powerpoint/2010/main" val="1357812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4.44444E-6 L -3.33333E-6 -0.13334 " pathEditMode="relative" rAng="0" ptsTypes="AA">
                                      <p:cBhvr>
                                        <p:cTn id="6" dur="2000" fill="hold"/>
                                        <p:tgtEl>
                                          <p:spTgt spid="2"/>
                                        </p:tgtEl>
                                        <p:attrNameLst>
                                          <p:attrName>ppt_x</p:attrName>
                                          <p:attrName>ppt_y</p:attrName>
                                        </p:attrNameLst>
                                      </p:cBhvr>
                                      <p:rCtr x="0" y="-67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6730"/>
                                        </p:tgtEl>
                                        <p:attrNameLst>
                                          <p:attrName>style.visibility</p:attrName>
                                        </p:attrNameLst>
                                      </p:cBhvr>
                                      <p:to>
                                        <p:strVal val="visible"/>
                                      </p:to>
                                    </p:set>
                                    <p:anim calcmode="lin" valueType="num">
                                      <p:cBhvr additive="base">
                                        <p:cTn id="11" dur="500" fill="hold"/>
                                        <p:tgtEl>
                                          <p:spTgt spid="26730"/>
                                        </p:tgtEl>
                                        <p:attrNameLst>
                                          <p:attrName>ppt_x</p:attrName>
                                        </p:attrNameLst>
                                      </p:cBhvr>
                                      <p:tavLst>
                                        <p:tav tm="0">
                                          <p:val>
                                            <p:strVal val="#ppt_x"/>
                                          </p:val>
                                        </p:tav>
                                        <p:tav tm="100000">
                                          <p:val>
                                            <p:strVal val="#ppt_x"/>
                                          </p:val>
                                        </p:tav>
                                      </p:tavLst>
                                    </p:anim>
                                    <p:anim calcmode="lin" valueType="num">
                                      <p:cBhvr additive="base">
                                        <p:cTn id="12" dur="500" fill="hold"/>
                                        <p:tgtEl>
                                          <p:spTgt spid="267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731"/>
                                        </p:tgtEl>
                                        <p:attrNameLst>
                                          <p:attrName>style.visibility</p:attrName>
                                        </p:attrNameLst>
                                      </p:cBhvr>
                                      <p:to>
                                        <p:strVal val="visible"/>
                                      </p:to>
                                    </p:set>
                                    <p:anim calcmode="lin" valueType="num">
                                      <p:cBhvr additive="base">
                                        <p:cTn id="15" dur="500" fill="hold"/>
                                        <p:tgtEl>
                                          <p:spTgt spid="26731"/>
                                        </p:tgtEl>
                                        <p:attrNameLst>
                                          <p:attrName>ppt_x</p:attrName>
                                        </p:attrNameLst>
                                      </p:cBhvr>
                                      <p:tavLst>
                                        <p:tav tm="0">
                                          <p:val>
                                            <p:strVal val="#ppt_x"/>
                                          </p:val>
                                        </p:tav>
                                        <p:tav tm="100000">
                                          <p:val>
                                            <p:strVal val="#ppt_x"/>
                                          </p:val>
                                        </p:tav>
                                      </p:tavLst>
                                    </p:anim>
                                    <p:anim calcmode="lin" valueType="num">
                                      <p:cBhvr additive="base">
                                        <p:cTn id="16" dur="500" fill="hold"/>
                                        <p:tgtEl>
                                          <p:spTgt spid="267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732"/>
                                        </p:tgtEl>
                                        <p:attrNameLst>
                                          <p:attrName>style.visibility</p:attrName>
                                        </p:attrNameLst>
                                      </p:cBhvr>
                                      <p:to>
                                        <p:strVal val="visible"/>
                                      </p:to>
                                    </p:set>
                                    <p:anim calcmode="lin" valueType="num">
                                      <p:cBhvr additive="base">
                                        <p:cTn id="19" dur="500" fill="hold"/>
                                        <p:tgtEl>
                                          <p:spTgt spid="26732"/>
                                        </p:tgtEl>
                                        <p:attrNameLst>
                                          <p:attrName>ppt_x</p:attrName>
                                        </p:attrNameLst>
                                      </p:cBhvr>
                                      <p:tavLst>
                                        <p:tav tm="0">
                                          <p:val>
                                            <p:strVal val="#ppt_x"/>
                                          </p:val>
                                        </p:tav>
                                        <p:tav tm="100000">
                                          <p:val>
                                            <p:strVal val="#ppt_x"/>
                                          </p:val>
                                        </p:tav>
                                      </p:tavLst>
                                    </p:anim>
                                    <p:anim calcmode="lin" valueType="num">
                                      <p:cBhvr additive="base">
                                        <p:cTn id="20" dur="500" fill="hold"/>
                                        <p:tgtEl>
                                          <p:spTgt spid="267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733"/>
                                        </p:tgtEl>
                                        <p:attrNameLst>
                                          <p:attrName>style.visibility</p:attrName>
                                        </p:attrNameLst>
                                      </p:cBhvr>
                                      <p:to>
                                        <p:strVal val="visible"/>
                                      </p:to>
                                    </p:set>
                                    <p:anim calcmode="lin" valueType="num">
                                      <p:cBhvr additive="base">
                                        <p:cTn id="23" dur="500" fill="hold"/>
                                        <p:tgtEl>
                                          <p:spTgt spid="26733"/>
                                        </p:tgtEl>
                                        <p:attrNameLst>
                                          <p:attrName>ppt_x</p:attrName>
                                        </p:attrNameLst>
                                      </p:cBhvr>
                                      <p:tavLst>
                                        <p:tav tm="0">
                                          <p:val>
                                            <p:strVal val="#ppt_x"/>
                                          </p:val>
                                        </p:tav>
                                        <p:tav tm="100000">
                                          <p:val>
                                            <p:strVal val="#ppt_x"/>
                                          </p:val>
                                        </p:tav>
                                      </p:tavLst>
                                    </p:anim>
                                    <p:anim calcmode="lin" valueType="num">
                                      <p:cBhvr additive="base">
                                        <p:cTn id="24" dur="500" fill="hold"/>
                                        <p:tgtEl>
                                          <p:spTgt spid="267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734"/>
                                        </p:tgtEl>
                                        <p:attrNameLst>
                                          <p:attrName>style.visibility</p:attrName>
                                        </p:attrNameLst>
                                      </p:cBhvr>
                                      <p:to>
                                        <p:strVal val="visible"/>
                                      </p:to>
                                    </p:set>
                                    <p:anim calcmode="lin" valueType="num">
                                      <p:cBhvr additive="base">
                                        <p:cTn id="27" dur="500" fill="hold"/>
                                        <p:tgtEl>
                                          <p:spTgt spid="26734"/>
                                        </p:tgtEl>
                                        <p:attrNameLst>
                                          <p:attrName>ppt_x</p:attrName>
                                        </p:attrNameLst>
                                      </p:cBhvr>
                                      <p:tavLst>
                                        <p:tav tm="0">
                                          <p:val>
                                            <p:strVal val="#ppt_x"/>
                                          </p:val>
                                        </p:tav>
                                        <p:tav tm="100000">
                                          <p:val>
                                            <p:strVal val="#ppt_x"/>
                                          </p:val>
                                        </p:tav>
                                      </p:tavLst>
                                    </p:anim>
                                    <p:anim calcmode="lin" valueType="num">
                                      <p:cBhvr additive="base">
                                        <p:cTn id="28" dur="500" fill="hold"/>
                                        <p:tgtEl>
                                          <p:spTgt spid="267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735"/>
                                        </p:tgtEl>
                                        <p:attrNameLst>
                                          <p:attrName>style.visibility</p:attrName>
                                        </p:attrNameLst>
                                      </p:cBhvr>
                                      <p:to>
                                        <p:strVal val="visible"/>
                                      </p:to>
                                    </p:set>
                                    <p:anim calcmode="lin" valueType="num">
                                      <p:cBhvr additive="base">
                                        <p:cTn id="31" dur="500" fill="hold"/>
                                        <p:tgtEl>
                                          <p:spTgt spid="26735"/>
                                        </p:tgtEl>
                                        <p:attrNameLst>
                                          <p:attrName>ppt_x</p:attrName>
                                        </p:attrNameLst>
                                      </p:cBhvr>
                                      <p:tavLst>
                                        <p:tav tm="0">
                                          <p:val>
                                            <p:strVal val="#ppt_x"/>
                                          </p:val>
                                        </p:tav>
                                        <p:tav tm="100000">
                                          <p:val>
                                            <p:strVal val="#ppt_x"/>
                                          </p:val>
                                        </p:tav>
                                      </p:tavLst>
                                    </p:anim>
                                    <p:anim calcmode="lin" valueType="num">
                                      <p:cBhvr additive="base">
                                        <p:cTn id="32" dur="500" fill="hold"/>
                                        <p:tgtEl>
                                          <p:spTgt spid="267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736"/>
                                        </p:tgtEl>
                                        <p:attrNameLst>
                                          <p:attrName>style.visibility</p:attrName>
                                        </p:attrNameLst>
                                      </p:cBhvr>
                                      <p:to>
                                        <p:strVal val="visible"/>
                                      </p:to>
                                    </p:set>
                                    <p:anim calcmode="lin" valueType="num">
                                      <p:cBhvr additive="base">
                                        <p:cTn id="35" dur="500" fill="hold"/>
                                        <p:tgtEl>
                                          <p:spTgt spid="26736"/>
                                        </p:tgtEl>
                                        <p:attrNameLst>
                                          <p:attrName>ppt_x</p:attrName>
                                        </p:attrNameLst>
                                      </p:cBhvr>
                                      <p:tavLst>
                                        <p:tav tm="0">
                                          <p:val>
                                            <p:strVal val="#ppt_x"/>
                                          </p:val>
                                        </p:tav>
                                        <p:tav tm="100000">
                                          <p:val>
                                            <p:strVal val="#ppt_x"/>
                                          </p:val>
                                        </p:tav>
                                      </p:tavLst>
                                    </p:anim>
                                    <p:anim calcmode="lin" valueType="num">
                                      <p:cBhvr additive="base">
                                        <p:cTn id="36" dur="500" fill="hold"/>
                                        <p:tgtEl>
                                          <p:spTgt spid="267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6737"/>
                                        </p:tgtEl>
                                        <p:attrNameLst>
                                          <p:attrName>style.visibility</p:attrName>
                                        </p:attrNameLst>
                                      </p:cBhvr>
                                      <p:to>
                                        <p:strVal val="visible"/>
                                      </p:to>
                                    </p:set>
                                    <p:anim calcmode="lin" valueType="num">
                                      <p:cBhvr additive="base">
                                        <p:cTn id="39" dur="500" fill="hold"/>
                                        <p:tgtEl>
                                          <p:spTgt spid="26737"/>
                                        </p:tgtEl>
                                        <p:attrNameLst>
                                          <p:attrName>ppt_x</p:attrName>
                                        </p:attrNameLst>
                                      </p:cBhvr>
                                      <p:tavLst>
                                        <p:tav tm="0">
                                          <p:val>
                                            <p:strVal val="#ppt_x"/>
                                          </p:val>
                                        </p:tav>
                                        <p:tav tm="100000">
                                          <p:val>
                                            <p:strVal val="#ppt_x"/>
                                          </p:val>
                                        </p:tav>
                                      </p:tavLst>
                                    </p:anim>
                                    <p:anim calcmode="lin" valueType="num">
                                      <p:cBhvr additive="base">
                                        <p:cTn id="40" dur="500" fill="hold"/>
                                        <p:tgtEl>
                                          <p:spTgt spid="267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738"/>
                                        </p:tgtEl>
                                        <p:attrNameLst>
                                          <p:attrName>style.visibility</p:attrName>
                                        </p:attrNameLst>
                                      </p:cBhvr>
                                      <p:to>
                                        <p:strVal val="visible"/>
                                      </p:to>
                                    </p:set>
                                    <p:anim calcmode="lin" valueType="num">
                                      <p:cBhvr additive="base">
                                        <p:cTn id="43" dur="500" fill="hold"/>
                                        <p:tgtEl>
                                          <p:spTgt spid="26738"/>
                                        </p:tgtEl>
                                        <p:attrNameLst>
                                          <p:attrName>ppt_x</p:attrName>
                                        </p:attrNameLst>
                                      </p:cBhvr>
                                      <p:tavLst>
                                        <p:tav tm="0">
                                          <p:val>
                                            <p:strVal val="#ppt_x"/>
                                          </p:val>
                                        </p:tav>
                                        <p:tav tm="100000">
                                          <p:val>
                                            <p:strVal val="#ppt_x"/>
                                          </p:val>
                                        </p:tav>
                                      </p:tavLst>
                                    </p:anim>
                                    <p:anim calcmode="lin" valueType="num">
                                      <p:cBhvr additive="base">
                                        <p:cTn id="44" dur="500" fill="hold"/>
                                        <p:tgtEl>
                                          <p:spTgt spid="267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739"/>
                                        </p:tgtEl>
                                        <p:attrNameLst>
                                          <p:attrName>style.visibility</p:attrName>
                                        </p:attrNameLst>
                                      </p:cBhvr>
                                      <p:to>
                                        <p:strVal val="visible"/>
                                      </p:to>
                                    </p:set>
                                    <p:anim calcmode="lin" valueType="num">
                                      <p:cBhvr additive="base">
                                        <p:cTn id="47" dur="500" fill="hold"/>
                                        <p:tgtEl>
                                          <p:spTgt spid="26739"/>
                                        </p:tgtEl>
                                        <p:attrNameLst>
                                          <p:attrName>ppt_x</p:attrName>
                                        </p:attrNameLst>
                                      </p:cBhvr>
                                      <p:tavLst>
                                        <p:tav tm="0">
                                          <p:val>
                                            <p:strVal val="#ppt_x"/>
                                          </p:val>
                                        </p:tav>
                                        <p:tav tm="100000">
                                          <p:val>
                                            <p:strVal val="#ppt_x"/>
                                          </p:val>
                                        </p:tav>
                                      </p:tavLst>
                                    </p:anim>
                                    <p:anim calcmode="lin" valueType="num">
                                      <p:cBhvr additive="base">
                                        <p:cTn id="48" dur="500" fill="hold"/>
                                        <p:tgtEl>
                                          <p:spTgt spid="2673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740"/>
                                        </p:tgtEl>
                                        <p:attrNameLst>
                                          <p:attrName>style.visibility</p:attrName>
                                        </p:attrNameLst>
                                      </p:cBhvr>
                                      <p:to>
                                        <p:strVal val="visible"/>
                                      </p:to>
                                    </p:set>
                                    <p:anim calcmode="lin" valueType="num">
                                      <p:cBhvr additive="base">
                                        <p:cTn id="51" dur="500" fill="hold"/>
                                        <p:tgtEl>
                                          <p:spTgt spid="26740"/>
                                        </p:tgtEl>
                                        <p:attrNameLst>
                                          <p:attrName>ppt_x</p:attrName>
                                        </p:attrNameLst>
                                      </p:cBhvr>
                                      <p:tavLst>
                                        <p:tav tm="0">
                                          <p:val>
                                            <p:strVal val="#ppt_x"/>
                                          </p:val>
                                        </p:tav>
                                        <p:tav tm="100000">
                                          <p:val>
                                            <p:strVal val="#ppt_x"/>
                                          </p:val>
                                        </p:tav>
                                      </p:tavLst>
                                    </p:anim>
                                    <p:anim calcmode="lin" valueType="num">
                                      <p:cBhvr additive="base">
                                        <p:cTn id="52" dur="500" fill="hold"/>
                                        <p:tgtEl>
                                          <p:spTgt spid="267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741"/>
                                        </p:tgtEl>
                                        <p:attrNameLst>
                                          <p:attrName>style.visibility</p:attrName>
                                        </p:attrNameLst>
                                      </p:cBhvr>
                                      <p:to>
                                        <p:strVal val="visible"/>
                                      </p:to>
                                    </p:set>
                                    <p:anim calcmode="lin" valueType="num">
                                      <p:cBhvr additive="base">
                                        <p:cTn id="55" dur="500" fill="hold"/>
                                        <p:tgtEl>
                                          <p:spTgt spid="26741"/>
                                        </p:tgtEl>
                                        <p:attrNameLst>
                                          <p:attrName>ppt_x</p:attrName>
                                        </p:attrNameLst>
                                      </p:cBhvr>
                                      <p:tavLst>
                                        <p:tav tm="0">
                                          <p:val>
                                            <p:strVal val="#ppt_x"/>
                                          </p:val>
                                        </p:tav>
                                        <p:tav tm="100000">
                                          <p:val>
                                            <p:strVal val="#ppt_x"/>
                                          </p:val>
                                        </p:tav>
                                      </p:tavLst>
                                    </p:anim>
                                    <p:anim calcmode="lin" valueType="num">
                                      <p:cBhvr additive="base">
                                        <p:cTn id="56" dur="500" fill="hold"/>
                                        <p:tgtEl>
                                          <p:spTgt spid="267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742"/>
                                        </p:tgtEl>
                                        <p:attrNameLst>
                                          <p:attrName>style.visibility</p:attrName>
                                        </p:attrNameLst>
                                      </p:cBhvr>
                                      <p:to>
                                        <p:strVal val="visible"/>
                                      </p:to>
                                    </p:set>
                                    <p:anim calcmode="lin" valueType="num">
                                      <p:cBhvr additive="base">
                                        <p:cTn id="59" dur="500" fill="hold"/>
                                        <p:tgtEl>
                                          <p:spTgt spid="26742"/>
                                        </p:tgtEl>
                                        <p:attrNameLst>
                                          <p:attrName>ppt_x</p:attrName>
                                        </p:attrNameLst>
                                      </p:cBhvr>
                                      <p:tavLst>
                                        <p:tav tm="0">
                                          <p:val>
                                            <p:strVal val="#ppt_x"/>
                                          </p:val>
                                        </p:tav>
                                        <p:tav tm="100000">
                                          <p:val>
                                            <p:strVal val="#ppt_x"/>
                                          </p:val>
                                        </p:tav>
                                      </p:tavLst>
                                    </p:anim>
                                    <p:anim calcmode="lin" valueType="num">
                                      <p:cBhvr additive="base">
                                        <p:cTn id="60" dur="500" fill="hold"/>
                                        <p:tgtEl>
                                          <p:spTgt spid="2674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743"/>
                                        </p:tgtEl>
                                        <p:attrNameLst>
                                          <p:attrName>style.visibility</p:attrName>
                                        </p:attrNameLst>
                                      </p:cBhvr>
                                      <p:to>
                                        <p:strVal val="visible"/>
                                      </p:to>
                                    </p:set>
                                    <p:anim calcmode="lin" valueType="num">
                                      <p:cBhvr additive="base">
                                        <p:cTn id="63" dur="500" fill="hold"/>
                                        <p:tgtEl>
                                          <p:spTgt spid="26743"/>
                                        </p:tgtEl>
                                        <p:attrNameLst>
                                          <p:attrName>ppt_x</p:attrName>
                                        </p:attrNameLst>
                                      </p:cBhvr>
                                      <p:tavLst>
                                        <p:tav tm="0">
                                          <p:val>
                                            <p:strVal val="#ppt_x"/>
                                          </p:val>
                                        </p:tav>
                                        <p:tav tm="100000">
                                          <p:val>
                                            <p:strVal val="#ppt_x"/>
                                          </p:val>
                                        </p:tav>
                                      </p:tavLst>
                                    </p:anim>
                                    <p:anim calcmode="lin" valueType="num">
                                      <p:cBhvr additive="base">
                                        <p:cTn id="64" dur="500" fill="hold"/>
                                        <p:tgtEl>
                                          <p:spTgt spid="267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744"/>
                                        </p:tgtEl>
                                        <p:attrNameLst>
                                          <p:attrName>style.visibility</p:attrName>
                                        </p:attrNameLst>
                                      </p:cBhvr>
                                      <p:to>
                                        <p:strVal val="visible"/>
                                      </p:to>
                                    </p:set>
                                    <p:anim calcmode="lin" valueType="num">
                                      <p:cBhvr additive="base">
                                        <p:cTn id="67" dur="500" fill="hold"/>
                                        <p:tgtEl>
                                          <p:spTgt spid="26744"/>
                                        </p:tgtEl>
                                        <p:attrNameLst>
                                          <p:attrName>ppt_x</p:attrName>
                                        </p:attrNameLst>
                                      </p:cBhvr>
                                      <p:tavLst>
                                        <p:tav tm="0">
                                          <p:val>
                                            <p:strVal val="#ppt_x"/>
                                          </p:val>
                                        </p:tav>
                                        <p:tav tm="100000">
                                          <p:val>
                                            <p:strVal val="#ppt_x"/>
                                          </p:val>
                                        </p:tav>
                                      </p:tavLst>
                                    </p:anim>
                                    <p:anim calcmode="lin" valueType="num">
                                      <p:cBhvr additive="base">
                                        <p:cTn id="68" dur="500" fill="hold"/>
                                        <p:tgtEl>
                                          <p:spTgt spid="2674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745"/>
                                        </p:tgtEl>
                                        <p:attrNameLst>
                                          <p:attrName>style.visibility</p:attrName>
                                        </p:attrNameLst>
                                      </p:cBhvr>
                                      <p:to>
                                        <p:strVal val="visible"/>
                                      </p:to>
                                    </p:set>
                                    <p:anim calcmode="lin" valueType="num">
                                      <p:cBhvr additive="base">
                                        <p:cTn id="71" dur="500" fill="hold"/>
                                        <p:tgtEl>
                                          <p:spTgt spid="26745"/>
                                        </p:tgtEl>
                                        <p:attrNameLst>
                                          <p:attrName>ppt_x</p:attrName>
                                        </p:attrNameLst>
                                      </p:cBhvr>
                                      <p:tavLst>
                                        <p:tav tm="0">
                                          <p:val>
                                            <p:strVal val="#ppt_x"/>
                                          </p:val>
                                        </p:tav>
                                        <p:tav tm="100000">
                                          <p:val>
                                            <p:strVal val="#ppt_x"/>
                                          </p:val>
                                        </p:tav>
                                      </p:tavLst>
                                    </p:anim>
                                    <p:anim calcmode="lin" valueType="num">
                                      <p:cBhvr additive="base">
                                        <p:cTn id="72" dur="500" fill="hold"/>
                                        <p:tgtEl>
                                          <p:spTgt spid="2674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746"/>
                                        </p:tgtEl>
                                        <p:attrNameLst>
                                          <p:attrName>style.visibility</p:attrName>
                                        </p:attrNameLst>
                                      </p:cBhvr>
                                      <p:to>
                                        <p:strVal val="visible"/>
                                      </p:to>
                                    </p:set>
                                    <p:anim calcmode="lin" valueType="num">
                                      <p:cBhvr additive="base">
                                        <p:cTn id="75" dur="500" fill="hold"/>
                                        <p:tgtEl>
                                          <p:spTgt spid="26746"/>
                                        </p:tgtEl>
                                        <p:attrNameLst>
                                          <p:attrName>ppt_x</p:attrName>
                                        </p:attrNameLst>
                                      </p:cBhvr>
                                      <p:tavLst>
                                        <p:tav tm="0">
                                          <p:val>
                                            <p:strVal val="#ppt_x"/>
                                          </p:val>
                                        </p:tav>
                                        <p:tav tm="100000">
                                          <p:val>
                                            <p:strVal val="#ppt_x"/>
                                          </p:val>
                                        </p:tav>
                                      </p:tavLst>
                                    </p:anim>
                                    <p:anim calcmode="lin" valueType="num">
                                      <p:cBhvr additive="base">
                                        <p:cTn id="76" dur="500" fill="hold"/>
                                        <p:tgtEl>
                                          <p:spTgt spid="2674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6747"/>
                                        </p:tgtEl>
                                        <p:attrNameLst>
                                          <p:attrName>style.visibility</p:attrName>
                                        </p:attrNameLst>
                                      </p:cBhvr>
                                      <p:to>
                                        <p:strVal val="visible"/>
                                      </p:to>
                                    </p:set>
                                    <p:anim calcmode="lin" valueType="num">
                                      <p:cBhvr additive="base">
                                        <p:cTn id="79" dur="500" fill="hold"/>
                                        <p:tgtEl>
                                          <p:spTgt spid="26747"/>
                                        </p:tgtEl>
                                        <p:attrNameLst>
                                          <p:attrName>ppt_x</p:attrName>
                                        </p:attrNameLst>
                                      </p:cBhvr>
                                      <p:tavLst>
                                        <p:tav tm="0">
                                          <p:val>
                                            <p:strVal val="#ppt_x"/>
                                          </p:val>
                                        </p:tav>
                                        <p:tav tm="100000">
                                          <p:val>
                                            <p:strVal val="#ppt_x"/>
                                          </p:val>
                                        </p:tav>
                                      </p:tavLst>
                                    </p:anim>
                                    <p:anim calcmode="lin" valueType="num">
                                      <p:cBhvr additive="base">
                                        <p:cTn id="80" dur="500" fill="hold"/>
                                        <p:tgtEl>
                                          <p:spTgt spid="2674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748"/>
                                        </p:tgtEl>
                                        <p:attrNameLst>
                                          <p:attrName>style.visibility</p:attrName>
                                        </p:attrNameLst>
                                      </p:cBhvr>
                                      <p:to>
                                        <p:strVal val="visible"/>
                                      </p:to>
                                    </p:set>
                                    <p:anim calcmode="lin" valueType="num">
                                      <p:cBhvr additive="base">
                                        <p:cTn id="83" dur="500" fill="hold"/>
                                        <p:tgtEl>
                                          <p:spTgt spid="26748"/>
                                        </p:tgtEl>
                                        <p:attrNameLst>
                                          <p:attrName>ppt_x</p:attrName>
                                        </p:attrNameLst>
                                      </p:cBhvr>
                                      <p:tavLst>
                                        <p:tav tm="0">
                                          <p:val>
                                            <p:strVal val="#ppt_x"/>
                                          </p:val>
                                        </p:tav>
                                        <p:tav tm="100000">
                                          <p:val>
                                            <p:strVal val="#ppt_x"/>
                                          </p:val>
                                        </p:tav>
                                      </p:tavLst>
                                    </p:anim>
                                    <p:anim calcmode="lin" valueType="num">
                                      <p:cBhvr additive="base">
                                        <p:cTn id="84" dur="500" fill="hold"/>
                                        <p:tgtEl>
                                          <p:spTgt spid="2674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749"/>
                                        </p:tgtEl>
                                        <p:attrNameLst>
                                          <p:attrName>style.visibility</p:attrName>
                                        </p:attrNameLst>
                                      </p:cBhvr>
                                      <p:to>
                                        <p:strVal val="visible"/>
                                      </p:to>
                                    </p:set>
                                    <p:anim calcmode="lin" valueType="num">
                                      <p:cBhvr additive="base">
                                        <p:cTn id="87" dur="500" fill="hold"/>
                                        <p:tgtEl>
                                          <p:spTgt spid="26749"/>
                                        </p:tgtEl>
                                        <p:attrNameLst>
                                          <p:attrName>ppt_x</p:attrName>
                                        </p:attrNameLst>
                                      </p:cBhvr>
                                      <p:tavLst>
                                        <p:tav tm="0">
                                          <p:val>
                                            <p:strVal val="#ppt_x"/>
                                          </p:val>
                                        </p:tav>
                                        <p:tav tm="100000">
                                          <p:val>
                                            <p:strVal val="#ppt_x"/>
                                          </p:val>
                                        </p:tav>
                                      </p:tavLst>
                                    </p:anim>
                                    <p:anim calcmode="lin" valueType="num">
                                      <p:cBhvr additive="base">
                                        <p:cTn id="88" dur="500" fill="hold"/>
                                        <p:tgtEl>
                                          <p:spTgt spid="2674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750"/>
                                        </p:tgtEl>
                                        <p:attrNameLst>
                                          <p:attrName>style.visibility</p:attrName>
                                        </p:attrNameLst>
                                      </p:cBhvr>
                                      <p:to>
                                        <p:strVal val="visible"/>
                                      </p:to>
                                    </p:set>
                                    <p:anim calcmode="lin" valueType="num">
                                      <p:cBhvr additive="base">
                                        <p:cTn id="91" dur="500" fill="hold"/>
                                        <p:tgtEl>
                                          <p:spTgt spid="26750"/>
                                        </p:tgtEl>
                                        <p:attrNameLst>
                                          <p:attrName>ppt_x</p:attrName>
                                        </p:attrNameLst>
                                      </p:cBhvr>
                                      <p:tavLst>
                                        <p:tav tm="0">
                                          <p:val>
                                            <p:strVal val="#ppt_x"/>
                                          </p:val>
                                        </p:tav>
                                        <p:tav tm="100000">
                                          <p:val>
                                            <p:strVal val="#ppt_x"/>
                                          </p:val>
                                        </p:tav>
                                      </p:tavLst>
                                    </p:anim>
                                    <p:anim calcmode="lin" valueType="num">
                                      <p:cBhvr additive="base">
                                        <p:cTn id="92" dur="500" fill="hold"/>
                                        <p:tgtEl>
                                          <p:spTgt spid="26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 grpId="0" animBg="1"/>
      <p:bldP spid="26731" grpId="0" animBg="1"/>
      <p:bldP spid="26732" grpId="0"/>
      <p:bldP spid="26733" grpId="0" animBg="1"/>
      <p:bldP spid="26734" grpId="0" animBg="1"/>
      <p:bldP spid="26735" grpId="0" animBg="1"/>
      <p:bldP spid="26736" grpId="0" animBg="1"/>
      <p:bldP spid="26737" grpId="0" animBg="1"/>
      <p:bldP spid="26738" grpId="0" animBg="1"/>
      <p:bldP spid="26739" grpId="0" animBg="1"/>
      <p:bldP spid="26740" grpId="0" animBg="1"/>
      <p:bldP spid="26741" grpId="0" animBg="1"/>
      <p:bldP spid="26742" grpId="0" animBg="1"/>
      <p:bldP spid="26743" grpId="0" animBg="1"/>
      <p:bldP spid="26744" grpId="0" animBg="1"/>
      <p:bldP spid="26745" grpId="0" animBg="1"/>
      <p:bldP spid="26746" grpId="0" animBg="1"/>
      <p:bldP spid="26747" grpId="0" animBg="1"/>
      <p:bldP spid="26748" grpId="0" animBg="1"/>
      <p:bldP spid="26749" grpId="0" animBg="1"/>
      <p:bldP spid="267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3"/>
          <p:cNvSpPr>
            <a:spLocks/>
          </p:cNvSpPr>
          <p:nvPr/>
        </p:nvSpPr>
        <p:spPr bwMode="auto">
          <a:xfrm>
            <a:off x="5870575" y="4622801"/>
            <a:ext cx="393700" cy="422275"/>
          </a:xfrm>
          <a:custGeom>
            <a:avLst/>
            <a:gdLst>
              <a:gd name="T0" fmla="*/ 0 w 393064"/>
              <a:gd name="T1" fmla="*/ 0 h 422275"/>
              <a:gd name="T2" fmla="*/ 395219 w 393064"/>
              <a:gd name="T3" fmla="*/ 421766 h 422275"/>
              <a:gd name="T4" fmla="*/ 0 60000 65536"/>
              <a:gd name="T5" fmla="*/ 0 60000 65536"/>
              <a:gd name="T6" fmla="*/ 0 w 393064"/>
              <a:gd name="T7" fmla="*/ 0 h 422275"/>
              <a:gd name="T8" fmla="*/ 393064 w 393064"/>
              <a:gd name="T9" fmla="*/ 422275 h 422275"/>
            </a:gdLst>
            <a:ahLst/>
            <a:cxnLst>
              <a:cxn ang="T4">
                <a:pos x="T0" y="T1"/>
              </a:cxn>
              <a:cxn ang="T5">
                <a:pos x="T2" y="T3"/>
              </a:cxn>
            </a:cxnLst>
            <a:rect l="T6" t="T7" r="T8" b="T9"/>
            <a:pathLst>
              <a:path w="393064" h="422275">
                <a:moveTo>
                  <a:pt x="0" y="0"/>
                </a:moveTo>
                <a:lnTo>
                  <a:pt x="392673" y="421766"/>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27" name="object 4"/>
          <p:cNvSpPr>
            <a:spLocks noGrp="1"/>
          </p:cNvSpPr>
          <p:nvPr>
            <p:ph type="title" idx="4294967295"/>
          </p:nvPr>
        </p:nvSpPr>
        <p:spPr>
          <a:xfrm>
            <a:off x="1752600" y="381000"/>
            <a:ext cx="8458200" cy="777874"/>
          </a:xfrm>
        </p:spPr>
        <p:txBody>
          <a:bodyPr/>
          <a:lstStyle/>
          <a:p>
            <a:pPr marL="136525" eaLnBrk="1" hangingPunct="1">
              <a:tabLst>
                <a:tab pos="1139825" algn="l"/>
                <a:tab pos="9402763" algn="l"/>
              </a:tabLst>
            </a:pPr>
            <a:r>
              <a:rPr lang="en-US" sz="3200" b="1" dirty="0">
                <a:solidFill>
                  <a:srgbClr val="104FFB"/>
                </a:solidFill>
                <a:cs typeface="Arial" charset="0"/>
              </a:rPr>
              <a:t>Virtualization Simplifies Control Program</a:t>
            </a:r>
          </a:p>
        </p:txBody>
      </p:sp>
      <p:sp>
        <p:nvSpPr>
          <p:cNvPr id="26628" name="object 5"/>
          <p:cNvSpPr>
            <a:spLocks noChangeArrowheads="1"/>
          </p:cNvSpPr>
          <p:nvPr/>
        </p:nvSpPr>
        <p:spPr bwMode="auto">
          <a:xfrm>
            <a:off x="4492626" y="4040188"/>
            <a:ext cx="1006475" cy="512762"/>
          </a:xfrm>
          <a:prstGeom prst="rect">
            <a:avLst/>
          </a:prstGeom>
          <a:blipFill dpi="0" rotWithShape="1">
            <a:blip r:embed="rId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29" name="object 6"/>
          <p:cNvSpPr>
            <a:spLocks/>
          </p:cNvSpPr>
          <p:nvPr/>
        </p:nvSpPr>
        <p:spPr bwMode="auto">
          <a:xfrm>
            <a:off x="4543426" y="4076700"/>
            <a:ext cx="904875" cy="393700"/>
          </a:xfrm>
          <a:custGeom>
            <a:avLst/>
            <a:gdLst>
              <a:gd name="T0" fmla="*/ 0 w 905510"/>
              <a:gd name="T1" fmla="*/ 0 h 393700"/>
              <a:gd name="T2" fmla="*/ 902850 w 905510"/>
              <a:gd name="T3" fmla="*/ 393704 h 393700"/>
              <a:gd name="T4" fmla="*/ 0 60000 65536"/>
              <a:gd name="T5" fmla="*/ 0 60000 65536"/>
              <a:gd name="T6" fmla="*/ 0 w 905510"/>
              <a:gd name="T7" fmla="*/ 0 h 393700"/>
              <a:gd name="T8" fmla="*/ 905510 w 905510"/>
              <a:gd name="T9" fmla="*/ 393700 h 393700"/>
            </a:gdLst>
            <a:ahLst/>
            <a:cxnLst>
              <a:cxn ang="T4">
                <a:pos x="T0" y="T1"/>
              </a:cxn>
              <a:cxn ang="T5">
                <a:pos x="T2" y="T3"/>
              </a:cxn>
            </a:cxnLst>
            <a:rect l="T6" t="T7" r="T8" b="T9"/>
            <a:pathLst>
              <a:path w="905510" h="393700">
                <a:moveTo>
                  <a:pt x="0" y="0"/>
                </a:moveTo>
                <a:lnTo>
                  <a:pt x="905387" y="393704"/>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0" name="object 7"/>
          <p:cNvSpPr>
            <a:spLocks/>
          </p:cNvSpPr>
          <p:nvPr/>
        </p:nvSpPr>
        <p:spPr bwMode="auto">
          <a:xfrm>
            <a:off x="4454525" y="4613276"/>
            <a:ext cx="1028700" cy="377825"/>
          </a:xfrm>
          <a:custGeom>
            <a:avLst/>
            <a:gdLst>
              <a:gd name="T0" fmla="*/ 0 w 1028064"/>
              <a:gd name="T1" fmla="*/ 379739 h 377189"/>
              <a:gd name="T2" fmla="*/ 1030224 w 1028064"/>
              <a:gd name="T3" fmla="*/ 0 h 377189"/>
              <a:gd name="T4" fmla="*/ 0 60000 65536"/>
              <a:gd name="T5" fmla="*/ 0 60000 65536"/>
              <a:gd name="T6" fmla="*/ 0 w 1028064"/>
              <a:gd name="T7" fmla="*/ 0 h 377189"/>
              <a:gd name="T8" fmla="*/ 1028064 w 1028064"/>
              <a:gd name="T9" fmla="*/ 377189 h 377189"/>
            </a:gdLst>
            <a:ahLst/>
            <a:cxnLst>
              <a:cxn ang="T4">
                <a:pos x="T0" y="T1"/>
              </a:cxn>
              <a:cxn ang="T5">
                <a:pos x="T2" y="T3"/>
              </a:cxn>
            </a:cxnLst>
            <a:rect l="T6" t="T7" r="T8" b="T9"/>
            <a:pathLst>
              <a:path w="1028064" h="377189">
                <a:moveTo>
                  <a:pt x="0" y="377189"/>
                </a:moveTo>
                <a:lnTo>
                  <a:pt x="1027678" y="0"/>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1" name="object 8"/>
          <p:cNvSpPr>
            <a:spLocks/>
          </p:cNvSpPr>
          <p:nvPr/>
        </p:nvSpPr>
        <p:spPr bwMode="auto">
          <a:xfrm>
            <a:off x="4419600" y="5321300"/>
            <a:ext cx="590550" cy="431800"/>
          </a:xfrm>
          <a:custGeom>
            <a:avLst/>
            <a:gdLst>
              <a:gd name="T0" fmla="*/ 0 w 590550"/>
              <a:gd name="T1" fmla="*/ 0 h 431800"/>
              <a:gd name="T2" fmla="*/ 590549 w 590550"/>
              <a:gd name="T3" fmla="*/ 431804 h 431800"/>
              <a:gd name="T4" fmla="*/ 0 60000 65536"/>
              <a:gd name="T5" fmla="*/ 0 60000 65536"/>
              <a:gd name="T6" fmla="*/ 0 w 590550"/>
              <a:gd name="T7" fmla="*/ 0 h 431800"/>
              <a:gd name="T8" fmla="*/ 590550 w 590550"/>
              <a:gd name="T9" fmla="*/ 431800 h 431800"/>
            </a:gdLst>
            <a:ahLst/>
            <a:cxnLst>
              <a:cxn ang="T4">
                <a:pos x="T0" y="T1"/>
              </a:cxn>
              <a:cxn ang="T5">
                <a:pos x="T2" y="T3"/>
              </a:cxn>
            </a:cxnLst>
            <a:rect l="T6" t="T7" r="T8" b="T9"/>
            <a:pathLst>
              <a:path w="590550" h="431800">
                <a:moveTo>
                  <a:pt x="0" y="0"/>
                </a:moveTo>
                <a:lnTo>
                  <a:pt x="590549" y="431804"/>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2" name="object 9"/>
          <p:cNvSpPr>
            <a:spLocks noChangeArrowheads="1"/>
          </p:cNvSpPr>
          <p:nvPr/>
        </p:nvSpPr>
        <p:spPr bwMode="auto">
          <a:xfrm>
            <a:off x="4113213" y="6084888"/>
            <a:ext cx="773112" cy="474662"/>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33" name="object 10"/>
          <p:cNvSpPr>
            <a:spLocks/>
          </p:cNvSpPr>
          <p:nvPr/>
        </p:nvSpPr>
        <p:spPr bwMode="auto">
          <a:xfrm>
            <a:off x="4165601" y="6121400"/>
            <a:ext cx="669925" cy="355600"/>
          </a:xfrm>
          <a:custGeom>
            <a:avLst/>
            <a:gdLst>
              <a:gd name="T0" fmla="*/ 0 w 669925"/>
              <a:gd name="T1" fmla="*/ 355329 h 355600"/>
              <a:gd name="T2" fmla="*/ 669407 w 669925"/>
              <a:gd name="T3" fmla="*/ 0 h 355600"/>
              <a:gd name="T4" fmla="*/ 0 60000 65536"/>
              <a:gd name="T5" fmla="*/ 0 60000 65536"/>
              <a:gd name="T6" fmla="*/ 0 w 669925"/>
              <a:gd name="T7" fmla="*/ 0 h 355600"/>
              <a:gd name="T8" fmla="*/ 669925 w 669925"/>
              <a:gd name="T9" fmla="*/ 355600 h 355600"/>
            </a:gdLst>
            <a:ahLst/>
            <a:cxnLst>
              <a:cxn ang="T4">
                <a:pos x="T0" y="T1"/>
              </a:cxn>
              <a:cxn ang="T5">
                <a:pos x="T2" y="T3"/>
              </a:cxn>
            </a:cxnLst>
            <a:rect l="T6" t="T7" r="T8" b="T9"/>
            <a:pathLst>
              <a:path w="669925" h="355600">
                <a:moveTo>
                  <a:pt x="0" y="355329"/>
                </a:moveTo>
                <a:lnTo>
                  <a:pt x="669407"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4" name="object 11"/>
          <p:cNvSpPr>
            <a:spLocks noChangeArrowheads="1"/>
          </p:cNvSpPr>
          <p:nvPr/>
        </p:nvSpPr>
        <p:spPr bwMode="auto">
          <a:xfrm>
            <a:off x="5137151" y="6083300"/>
            <a:ext cx="682625" cy="312738"/>
          </a:xfrm>
          <a:prstGeom prst="rect">
            <a:avLst/>
          </a:prstGeom>
          <a:blipFill dpi="0" rotWithShape="1">
            <a:blip r:embed="rId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35" name="object 12"/>
          <p:cNvSpPr>
            <a:spLocks/>
          </p:cNvSpPr>
          <p:nvPr/>
        </p:nvSpPr>
        <p:spPr bwMode="auto">
          <a:xfrm>
            <a:off x="5184776" y="6121400"/>
            <a:ext cx="587375" cy="190500"/>
          </a:xfrm>
          <a:custGeom>
            <a:avLst/>
            <a:gdLst>
              <a:gd name="T0" fmla="*/ 0 w 587375"/>
              <a:gd name="T1" fmla="*/ 0 h 190500"/>
              <a:gd name="T2" fmla="*/ 586861 w 587375"/>
              <a:gd name="T3" fmla="*/ 190225 h 190500"/>
              <a:gd name="T4" fmla="*/ 0 60000 65536"/>
              <a:gd name="T5" fmla="*/ 0 60000 65536"/>
              <a:gd name="T6" fmla="*/ 0 w 587375"/>
              <a:gd name="T7" fmla="*/ 0 h 190500"/>
              <a:gd name="T8" fmla="*/ 587375 w 587375"/>
              <a:gd name="T9" fmla="*/ 190500 h 190500"/>
            </a:gdLst>
            <a:ahLst/>
            <a:cxnLst>
              <a:cxn ang="T4">
                <a:pos x="T0" y="T1"/>
              </a:cxn>
              <a:cxn ang="T5">
                <a:pos x="T2" y="T3"/>
              </a:cxn>
            </a:cxnLst>
            <a:rect l="T6" t="T7" r="T8" b="T9"/>
            <a:pathLst>
              <a:path w="587375" h="190500">
                <a:moveTo>
                  <a:pt x="0" y="0"/>
                </a:moveTo>
                <a:lnTo>
                  <a:pt x="586861" y="190225"/>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6" name="object 13"/>
          <p:cNvSpPr>
            <a:spLocks/>
          </p:cNvSpPr>
          <p:nvPr/>
        </p:nvSpPr>
        <p:spPr bwMode="auto">
          <a:xfrm>
            <a:off x="3092450" y="5168900"/>
            <a:ext cx="939800" cy="0"/>
          </a:xfrm>
          <a:custGeom>
            <a:avLst/>
            <a:gdLst>
              <a:gd name="T0" fmla="*/ 0 w 939800"/>
              <a:gd name="T1" fmla="*/ 939808 w 939800"/>
              <a:gd name="T2" fmla="*/ 0 60000 65536"/>
              <a:gd name="T3" fmla="*/ 0 60000 65536"/>
              <a:gd name="T4" fmla="*/ 0 w 939800"/>
              <a:gd name="T5" fmla="*/ 939800 w 939800"/>
            </a:gdLst>
            <a:ahLst/>
            <a:cxnLst>
              <a:cxn ang="T2">
                <a:pos x="T0" y="0"/>
              </a:cxn>
              <a:cxn ang="T3">
                <a:pos x="T1" y="0"/>
              </a:cxn>
            </a:cxnLst>
            <a:rect l="T4" t="0" r="T5" b="0"/>
            <a:pathLst>
              <a:path w="939800">
                <a:moveTo>
                  <a:pt x="0" y="0"/>
                </a:moveTo>
                <a:lnTo>
                  <a:pt x="939808" y="0"/>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7" name="object 14"/>
          <p:cNvSpPr>
            <a:spLocks/>
          </p:cNvSpPr>
          <p:nvPr/>
        </p:nvSpPr>
        <p:spPr bwMode="auto">
          <a:xfrm>
            <a:off x="5257801" y="5349876"/>
            <a:ext cx="1006475" cy="619125"/>
          </a:xfrm>
          <a:custGeom>
            <a:avLst/>
            <a:gdLst>
              <a:gd name="T0" fmla="*/ 0 w 1006475"/>
              <a:gd name="T1" fmla="*/ 618743 h 619125"/>
              <a:gd name="T2" fmla="*/ 1005961 w 1006475"/>
              <a:gd name="T3" fmla="*/ 0 h 619125"/>
              <a:gd name="T4" fmla="*/ 0 60000 65536"/>
              <a:gd name="T5" fmla="*/ 0 60000 65536"/>
              <a:gd name="T6" fmla="*/ 0 w 1006475"/>
              <a:gd name="T7" fmla="*/ 0 h 619125"/>
              <a:gd name="T8" fmla="*/ 1006475 w 1006475"/>
              <a:gd name="T9" fmla="*/ 619125 h 619125"/>
            </a:gdLst>
            <a:ahLst/>
            <a:cxnLst>
              <a:cxn ang="T4">
                <a:pos x="T0" y="T1"/>
              </a:cxn>
              <a:cxn ang="T5">
                <a:pos x="T2" y="T3"/>
              </a:cxn>
            </a:cxnLst>
            <a:rect l="T6" t="T7" r="T8" b="T9"/>
            <a:pathLst>
              <a:path w="1006475" h="619125">
                <a:moveTo>
                  <a:pt x="0" y="618743"/>
                </a:moveTo>
                <a:lnTo>
                  <a:pt x="1005961" y="0"/>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38" name="object 15"/>
          <p:cNvSpPr>
            <a:spLocks noChangeArrowheads="1"/>
          </p:cNvSpPr>
          <p:nvPr/>
        </p:nvSpPr>
        <p:spPr bwMode="auto">
          <a:xfrm>
            <a:off x="5818188" y="3667126"/>
            <a:ext cx="1046162" cy="733425"/>
          </a:xfrm>
          <a:prstGeom prst="rect">
            <a:avLst/>
          </a:prstGeom>
          <a:blipFill dpi="0" rotWithShape="1">
            <a:blip r:embed="rId5"/>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39" name="object 16"/>
          <p:cNvSpPr>
            <a:spLocks/>
          </p:cNvSpPr>
          <p:nvPr/>
        </p:nvSpPr>
        <p:spPr bwMode="auto">
          <a:xfrm>
            <a:off x="5870575" y="3702050"/>
            <a:ext cx="939800" cy="615950"/>
          </a:xfrm>
          <a:custGeom>
            <a:avLst/>
            <a:gdLst>
              <a:gd name="T0" fmla="*/ 0 w 939800"/>
              <a:gd name="T1" fmla="*/ 615702 h 615950"/>
              <a:gd name="T2" fmla="*/ 939789 w 939800"/>
              <a:gd name="T3" fmla="*/ 0 h 615950"/>
              <a:gd name="T4" fmla="*/ 0 60000 65536"/>
              <a:gd name="T5" fmla="*/ 0 60000 65536"/>
              <a:gd name="T6" fmla="*/ 0 w 939800"/>
              <a:gd name="T7" fmla="*/ 0 h 615950"/>
              <a:gd name="T8" fmla="*/ 939800 w 939800"/>
              <a:gd name="T9" fmla="*/ 615950 h 615950"/>
            </a:gdLst>
            <a:ahLst/>
            <a:cxnLst>
              <a:cxn ang="T4">
                <a:pos x="T0" y="T1"/>
              </a:cxn>
              <a:cxn ang="T5">
                <a:pos x="T2" y="T3"/>
              </a:cxn>
            </a:cxnLst>
            <a:rect l="T6" t="T7" r="T8" b="T9"/>
            <a:pathLst>
              <a:path w="939800" h="615950">
                <a:moveTo>
                  <a:pt x="0" y="615702"/>
                </a:moveTo>
                <a:lnTo>
                  <a:pt x="939789"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0" name="object 17"/>
          <p:cNvSpPr>
            <a:spLocks noChangeArrowheads="1"/>
          </p:cNvSpPr>
          <p:nvPr/>
        </p:nvSpPr>
        <p:spPr bwMode="auto">
          <a:xfrm>
            <a:off x="2246313" y="5291138"/>
            <a:ext cx="481012" cy="652462"/>
          </a:xfrm>
          <a:prstGeom prst="rect">
            <a:avLst/>
          </a:prstGeom>
          <a:blipFill dpi="0" rotWithShape="1">
            <a:blip r:embed="rId6"/>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41" name="object 18"/>
          <p:cNvSpPr>
            <a:spLocks/>
          </p:cNvSpPr>
          <p:nvPr/>
        </p:nvSpPr>
        <p:spPr bwMode="auto">
          <a:xfrm>
            <a:off x="2305051" y="5321300"/>
            <a:ext cx="365125" cy="546100"/>
          </a:xfrm>
          <a:custGeom>
            <a:avLst/>
            <a:gdLst>
              <a:gd name="T0" fmla="*/ 0 w 365125"/>
              <a:gd name="T1" fmla="*/ 545841 h 546100"/>
              <a:gd name="T2" fmla="*/ 364629 w 365125"/>
              <a:gd name="T3" fmla="*/ 0 h 546100"/>
              <a:gd name="T4" fmla="*/ 0 60000 65536"/>
              <a:gd name="T5" fmla="*/ 0 60000 65536"/>
              <a:gd name="T6" fmla="*/ 0 w 365125"/>
              <a:gd name="T7" fmla="*/ 0 h 546100"/>
              <a:gd name="T8" fmla="*/ 365125 w 365125"/>
              <a:gd name="T9" fmla="*/ 546100 h 546100"/>
            </a:gdLst>
            <a:ahLst/>
            <a:cxnLst>
              <a:cxn ang="T4">
                <a:pos x="T0" y="T1"/>
              </a:cxn>
              <a:cxn ang="T5">
                <a:pos x="T2" y="T3"/>
              </a:cxn>
            </a:cxnLst>
            <a:rect l="T6" t="T7" r="T8" b="T9"/>
            <a:pathLst>
              <a:path w="365125" h="546100">
                <a:moveTo>
                  <a:pt x="0" y="545841"/>
                </a:moveTo>
                <a:lnTo>
                  <a:pt x="364629"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2" name="object 20"/>
          <p:cNvSpPr>
            <a:spLocks/>
          </p:cNvSpPr>
          <p:nvPr/>
        </p:nvSpPr>
        <p:spPr bwMode="auto">
          <a:xfrm>
            <a:off x="2597150" y="4953000"/>
            <a:ext cx="495300" cy="431800"/>
          </a:xfrm>
          <a:custGeom>
            <a:avLst/>
            <a:gdLst>
              <a:gd name="T0" fmla="*/ 0 w 495300"/>
              <a:gd name="T1" fmla="*/ 215895 h 431800"/>
              <a:gd name="T2" fmla="*/ 7197 w 495300"/>
              <a:gd name="T3" fmla="*/ 164008 h 431800"/>
              <a:gd name="T4" fmla="*/ 27641 w 495300"/>
              <a:gd name="T5" fmla="*/ 116671 h 431800"/>
              <a:gd name="T6" fmla="*/ 59611 w 495300"/>
              <a:gd name="T7" fmla="*/ 75386 h 431800"/>
              <a:gd name="T8" fmla="*/ 101388 w 495300"/>
              <a:gd name="T9" fmla="*/ 41650 h 431800"/>
              <a:gd name="T10" fmla="*/ 151251 w 495300"/>
              <a:gd name="T11" fmla="*/ 16963 h 431800"/>
              <a:gd name="T12" fmla="*/ 188134 w 495300"/>
              <a:gd name="T13" fmla="*/ 6273 h 431800"/>
              <a:gd name="T14" fmla="*/ 227338 w 495300"/>
              <a:gd name="T15" fmla="*/ 715 h 431800"/>
              <a:gd name="T16" fmla="*/ 247649 w 495300"/>
              <a:gd name="T17" fmla="*/ 0 h 431800"/>
              <a:gd name="T18" fmla="*/ 267961 w 495300"/>
              <a:gd name="T19" fmla="*/ 715 h 431800"/>
              <a:gd name="T20" fmla="*/ 307165 w 495300"/>
              <a:gd name="T21" fmla="*/ 6273 h 431800"/>
              <a:gd name="T22" fmla="*/ 344048 w 495300"/>
              <a:gd name="T23" fmla="*/ 16963 h 431800"/>
              <a:gd name="T24" fmla="*/ 393911 w 495300"/>
              <a:gd name="T25" fmla="*/ 41650 h 431800"/>
              <a:gd name="T26" fmla="*/ 435688 w 495300"/>
              <a:gd name="T27" fmla="*/ 75386 h 431800"/>
              <a:gd name="T28" fmla="*/ 467658 w 495300"/>
              <a:gd name="T29" fmla="*/ 116671 h 431800"/>
              <a:gd name="T30" fmla="*/ 488102 w 495300"/>
              <a:gd name="T31" fmla="*/ 164008 h 431800"/>
              <a:gd name="T32" fmla="*/ 495299 w 495300"/>
              <a:gd name="T33" fmla="*/ 215895 h 431800"/>
              <a:gd name="T34" fmla="*/ 494479 w 495300"/>
              <a:gd name="T35" fmla="*/ 233605 h 431800"/>
              <a:gd name="T36" fmla="*/ 482675 w 495300"/>
              <a:gd name="T37" fmla="*/ 284143 h 431800"/>
              <a:gd name="T38" fmla="*/ 458197 w 495300"/>
              <a:gd name="T39" fmla="*/ 329631 h 431800"/>
              <a:gd name="T40" fmla="*/ 422767 w 495300"/>
              <a:gd name="T41" fmla="*/ 368569 h 431800"/>
              <a:gd name="T42" fmla="*/ 378103 w 495300"/>
              <a:gd name="T43" fmla="*/ 399458 h 431800"/>
              <a:gd name="T44" fmla="*/ 325928 w 495300"/>
              <a:gd name="T45" fmla="*/ 420797 h 431800"/>
              <a:gd name="T46" fmla="*/ 287821 w 495300"/>
              <a:gd name="T47" fmla="*/ 428978 h 431800"/>
              <a:gd name="T48" fmla="*/ 247649 w 495300"/>
              <a:gd name="T49" fmla="*/ 431804 h 431800"/>
              <a:gd name="T50" fmla="*/ 227338 w 495300"/>
              <a:gd name="T51" fmla="*/ 431088 h 431800"/>
              <a:gd name="T52" fmla="*/ 188134 w 495300"/>
              <a:gd name="T53" fmla="*/ 425529 h 431800"/>
              <a:gd name="T54" fmla="*/ 151251 w 495300"/>
              <a:gd name="T55" fmla="*/ 414838 h 431800"/>
              <a:gd name="T56" fmla="*/ 101388 w 495300"/>
              <a:gd name="T57" fmla="*/ 390149 h 431800"/>
              <a:gd name="T58" fmla="*/ 59611 w 495300"/>
              <a:gd name="T59" fmla="*/ 356410 h 431800"/>
              <a:gd name="T60" fmla="*/ 27641 w 495300"/>
              <a:gd name="T61" fmla="*/ 315122 h 431800"/>
              <a:gd name="T62" fmla="*/ 7197 w 495300"/>
              <a:gd name="T63" fmla="*/ 267784 h 431800"/>
              <a:gd name="T64" fmla="*/ 0 w 495300"/>
              <a:gd name="T65" fmla="*/ 215895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895"/>
                </a:moveTo>
                <a:lnTo>
                  <a:pt x="7197" y="164008"/>
                </a:lnTo>
                <a:lnTo>
                  <a:pt x="27641" y="116671"/>
                </a:lnTo>
                <a:lnTo>
                  <a:pt x="59611" y="75386"/>
                </a:lnTo>
                <a:lnTo>
                  <a:pt x="101388" y="41650"/>
                </a:lnTo>
                <a:lnTo>
                  <a:pt x="151251" y="16963"/>
                </a:lnTo>
                <a:lnTo>
                  <a:pt x="188134" y="6273"/>
                </a:lnTo>
                <a:lnTo>
                  <a:pt x="227338" y="715"/>
                </a:lnTo>
                <a:lnTo>
                  <a:pt x="247649" y="0"/>
                </a:lnTo>
                <a:lnTo>
                  <a:pt x="267961" y="715"/>
                </a:lnTo>
                <a:lnTo>
                  <a:pt x="307165" y="6273"/>
                </a:lnTo>
                <a:lnTo>
                  <a:pt x="344048" y="16963"/>
                </a:lnTo>
                <a:lnTo>
                  <a:pt x="393911" y="41650"/>
                </a:lnTo>
                <a:lnTo>
                  <a:pt x="435688" y="75386"/>
                </a:lnTo>
                <a:lnTo>
                  <a:pt x="467658" y="116671"/>
                </a:lnTo>
                <a:lnTo>
                  <a:pt x="488102" y="164008"/>
                </a:lnTo>
                <a:lnTo>
                  <a:pt x="495299" y="215895"/>
                </a:lnTo>
                <a:lnTo>
                  <a:pt x="494479" y="233605"/>
                </a:lnTo>
                <a:lnTo>
                  <a:pt x="482675" y="284143"/>
                </a:lnTo>
                <a:lnTo>
                  <a:pt x="458197" y="329631"/>
                </a:lnTo>
                <a:lnTo>
                  <a:pt x="422767" y="368569"/>
                </a:lnTo>
                <a:lnTo>
                  <a:pt x="378103" y="399458"/>
                </a:lnTo>
                <a:lnTo>
                  <a:pt x="325928" y="420797"/>
                </a:lnTo>
                <a:lnTo>
                  <a:pt x="287821" y="428978"/>
                </a:lnTo>
                <a:lnTo>
                  <a:pt x="247649" y="431804"/>
                </a:lnTo>
                <a:lnTo>
                  <a:pt x="227338" y="431088"/>
                </a:lnTo>
                <a:lnTo>
                  <a:pt x="188134" y="425529"/>
                </a:lnTo>
                <a:lnTo>
                  <a:pt x="151251" y="414838"/>
                </a:lnTo>
                <a:lnTo>
                  <a:pt x="101388" y="390149"/>
                </a:lnTo>
                <a:lnTo>
                  <a:pt x="59611" y="356410"/>
                </a:lnTo>
                <a:lnTo>
                  <a:pt x="27641" y="315122"/>
                </a:lnTo>
                <a:lnTo>
                  <a:pt x="7197" y="267784"/>
                </a:lnTo>
                <a:lnTo>
                  <a:pt x="0" y="21589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3" name="object 21"/>
          <p:cNvSpPr>
            <a:spLocks/>
          </p:cNvSpPr>
          <p:nvPr/>
        </p:nvSpPr>
        <p:spPr bwMode="auto">
          <a:xfrm>
            <a:off x="5448300" y="4254500"/>
            <a:ext cx="495300" cy="431800"/>
          </a:xfrm>
          <a:custGeom>
            <a:avLst/>
            <a:gdLst>
              <a:gd name="T0" fmla="*/ 247649 w 495300"/>
              <a:gd name="T1" fmla="*/ 0 h 431800"/>
              <a:gd name="T2" fmla="*/ 207482 w 495300"/>
              <a:gd name="T3" fmla="*/ 2825 h 431800"/>
              <a:gd name="T4" fmla="*/ 169377 w 495300"/>
              <a:gd name="T5" fmla="*/ 11006 h 431800"/>
              <a:gd name="T6" fmla="*/ 117202 w 495300"/>
              <a:gd name="T7" fmla="*/ 32345 h 431800"/>
              <a:gd name="T8" fmla="*/ 72538 w 495300"/>
              <a:gd name="T9" fmla="*/ 63234 h 431800"/>
              <a:gd name="T10" fmla="*/ 37105 w 495300"/>
              <a:gd name="T11" fmla="*/ 102172 h 431800"/>
              <a:gd name="T12" fmla="*/ 12626 w 495300"/>
              <a:gd name="T13" fmla="*/ 147660 h 431800"/>
              <a:gd name="T14" fmla="*/ 821 w 495300"/>
              <a:gd name="T15" fmla="*/ 198198 h 431800"/>
              <a:gd name="T16" fmla="*/ 0 w 495300"/>
              <a:gd name="T17" fmla="*/ 215908 h 431800"/>
              <a:gd name="T18" fmla="*/ 821 w 495300"/>
              <a:gd name="T19" fmla="*/ 233617 h 431800"/>
              <a:gd name="T20" fmla="*/ 12626 w 495300"/>
              <a:gd name="T21" fmla="*/ 284154 h 431800"/>
              <a:gd name="T22" fmla="*/ 37105 w 495300"/>
              <a:gd name="T23" fmla="*/ 329640 h 431800"/>
              <a:gd name="T24" fmla="*/ 72538 w 495300"/>
              <a:gd name="T25" fmla="*/ 368575 h 431800"/>
              <a:gd name="T26" fmla="*/ 117202 w 495300"/>
              <a:gd name="T27" fmla="*/ 399461 h 431800"/>
              <a:gd name="T28" fmla="*/ 169377 w 495300"/>
              <a:gd name="T29" fmla="*/ 420799 h 431800"/>
              <a:gd name="T30" fmla="*/ 207482 w 495300"/>
              <a:gd name="T31" fmla="*/ 428978 h 431800"/>
              <a:gd name="T32" fmla="*/ 247649 w 495300"/>
              <a:gd name="T33" fmla="*/ 431804 h 431800"/>
              <a:gd name="T34" fmla="*/ 267963 w 495300"/>
              <a:gd name="T35" fmla="*/ 431088 h 431800"/>
              <a:gd name="T36" fmla="*/ 307169 w 495300"/>
              <a:gd name="T37" fmla="*/ 425530 h 431800"/>
              <a:gd name="T38" fmla="*/ 344055 w 495300"/>
              <a:gd name="T39" fmla="*/ 414840 h 431800"/>
              <a:gd name="T40" fmla="*/ 393917 w 495300"/>
              <a:gd name="T41" fmla="*/ 390153 h 431800"/>
              <a:gd name="T42" fmla="*/ 435693 w 495300"/>
              <a:gd name="T43" fmla="*/ 356417 h 431800"/>
              <a:gd name="T44" fmla="*/ 467661 w 495300"/>
              <a:gd name="T45" fmla="*/ 315132 h 431800"/>
              <a:gd name="T46" fmla="*/ 488103 w 495300"/>
              <a:gd name="T47" fmla="*/ 267795 h 431800"/>
              <a:gd name="T48" fmla="*/ 495299 w 495300"/>
              <a:gd name="T49" fmla="*/ 215908 h 431800"/>
              <a:gd name="T50" fmla="*/ 494479 w 495300"/>
              <a:gd name="T51" fmla="*/ 198198 h 431800"/>
              <a:gd name="T52" fmla="*/ 482676 w 495300"/>
              <a:gd name="T53" fmla="*/ 147660 h 431800"/>
              <a:gd name="T54" fmla="*/ 458201 w 495300"/>
              <a:gd name="T55" fmla="*/ 102172 h 431800"/>
              <a:gd name="T56" fmla="*/ 422772 w 495300"/>
              <a:gd name="T57" fmla="*/ 63234 h 431800"/>
              <a:gd name="T58" fmla="*/ 378110 w 495300"/>
              <a:gd name="T59" fmla="*/ 32345 h 431800"/>
              <a:gd name="T60" fmla="*/ 325934 w 495300"/>
              <a:gd name="T61" fmla="*/ 11006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6"/>
                </a:lnTo>
                <a:lnTo>
                  <a:pt x="117202" y="32345"/>
                </a:lnTo>
                <a:lnTo>
                  <a:pt x="72538" y="63234"/>
                </a:lnTo>
                <a:lnTo>
                  <a:pt x="37105" y="102172"/>
                </a:lnTo>
                <a:lnTo>
                  <a:pt x="12626" y="147660"/>
                </a:lnTo>
                <a:lnTo>
                  <a:pt x="821" y="198198"/>
                </a:lnTo>
                <a:lnTo>
                  <a:pt x="0" y="215908"/>
                </a:lnTo>
                <a:lnTo>
                  <a:pt x="821" y="233617"/>
                </a:lnTo>
                <a:lnTo>
                  <a:pt x="12626" y="284154"/>
                </a:lnTo>
                <a:lnTo>
                  <a:pt x="37105" y="329640"/>
                </a:lnTo>
                <a:lnTo>
                  <a:pt x="72538" y="368575"/>
                </a:lnTo>
                <a:lnTo>
                  <a:pt x="117202" y="399461"/>
                </a:lnTo>
                <a:lnTo>
                  <a:pt x="169377" y="420799"/>
                </a:lnTo>
                <a:lnTo>
                  <a:pt x="207482" y="428978"/>
                </a:lnTo>
                <a:lnTo>
                  <a:pt x="247649" y="431804"/>
                </a:lnTo>
                <a:lnTo>
                  <a:pt x="267963" y="431088"/>
                </a:lnTo>
                <a:lnTo>
                  <a:pt x="307169" y="425530"/>
                </a:lnTo>
                <a:lnTo>
                  <a:pt x="344055" y="414840"/>
                </a:lnTo>
                <a:lnTo>
                  <a:pt x="393917" y="390153"/>
                </a:lnTo>
                <a:lnTo>
                  <a:pt x="435693" y="356417"/>
                </a:lnTo>
                <a:lnTo>
                  <a:pt x="467661" y="315132"/>
                </a:lnTo>
                <a:lnTo>
                  <a:pt x="488103" y="267795"/>
                </a:lnTo>
                <a:lnTo>
                  <a:pt x="495299" y="215908"/>
                </a:lnTo>
                <a:lnTo>
                  <a:pt x="494479" y="198198"/>
                </a:lnTo>
                <a:lnTo>
                  <a:pt x="482676" y="147660"/>
                </a:lnTo>
                <a:lnTo>
                  <a:pt x="458201" y="102172"/>
                </a:lnTo>
                <a:lnTo>
                  <a:pt x="422772" y="63234"/>
                </a:lnTo>
                <a:lnTo>
                  <a:pt x="378110" y="32345"/>
                </a:lnTo>
                <a:lnTo>
                  <a:pt x="325934" y="11006"/>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4" name="object 22"/>
          <p:cNvSpPr>
            <a:spLocks/>
          </p:cNvSpPr>
          <p:nvPr/>
        </p:nvSpPr>
        <p:spPr bwMode="auto">
          <a:xfrm>
            <a:off x="5448300" y="4254500"/>
            <a:ext cx="495300" cy="431800"/>
          </a:xfrm>
          <a:custGeom>
            <a:avLst/>
            <a:gdLst>
              <a:gd name="T0" fmla="*/ 0 w 495300"/>
              <a:gd name="T1" fmla="*/ 215908 h 431800"/>
              <a:gd name="T2" fmla="*/ 7197 w 495300"/>
              <a:gd name="T3" fmla="*/ 164019 h 431800"/>
              <a:gd name="T4" fmla="*/ 27644 w 495300"/>
              <a:gd name="T5" fmla="*/ 116681 h 431800"/>
              <a:gd name="T6" fmla="*/ 59616 w 495300"/>
              <a:gd name="T7" fmla="*/ 75393 h 431800"/>
              <a:gd name="T8" fmla="*/ 101395 w 495300"/>
              <a:gd name="T9" fmla="*/ 41654 h 431800"/>
              <a:gd name="T10" fmla="*/ 151257 w 495300"/>
              <a:gd name="T11" fmla="*/ 16965 h 431800"/>
              <a:gd name="T12" fmla="*/ 188139 w 495300"/>
              <a:gd name="T13" fmla="*/ 6274 h 431800"/>
              <a:gd name="T14" fmla="*/ 227340 w 495300"/>
              <a:gd name="T15" fmla="*/ 715 h 431800"/>
              <a:gd name="T16" fmla="*/ 247649 w 495300"/>
              <a:gd name="T17" fmla="*/ 0 h 431800"/>
              <a:gd name="T18" fmla="*/ 267963 w 495300"/>
              <a:gd name="T19" fmla="*/ 715 h 431800"/>
              <a:gd name="T20" fmla="*/ 307169 w 495300"/>
              <a:gd name="T21" fmla="*/ 6274 h 431800"/>
              <a:gd name="T22" fmla="*/ 344055 w 495300"/>
              <a:gd name="T23" fmla="*/ 16965 h 431800"/>
              <a:gd name="T24" fmla="*/ 393917 w 495300"/>
              <a:gd name="T25" fmla="*/ 41654 h 431800"/>
              <a:gd name="T26" fmla="*/ 435693 w 495300"/>
              <a:gd name="T27" fmla="*/ 75393 h 431800"/>
              <a:gd name="T28" fmla="*/ 467661 w 495300"/>
              <a:gd name="T29" fmla="*/ 116681 h 431800"/>
              <a:gd name="T30" fmla="*/ 488103 w 495300"/>
              <a:gd name="T31" fmla="*/ 164019 h 431800"/>
              <a:gd name="T32" fmla="*/ 495299 w 495300"/>
              <a:gd name="T33" fmla="*/ 215908 h 431800"/>
              <a:gd name="T34" fmla="*/ 494479 w 495300"/>
              <a:gd name="T35" fmla="*/ 233617 h 431800"/>
              <a:gd name="T36" fmla="*/ 482676 w 495300"/>
              <a:gd name="T37" fmla="*/ 284154 h 431800"/>
              <a:gd name="T38" fmla="*/ 458201 w 495300"/>
              <a:gd name="T39" fmla="*/ 329640 h 431800"/>
              <a:gd name="T40" fmla="*/ 422772 w 495300"/>
              <a:gd name="T41" fmla="*/ 368575 h 431800"/>
              <a:gd name="T42" fmla="*/ 378110 w 495300"/>
              <a:gd name="T43" fmla="*/ 399461 h 431800"/>
              <a:gd name="T44" fmla="*/ 325934 w 495300"/>
              <a:gd name="T45" fmla="*/ 420799 h 431800"/>
              <a:gd name="T46" fmla="*/ 287825 w 495300"/>
              <a:gd name="T47" fmla="*/ 428978 h 431800"/>
              <a:gd name="T48" fmla="*/ 247649 w 495300"/>
              <a:gd name="T49" fmla="*/ 431804 h 431800"/>
              <a:gd name="T50" fmla="*/ 227340 w 495300"/>
              <a:gd name="T51" fmla="*/ 431088 h 431800"/>
              <a:gd name="T52" fmla="*/ 188139 w 495300"/>
              <a:gd name="T53" fmla="*/ 425530 h 431800"/>
              <a:gd name="T54" fmla="*/ 151257 w 495300"/>
              <a:gd name="T55" fmla="*/ 414840 h 431800"/>
              <a:gd name="T56" fmla="*/ 101395 w 495300"/>
              <a:gd name="T57" fmla="*/ 390153 h 431800"/>
              <a:gd name="T58" fmla="*/ 59616 w 495300"/>
              <a:gd name="T59" fmla="*/ 356417 h 431800"/>
              <a:gd name="T60" fmla="*/ 27644 w 495300"/>
              <a:gd name="T61" fmla="*/ 315132 h 431800"/>
              <a:gd name="T62" fmla="*/ 7197 w 495300"/>
              <a:gd name="T63" fmla="*/ 267795 h 431800"/>
              <a:gd name="T64" fmla="*/ 0 w 495300"/>
              <a:gd name="T65" fmla="*/ 215908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908"/>
                </a:moveTo>
                <a:lnTo>
                  <a:pt x="7197" y="164019"/>
                </a:lnTo>
                <a:lnTo>
                  <a:pt x="27644" y="116681"/>
                </a:lnTo>
                <a:lnTo>
                  <a:pt x="59616" y="75393"/>
                </a:lnTo>
                <a:lnTo>
                  <a:pt x="101395" y="41654"/>
                </a:lnTo>
                <a:lnTo>
                  <a:pt x="151257" y="16965"/>
                </a:lnTo>
                <a:lnTo>
                  <a:pt x="188139" y="6274"/>
                </a:lnTo>
                <a:lnTo>
                  <a:pt x="227340" y="715"/>
                </a:lnTo>
                <a:lnTo>
                  <a:pt x="247649" y="0"/>
                </a:lnTo>
                <a:lnTo>
                  <a:pt x="267963" y="715"/>
                </a:lnTo>
                <a:lnTo>
                  <a:pt x="307169" y="6274"/>
                </a:lnTo>
                <a:lnTo>
                  <a:pt x="344055" y="16965"/>
                </a:lnTo>
                <a:lnTo>
                  <a:pt x="393917" y="41654"/>
                </a:lnTo>
                <a:lnTo>
                  <a:pt x="435693" y="75393"/>
                </a:lnTo>
                <a:lnTo>
                  <a:pt x="467661" y="116681"/>
                </a:lnTo>
                <a:lnTo>
                  <a:pt x="488103" y="164019"/>
                </a:lnTo>
                <a:lnTo>
                  <a:pt x="495299" y="215908"/>
                </a:lnTo>
                <a:lnTo>
                  <a:pt x="494479" y="233617"/>
                </a:lnTo>
                <a:lnTo>
                  <a:pt x="482676" y="284154"/>
                </a:lnTo>
                <a:lnTo>
                  <a:pt x="458201" y="329640"/>
                </a:lnTo>
                <a:lnTo>
                  <a:pt x="422772" y="368575"/>
                </a:lnTo>
                <a:lnTo>
                  <a:pt x="378110" y="399461"/>
                </a:lnTo>
                <a:lnTo>
                  <a:pt x="325934" y="420799"/>
                </a:lnTo>
                <a:lnTo>
                  <a:pt x="287825" y="428978"/>
                </a:lnTo>
                <a:lnTo>
                  <a:pt x="247649" y="431804"/>
                </a:lnTo>
                <a:lnTo>
                  <a:pt x="227340" y="431088"/>
                </a:lnTo>
                <a:lnTo>
                  <a:pt x="188139" y="425530"/>
                </a:lnTo>
                <a:lnTo>
                  <a:pt x="151257" y="414840"/>
                </a:lnTo>
                <a:lnTo>
                  <a:pt x="101395" y="390153"/>
                </a:lnTo>
                <a:lnTo>
                  <a:pt x="59616" y="356417"/>
                </a:lnTo>
                <a:lnTo>
                  <a:pt x="27644" y="315132"/>
                </a:lnTo>
                <a:lnTo>
                  <a:pt x="7197" y="267795"/>
                </a:lnTo>
                <a:lnTo>
                  <a:pt x="0" y="215908"/>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5" name="object 23"/>
          <p:cNvSpPr>
            <a:spLocks/>
          </p:cNvSpPr>
          <p:nvPr/>
        </p:nvSpPr>
        <p:spPr bwMode="auto">
          <a:xfrm>
            <a:off x="6191250" y="4981575"/>
            <a:ext cx="495300" cy="431800"/>
          </a:xfrm>
          <a:custGeom>
            <a:avLst/>
            <a:gdLst>
              <a:gd name="T0" fmla="*/ 247649 w 495300"/>
              <a:gd name="T1" fmla="*/ 0 h 431800"/>
              <a:gd name="T2" fmla="*/ 207482 w 495300"/>
              <a:gd name="T3" fmla="*/ 2825 h 431800"/>
              <a:gd name="T4" fmla="*/ 169377 w 495300"/>
              <a:gd name="T5" fmla="*/ 11004 h 431800"/>
              <a:gd name="T6" fmla="*/ 117202 w 495300"/>
              <a:gd name="T7" fmla="*/ 32342 h 431800"/>
              <a:gd name="T8" fmla="*/ 72538 w 495300"/>
              <a:gd name="T9" fmla="*/ 63228 h 431800"/>
              <a:gd name="T10" fmla="*/ 37105 w 495300"/>
              <a:gd name="T11" fmla="*/ 102163 h 431800"/>
              <a:gd name="T12" fmla="*/ 12626 w 495300"/>
              <a:gd name="T13" fmla="*/ 147649 h 431800"/>
              <a:gd name="T14" fmla="*/ 821 w 495300"/>
              <a:gd name="T15" fmla="*/ 198186 h 431800"/>
              <a:gd name="T16" fmla="*/ 0 w 495300"/>
              <a:gd name="T17" fmla="*/ 215895 h 431800"/>
              <a:gd name="T18" fmla="*/ 821 w 495300"/>
              <a:gd name="T19" fmla="*/ 233587 h 431800"/>
              <a:gd name="T20" fmla="*/ 12626 w 495300"/>
              <a:gd name="T21" fmla="*/ 284091 h 431800"/>
              <a:gd name="T22" fmla="*/ 37105 w 495300"/>
              <a:gd name="T23" fmla="*/ 329570 h 431800"/>
              <a:gd name="T24" fmla="*/ 72538 w 495300"/>
              <a:gd name="T25" fmla="*/ 368514 h 431800"/>
              <a:gd name="T26" fmla="*/ 117202 w 495300"/>
              <a:gd name="T27" fmla="*/ 399418 h 431800"/>
              <a:gd name="T28" fmla="*/ 169377 w 495300"/>
              <a:gd name="T29" fmla="*/ 420774 h 431800"/>
              <a:gd name="T30" fmla="*/ 207482 w 495300"/>
              <a:gd name="T31" fmla="*/ 428963 h 431800"/>
              <a:gd name="T32" fmla="*/ 247649 w 495300"/>
              <a:gd name="T33" fmla="*/ 431791 h 431800"/>
              <a:gd name="T34" fmla="*/ 267963 w 495300"/>
              <a:gd name="T35" fmla="*/ 431075 h 431800"/>
              <a:gd name="T36" fmla="*/ 307169 w 495300"/>
              <a:gd name="T37" fmla="*/ 425510 h 431800"/>
              <a:gd name="T38" fmla="*/ 344055 w 495300"/>
              <a:gd name="T39" fmla="*/ 414809 h 431800"/>
              <a:gd name="T40" fmla="*/ 393917 w 495300"/>
              <a:gd name="T41" fmla="*/ 390103 h 431800"/>
              <a:gd name="T42" fmla="*/ 435693 w 495300"/>
              <a:gd name="T43" fmla="*/ 356352 h 431800"/>
              <a:gd name="T44" fmla="*/ 467661 w 495300"/>
              <a:gd name="T45" fmla="*/ 315062 h 431800"/>
              <a:gd name="T46" fmla="*/ 488103 w 495300"/>
              <a:gd name="T47" fmla="*/ 267741 h 431800"/>
              <a:gd name="T48" fmla="*/ 495299 w 495300"/>
              <a:gd name="T49" fmla="*/ 215895 h 431800"/>
              <a:gd name="T50" fmla="*/ 494479 w 495300"/>
              <a:gd name="T51" fmla="*/ 198186 h 431800"/>
              <a:gd name="T52" fmla="*/ 482676 w 495300"/>
              <a:gd name="T53" fmla="*/ 147649 h 431800"/>
              <a:gd name="T54" fmla="*/ 458201 w 495300"/>
              <a:gd name="T55" fmla="*/ 102163 h 431800"/>
              <a:gd name="T56" fmla="*/ 422772 w 495300"/>
              <a:gd name="T57" fmla="*/ 63228 h 431800"/>
              <a:gd name="T58" fmla="*/ 378110 w 495300"/>
              <a:gd name="T59" fmla="*/ 32342 h 431800"/>
              <a:gd name="T60" fmla="*/ 325934 w 495300"/>
              <a:gd name="T61" fmla="*/ 11004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4"/>
                </a:lnTo>
                <a:lnTo>
                  <a:pt x="117202" y="32342"/>
                </a:lnTo>
                <a:lnTo>
                  <a:pt x="72538" y="63228"/>
                </a:lnTo>
                <a:lnTo>
                  <a:pt x="37105" y="102163"/>
                </a:lnTo>
                <a:lnTo>
                  <a:pt x="12626" y="147649"/>
                </a:lnTo>
                <a:lnTo>
                  <a:pt x="821" y="198186"/>
                </a:lnTo>
                <a:lnTo>
                  <a:pt x="0" y="215895"/>
                </a:lnTo>
                <a:lnTo>
                  <a:pt x="821" y="233587"/>
                </a:lnTo>
                <a:lnTo>
                  <a:pt x="12626" y="284091"/>
                </a:lnTo>
                <a:lnTo>
                  <a:pt x="37105" y="329570"/>
                </a:lnTo>
                <a:lnTo>
                  <a:pt x="72538" y="368514"/>
                </a:lnTo>
                <a:lnTo>
                  <a:pt x="117202" y="399418"/>
                </a:lnTo>
                <a:lnTo>
                  <a:pt x="169377" y="420774"/>
                </a:lnTo>
                <a:lnTo>
                  <a:pt x="207482" y="428963"/>
                </a:lnTo>
                <a:lnTo>
                  <a:pt x="247649" y="431791"/>
                </a:lnTo>
                <a:lnTo>
                  <a:pt x="267963" y="431075"/>
                </a:lnTo>
                <a:lnTo>
                  <a:pt x="307169" y="425510"/>
                </a:lnTo>
                <a:lnTo>
                  <a:pt x="344055" y="414809"/>
                </a:lnTo>
                <a:lnTo>
                  <a:pt x="393917" y="390103"/>
                </a:lnTo>
                <a:lnTo>
                  <a:pt x="435693" y="356352"/>
                </a:lnTo>
                <a:lnTo>
                  <a:pt x="467661" y="315062"/>
                </a:lnTo>
                <a:lnTo>
                  <a:pt x="488103" y="267741"/>
                </a:lnTo>
                <a:lnTo>
                  <a:pt x="495299" y="215895"/>
                </a:lnTo>
                <a:lnTo>
                  <a:pt x="494479" y="198186"/>
                </a:lnTo>
                <a:lnTo>
                  <a:pt x="482676" y="147649"/>
                </a:lnTo>
                <a:lnTo>
                  <a:pt x="458201" y="102163"/>
                </a:lnTo>
                <a:lnTo>
                  <a:pt x="422772" y="63228"/>
                </a:lnTo>
                <a:lnTo>
                  <a:pt x="378110" y="32342"/>
                </a:lnTo>
                <a:lnTo>
                  <a:pt x="325934" y="11004"/>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6" name="object 24"/>
          <p:cNvSpPr>
            <a:spLocks/>
          </p:cNvSpPr>
          <p:nvPr/>
        </p:nvSpPr>
        <p:spPr bwMode="auto">
          <a:xfrm>
            <a:off x="6191250" y="4981575"/>
            <a:ext cx="495300" cy="431800"/>
          </a:xfrm>
          <a:custGeom>
            <a:avLst/>
            <a:gdLst>
              <a:gd name="T0" fmla="*/ 0 w 495300"/>
              <a:gd name="T1" fmla="*/ 215895 h 431800"/>
              <a:gd name="T2" fmla="*/ 7197 w 495300"/>
              <a:gd name="T3" fmla="*/ 164008 h 431800"/>
              <a:gd name="T4" fmla="*/ 27644 w 495300"/>
              <a:gd name="T5" fmla="*/ 116671 h 431800"/>
              <a:gd name="T6" fmla="*/ 59616 w 495300"/>
              <a:gd name="T7" fmla="*/ 75386 h 431800"/>
              <a:gd name="T8" fmla="*/ 101395 w 495300"/>
              <a:gd name="T9" fmla="*/ 41650 h 431800"/>
              <a:gd name="T10" fmla="*/ 151257 w 495300"/>
              <a:gd name="T11" fmla="*/ 16963 h 431800"/>
              <a:gd name="T12" fmla="*/ 188139 w 495300"/>
              <a:gd name="T13" fmla="*/ 6273 h 431800"/>
              <a:gd name="T14" fmla="*/ 227340 w 495300"/>
              <a:gd name="T15" fmla="*/ 715 h 431800"/>
              <a:gd name="T16" fmla="*/ 247649 w 495300"/>
              <a:gd name="T17" fmla="*/ 0 h 431800"/>
              <a:gd name="T18" fmla="*/ 267963 w 495300"/>
              <a:gd name="T19" fmla="*/ 715 h 431800"/>
              <a:gd name="T20" fmla="*/ 307169 w 495300"/>
              <a:gd name="T21" fmla="*/ 6273 h 431800"/>
              <a:gd name="T22" fmla="*/ 344055 w 495300"/>
              <a:gd name="T23" fmla="*/ 16963 h 431800"/>
              <a:gd name="T24" fmla="*/ 393917 w 495300"/>
              <a:gd name="T25" fmla="*/ 41650 h 431800"/>
              <a:gd name="T26" fmla="*/ 435693 w 495300"/>
              <a:gd name="T27" fmla="*/ 75386 h 431800"/>
              <a:gd name="T28" fmla="*/ 467661 w 495300"/>
              <a:gd name="T29" fmla="*/ 116671 h 431800"/>
              <a:gd name="T30" fmla="*/ 488103 w 495300"/>
              <a:gd name="T31" fmla="*/ 164008 h 431800"/>
              <a:gd name="T32" fmla="*/ 495299 w 495300"/>
              <a:gd name="T33" fmla="*/ 215895 h 431800"/>
              <a:gd name="T34" fmla="*/ 494479 w 495300"/>
              <a:gd name="T35" fmla="*/ 233587 h 431800"/>
              <a:gd name="T36" fmla="*/ 482676 w 495300"/>
              <a:gd name="T37" fmla="*/ 284091 h 431800"/>
              <a:gd name="T38" fmla="*/ 458201 w 495300"/>
              <a:gd name="T39" fmla="*/ 329570 h 431800"/>
              <a:gd name="T40" fmla="*/ 422772 w 495300"/>
              <a:gd name="T41" fmla="*/ 368514 h 431800"/>
              <a:gd name="T42" fmla="*/ 378110 w 495300"/>
              <a:gd name="T43" fmla="*/ 399418 h 431800"/>
              <a:gd name="T44" fmla="*/ 325934 w 495300"/>
              <a:gd name="T45" fmla="*/ 420774 h 431800"/>
              <a:gd name="T46" fmla="*/ 287825 w 495300"/>
              <a:gd name="T47" fmla="*/ 428963 h 431800"/>
              <a:gd name="T48" fmla="*/ 247649 w 495300"/>
              <a:gd name="T49" fmla="*/ 431791 h 431800"/>
              <a:gd name="T50" fmla="*/ 227340 w 495300"/>
              <a:gd name="T51" fmla="*/ 431075 h 431800"/>
              <a:gd name="T52" fmla="*/ 188139 w 495300"/>
              <a:gd name="T53" fmla="*/ 425510 h 431800"/>
              <a:gd name="T54" fmla="*/ 151257 w 495300"/>
              <a:gd name="T55" fmla="*/ 414809 h 431800"/>
              <a:gd name="T56" fmla="*/ 101395 w 495300"/>
              <a:gd name="T57" fmla="*/ 390103 h 431800"/>
              <a:gd name="T58" fmla="*/ 59616 w 495300"/>
              <a:gd name="T59" fmla="*/ 356352 h 431800"/>
              <a:gd name="T60" fmla="*/ 27644 w 495300"/>
              <a:gd name="T61" fmla="*/ 315062 h 431800"/>
              <a:gd name="T62" fmla="*/ 7197 w 495300"/>
              <a:gd name="T63" fmla="*/ 267741 h 431800"/>
              <a:gd name="T64" fmla="*/ 0 w 495300"/>
              <a:gd name="T65" fmla="*/ 215895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895"/>
                </a:moveTo>
                <a:lnTo>
                  <a:pt x="7197" y="164008"/>
                </a:lnTo>
                <a:lnTo>
                  <a:pt x="27644" y="116671"/>
                </a:lnTo>
                <a:lnTo>
                  <a:pt x="59616" y="75386"/>
                </a:lnTo>
                <a:lnTo>
                  <a:pt x="101395" y="41650"/>
                </a:lnTo>
                <a:lnTo>
                  <a:pt x="151257" y="16963"/>
                </a:lnTo>
                <a:lnTo>
                  <a:pt x="188139" y="6273"/>
                </a:lnTo>
                <a:lnTo>
                  <a:pt x="227340" y="715"/>
                </a:lnTo>
                <a:lnTo>
                  <a:pt x="247649" y="0"/>
                </a:lnTo>
                <a:lnTo>
                  <a:pt x="267963" y="715"/>
                </a:lnTo>
                <a:lnTo>
                  <a:pt x="307169" y="6273"/>
                </a:lnTo>
                <a:lnTo>
                  <a:pt x="344055" y="16963"/>
                </a:lnTo>
                <a:lnTo>
                  <a:pt x="393917" y="41650"/>
                </a:lnTo>
                <a:lnTo>
                  <a:pt x="435693" y="75386"/>
                </a:lnTo>
                <a:lnTo>
                  <a:pt x="467661" y="116671"/>
                </a:lnTo>
                <a:lnTo>
                  <a:pt x="488103" y="164008"/>
                </a:lnTo>
                <a:lnTo>
                  <a:pt x="495299" y="215895"/>
                </a:lnTo>
                <a:lnTo>
                  <a:pt x="494479" y="233587"/>
                </a:lnTo>
                <a:lnTo>
                  <a:pt x="482676" y="284091"/>
                </a:lnTo>
                <a:lnTo>
                  <a:pt x="458201" y="329570"/>
                </a:lnTo>
                <a:lnTo>
                  <a:pt x="422772" y="368514"/>
                </a:lnTo>
                <a:lnTo>
                  <a:pt x="378110" y="399418"/>
                </a:lnTo>
                <a:lnTo>
                  <a:pt x="325934" y="420774"/>
                </a:lnTo>
                <a:lnTo>
                  <a:pt x="287825" y="428963"/>
                </a:lnTo>
                <a:lnTo>
                  <a:pt x="247649" y="431791"/>
                </a:lnTo>
                <a:lnTo>
                  <a:pt x="227340" y="431075"/>
                </a:lnTo>
                <a:lnTo>
                  <a:pt x="188139" y="425510"/>
                </a:lnTo>
                <a:lnTo>
                  <a:pt x="151257" y="414809"/>
                </a:lnTo>
                <a:lnTo>
                  <a:pt x="101395" y="390103"/>
                </a:lnTo>
                <a:lnTo>
                  <a:pt x="59616" y="356352"/>
                </a:lnTo>
                <a:lnTo>
                  <a:pt x="27644" y="315062"/>
                </a:lnTo>
                <a:lnTo>
                  <a:pt x="7197" y="267741"/>
                </a:lnTo>
                <a:lnTo>
                  <a:pt x="0" y="21589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7" name="object 26"/>
          <p:cNvSpPr>
            <a:spLocks/>
          </p:cNvSpPr>
          <p:nvPr/>
        </p:nvSpPr>
        <p:spPr bwMode="auto">
          <a:xfrm>
            <a:off x="4762500" y="5753100"/>
            <a:ext cx="495300" cy="431800"/>
          </a:xfrm>
          <a:custGeom>
            <a:avLst/>
            <a:gdLst>
              <a:gd name="T0" fmla="*/ 0 w 495300"/>
              <a:gd name="T1" fmla="*/ 215895 h 431800"/>
              <a:gd name="T2" fmla="*/ 7197 w 495300"/>
              <a:gd name="T3" fmla="*/ 164012 h 431800"/>
              <a:gd name="T4" fmla="*/ 27644 w 495300"/>
              <a:gd name="T5" fmla="*/ 116677 h 431800"/>
              <a:gd name="T6" fmla="*/ 59616 w 495300"/>
              <a:gd name="T7" fmla="*/ 75391 h 431800"/>
              <a:gd name="T8" fmla="*/ 101395 w 495300"/>
              <a:gd name="T9" fmla="*/ 41654 h 431800"/>
              <a:gd name="T10" fmla="*/ 151257 w 495300"/>
              <a:gd name="T11" fmla="*/ 16965 h 431800"/>
              <a:gd name="T12" fmla="*/ 188139 w 495300"/>
              <a:gd name="T13" fmla="*/ 6274 h 431800"/>
              <a:gd name="T14" fmla="*/ 227340 w 495300"/>
              <a:gd name="T15" fmla="*/ 715 h 431800"/>
              <a:gd name="T16" fmla="*/ 247649 w 495300"/>
              <a:gd name="T17" fmla="*/ 0 h 431800"/>
              <a:gd name="T18" fmla="*/ 267963 w 495300"/>
              <a:gd name="T19" fmla="*/ 715 h 431800"/>
              <a:gd name="T20" fmla="*/ 307169 w 495300"/>
              <a:gd name="T21" fmla="*/ 6274 h 431800"/>
              <a:gd name="T22" fmla="*/ 344055 w 495300"/>
              <a:gd name="T23" fmla="*/ 16965 h 431800"/>
              <a:gd name="T24" fmla="*/ 393917 w 495300"/>
              <a:gd name="T25" fmla="*/ 41654 h 431800"/>
              <a:gd name="T26" fmla="*/ 435693 w 495300"/>
              <a:gd name="T27" fmla="*/ 75391 h 431800"/>
              <a:gd name="T28" fmla="*/ 467661 w 495300"/>
              <a:gd name="T29" fmla="*/ 116677 h 431800"/>
              <a:gd name="T30" fmla="*/ 488103 w 495300"/>
              <a:gd name="T31" fmla="*/ 164012 h 431800"/>
              <a:gd name="T32" fmla="*/ 495299 w 495300"/>
              <a:gd name="T33" fmla="*/ 215895 h 431800"/>
              <a:gd name="T34" fmla="*/ 494479 w 495300"/>
              <a:gd name="T35" fmla="*/ 233603 h 431800"/>
              <a:gd name="T36" fmla="*/ 482676 w 495300"/>
              <a:gd name="T37" fmla="*/ 284138 h 431800"/>
              <a:gd name="T38" fmla="*/ 458201 w 495300"/>
              <a:gd name="T39" fmla="*/ 329626 h 431800"/>
              <a:gd name="T40" fmla="*/ 422772 w 495300"/>
              <a:gd name="T41" fmla="*/ 368565 h 431800"/>
              <a:gd name="T42" fmla="*/ 378110 w 495300"/>
              <a:gd name="T43" fmla="*/ 399455 h 431800"/>
              <a:gd name="T44" fmla="*/ 325934 w 495300"/>
              <a:gd name="T45" fmla="*/ 420796 h 431800"/>
              <a:gd name="T46" fmla="*/ 287825 w 495300"/>
              <a:gd name="T47" fmla="*/ 428978 h 431800"/>
              <a:gd name="T48" fmla="*/ 247649 w 495300"/>
              <a:gd name="T49" fmla="*/ 431804 h 431800"/>
              <a:gd name="T50" fmla="*/ 227340 w 495300"/>
              <a:gd name="T51" fmla="*/ 431088 h 431800"/>
              <a:gd name="T52" fmla="*/ 188139 w 495300"/>
              <a:gd name="T53" fmla="*/ 425529 h 431800"/>
              <a:gd name="T54" fmla="*/ 151257 w 495300"/>
              <a:gd name="T55" fmla="*/ 414836 h 431800"/>
              <a:gd name="T56" fmla="*/ 101395 w 495300"/>
              <a:gd name="T57" fmla="*/ 390145 h 431800"/>
              <a:gd name="T58" fmla="*/ 59616 w 495300"/>
              <a:gd name="T59" fmla="*/ 356405 h 431800"/>
              <a:gd name="T60" fmla="*/ 27644 w 495300"/>
              <a:gd name="T61" fmla="*/ 315117 h 431800"/>
              <a:gd name="T62" fmla="*/ 7197 w 495300"/>
              <a:gd name="T63" fmla="*/ 267780 h 431800"/>
              <a:gd name="T64" fmla="*/ 0 w 495300"/>
              <a:gd name="T65" fmla="*/ 215895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895"/>
                </a:moveTo>
                <a:lnTo>
                  <a:pt x="7197" y="164012"/>
                </a:lnTo>
                <a:lnTo>
                  <a:pt x="27644" y="116677"/>
                </a:lnTo>
                <a:lnTo>
                  <a:pt x="59616" y="75391"/>
                </a:lnTo>
                <a:lnTo>
                  <a:pt x="101395" y="41654"/>
                </a:lnTo>
                <a:lnTo>
                  <a:pt x="151257" y="16965"/>
                </a:lnTo>
                <a:lnTo>
                  <a:pt x="188139" y="6274"/>
                </a:lnTo>
                <a:lnTo>
                  <a:pt x="227340" y="715"/>
                </a:lnTo>
                <a:lnTo>
                  <a:pt x="247649" y="0"/>
                </a:lnTo>
                <a:lnTo>
                  <a:pt x="267963" y="715"/>
                </a:lnTo>
                <a:lnTo>
                  <a:pt x="307169" y="6274"/>
                </a:lnTo>
                <a:lnTo>
                  <a:pt x="344055" y="16965"/>
                </a:lnTo>
                <a:lnTo>
                  <a:pt x="393917" y="41654"/>
                </a:lnTo>
                <a:lnTo>
                  <a:pt x="435693" y="75391"/>
                </a:lnTo>
                <a:lnTo>
                  <a:pt x="467661" y="116677"/>
                </a:lnTo>
                <a:lnTo>
                  <a:pt x="488103" y="164012"/>
                </a:lnTo>
                <a:lnTo>
                  <a:pt x="495299" y="215895"/>
                </a:lnTo>
                <a:lnTo>
                  <a:pt x="494479" y="233603"/>
                </a:lnTo>
                <a:lnTo>
                  <a:pt x="482676" y="284138"/>
                </a:lnTo>
                <a:lnTo>
                  <a:pt x="458201" y="329626"/>
                </a:lnTo>
                <a:lnTo>
                  <a:pt x="422772" y="368565"/>
                </a:lnTo>
                <a:lnTo>
                  <a:pt x="378110" y="399455"/>
                </a:lnTo>
                <a:lnTo>
                  <a:pt x="325934" y="420796"/>
                </a:lnTo>
                <a:lnTo>
                  <a:pt x="287825" y="428978"/>
                </a:lnTo>
                <a:lnTo>
                  <a:pt x="247649" y="431804"/>
                </a:lnTo>
                <a:lnTo>
                  <a:pt x="227340" y="431088"/>
                </a:lnTo>
                <a:lnTo>
                  <a:pt x="188139" y="425529"/>
                </a:lnTo>
                <a:lnTo>
                  <a:pt x="151257" y="414836"/>
                </a:lnTo>
                <a:lnTo>
                  <a:pt x="101395" y="390145"/>
                </a:lnTo>
                <a:lnTo>
                  <a:pt x="59616" y="356405"/>
                </a:lnTo>
                <a:lnTo>
                  <a:pt x="27644" y="315117"/>
                </a:lnTo>
                <a:lnTo>
                  <a:pt x="7197" y="267780"/>
                </a:lnTo>
                <a:lnTo>
                  <a:pt x="0" y="21589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8" name="object 28"/>
          <p:cNvSpPr>
            <a:spLocks/>
          </p:cNvSpPr>
          <p:nvPr/>
        </p:nvSpPr>
        <p:spPr bwMode="auto">
          <a:xfrm>
            <a:off x="4032250" y="4927600"/>
            <a:ext cx="495300" cy="431800"/>
          </a:xfrm>
          <a:custGeom>
            <a:avLst/>
            <a:gdLst>
              <a:gd name="T0" fmla="*/ 0 w 495300"/>
              <a:gd name="T1" fmla="*/ 215895 h 431800"/>
              <a:gd name="T2" fmla="*/ 7197 w 495300"/>
              <a:gd name="T3" fmla="*/ 164008 h 431800"/>
              <a:gd name="T4" fmla="*/ 27641 w 495300"/>
              <a:gd name="T5" fmla="*/ 116671 h 431800"/>
              <a:gd name="T6" fmla="*/ 59611 w 495300"/>
              <a:gd name="T7" fmla="*/ 75386 h 431800"/>
              <a:gd name="T8" fmla="*/ 101388 w 495300"/>
              <a:gd name="T9" fmla="*/ 41650 h 431800"/>
              <a:gd name="T10" fmla="*/ 151251 w 495300"/>
              <a:gd name="T11" fmla="*/ 16963 h 431800"/>
              <a:gd name="T12" fmla="*/ 188134 w 495300"/>
              <a:gd name="T13" fmla="*/ 6273 h 431800"/>
              <a:gd name="T14" fmla="*/ 227338 w 495300"/>
              <a:gd name="T15" fmla="*/ 715 h 431800"/>
              <a:gd name="T16" fmla="*/ 247649 w 495300"/>
              <a:gd name="T17" fmla="*/ 0 h 431800"/>
              <a:gd name="T18" fmla="*/ 267961 w 495300"/>
              <a:gd name="T19" fmla="*/ 715 h 431800"/>
              <a:gd name="T20" fmla="*/ 307165 w 495300"/>
              <a:gd name="T21" fmla="*/ 6273 h 431800"/>
              <a:gd name="T22" fmla="*/ 344048 w 495300"/>
              <a:gd name="T23" fmla="*/ 16963 h 431800"/>
              <a:gd name="T24" fmla="*/ 393911 w 495300"/>
              <a:gd name="T25" fmla="*/ 41650 h 431800"/>
              <a:gd name="T26" fmla="*/ 435688 w 495300"/>
              <a:gd name="T27" fmla="*/ 75386 h 431800"/>
              <a:gd name="T28" fmla="*/ 467658 w 495300"/>
              <a:gd name="T29" fmla="*/ 116671 h 431800"/>
              <a:gd name="T30" fmla="*/ 488102 w 495300"/>
              <a:gd name="T31" fmla="*/ 164008 h 431800"/>
              <a:gd name="T32" fmla="*/ 495299 w 495300"/>
              <a:gd name="T33" fmla="*/ 215895 h 431800"/>
              <a:gd name="T34" fmla="*/ 494479 w 495300"/>
              <a:gd name="T35" fmla="*/ 233605 h 431800"/>
              <a:gd name="T36" fmla="*/ 482675 w 495300"/>
              <a:gd name="T37" fmla="*/ 284142 h 431800"/>
              <a:gd name="T38" fmla="*/ 458197 w 495300"/>
              <a:gd name="T39" fmla="*/ 329628 h 431800"/>
              <a:gd name="T40" fmla="*/ 422767 w 495300"/>
              <a:gd name="T41" fmla="*/ 368563 h 431800"/>
              <a:gd name="T42" fmla="*/ 378103 w 495300"/>
              <a:gd name="T43" fmla="*/ 399449 h 431800"/>
              <a:gd name="T44" fmla="*/ 325928 w 495300"/>
              <a:gd name="T45" fmla="*/ 420786 h 431800"/>
              <a:gd name="T46" fmla="*/ 287821 w 495300"/>
              <a:gd name="T47" fmla="*/ 428966 h 431800"/>
              <a:gd name="T48" fmla="*/ 247649 w 495300"/>
              <a:gd name="T49" fmla="*/ 431791 h 431800"/>
              <a:gd name="T50" fmla="*/ 227338 w 495300"/>
              <a:gd name="T51" fmla="*/ 431076 h 431800"/>
              <a:gd name="T52" fmla="*/ 188134 w 495300"/>
              <a:gd name="T53" fmla="*/ 425518 h 431800"/>
              <a:gd name="T54" fmla="*/ 151251 w 495300"/>
              <a:gd name="T55" fmla="*/ 414828 h 431800"/>
              <a:gd name="T56" fmla="*/ 101388 w 495300"/>
              <a:gd name="T57" fmla="*/ 390141 h 431800"/>
              <a:gd name="T58" fmla="*/ 59611 w 495300"/>
              <a:gd name="T59" fmla="*/ 356405 h 431800"/>
              <a:gd name="T60" fmla="*/ 27641 w 495300"/>
              <a:gd name="T61" fmla="*/ 315120 h 431800"/>
              <a:gd name="T62" fmla="*/ 7197 w 495300"/>
              <a:gd name="T63" fmla="*/ 267783 h 431800"/>
              <a:gd name="T64" fmla="*/ 0 w 495300"/>
              <a:gd name="T65" fmla="*/ 215895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895"/>
                </a:moveTo>
                <a:lnTo>
                  <a:pt x="7197" y="164008"/>
                </a:lnTo>
                <a:lnTo>
                  <a:pt x="27641" y="116671"/>
                </a:lnTo>
                <a:lnTo>
                  <a:pt x="59611" y="75386"/>
                </a:lnTo>
                <a:lnTo>
                  <a:pt x="101388" y="41650"/>
                </a:lnTo>
                <a:lnTo>
                  <a:pt x="151251" y="16963"/>
                </a:lnTo>
                <a:lnTo>
                  <a:pt x="188134" y="6273"/>
                </a:lnTo>
                <a:lnTo>
                  <a:pt x="227338" y="715"/>
                </a:lnTo>
                <a:lnTo>
                  <a:pt x="247649" y="0"/>
                </a:lnTo>
                <a:lnTo>
                  <a:pt x="267961" y="715"/>
                </a:lnTo>
                <a:lnTo>
                  <a:pt x="307165" y="6273"/>
                </a:lnTo>
                <a:lnTo>
                  <a:pt x="344048" y="16963"/>
                </a:lnTo>
                <a:lnTo>
                  <a:pt x="393911" y="41650"/>
                </a:lnTo>
                <a:lnTo>
                  <a:pt x="435688" y="75386"/>
                </a:lnTo>
                <a:lnTo>
                  <a:pt x="467658" y="116671"/>
                </a:lnTo>
                <a:lnTo>
                  <a:pt x="488102" y="164008"/>
                </a:lnTo>
                <a:lnTo>
                  <a:pt x="495299" y="215895"/>
                </a:lnTo>
                <a:lnTo>
                  <a:pt x="494479" y="233605"/>
                </a:lnTo>
                <a:lnTo>
                  <a:pt x="482675" y="284142"/>
                </a:lnTo>
                <a:lnTo>
                  <a:pt x="458197" y="329628"/>
                </a:lnTo>
                <a:lnTo>
                  <a:pt x="422767" y="368563"/>
                </a:lnTo>
                <a:lnTo>
                  <a:pt x="378103" y="399449"/>
                </a:lnTo>
                <a:lnTo>
                  <a:pt x="325928" y="420786"/>
                </a:lnTo>
                <a:lnTo>
                  <a:pt x="287821" y="428966"/>
                </a:lnTo>
                <a:lnTo>
                  <a:pt x="247649" y="431791"/>
                </a:lnTo>
                <a:lnTo>
                  <a:pt x="227338" y="431076"/>
                </a:lnTo>
                <a:lnTo>
                  <a:pt x="188134" y="425518"/>
                </a:lnTo>
                <a:lnTo>
                  <a:pt x="151251" y="414828"/>
                </a:lnTo>
                <a:lnTo>
                  <a:pt x="101388" y="390141"/>
                </a:lnTo>
                <a:lnTo>
                  <a:pt x="59611" y="356405"/>
                </a:lnTo>
                <a:lnTo>
                  <a:pt x="27641" y="315120"/>
                </a:lnTo>
                <a:lnTo>
                  <a:pt x="7197" y="267783"/>
                </a:lnTo>
                <a:lnTo>
                  <a:pt x="0" y="21589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49" name="object 29"/>
          <p:cNvSpPr>
            <a:spLocks noChangeArrowheads="1"/>
          </p:cNvSpPr>
          <p:nvPr/>
        </p:nvSpPr>
        <p:spPr bwMode="auto">
          <a:xfrm>
            <a:off x="2249488" y="4602164"/>
            <a:ext cx="474662" cy="458787"/>
          </a:xfrm>
          <a:prstGeom prst="rect">
            <a:avLst/>
          </a:prstGeom>
          <a:blipFill dpi="0" rotWithShape="1">
            <a:blip r:embed="rId7"/>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50" name="object 30"/>
          <p:cNvSpPr>
            <a:spLocks/>
          </p:cNvSpPr>
          <p:nvPr/>
        </p:nvSpPr>
        <p:spPr bwMode="auto">
          <a:xfrm>
            <a:off x="2305051" y="4635501"/>
            <a:ext cx="365125" cy="346075"/>
          </a:xfrm>
          <a:custGeom>
            <a:avLst/>
            <a:gdLst>
              <a:gd name="T0" fmla="*/ 0 w 365125"/>
              <a:gd name="T1" fmla="*/ 0 h 346710"/>
              <a:gd name="T2" fmla="*/ 364629 w 365125"/>
              <a:gd name="T3" fmla="*/ 343680 h 346710"/>
              <a:gd name="T4" fmla="*/ 0 60000 65536"/>
              <a:gd name="T5" fmla="*/ 0 60000 65536"/>
              <a:gd name="T6" fmla="*/ 0 w 365125"/>
              <a:gd name="T7" fmla="*/ 0 h 346710"/>
              <a:gd name="T8" fmla="*/ 365125 w 365125"/>
              <a:gd name="T9" fmla="*/ 346710 h 346710"/>
            </a:gdLst>
            <a:ahLst/>
            <a:cxnLst>
              <a:cxn ang="T4">
                <a:pos x="T0" y="T1"/>
              </a:cxn>
              <a:cxn ang="T5">
                <a:pos x="T2" y="T3"/>
              </a:cxn>
            </a:cxnLst>
            <a:rect l="T6" t="T7" r="T8" b="T9"/>
            <a:pathLst>
              <a:path w="365125" h="346710">
                <a:moveTo>
                  <a:pt x="0" y="0"/>
                </a:moveTo>
                <a:lnTo>
                  <a:pt x="364629" y="34621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1" name="object 32"/>
          <p:cNvSpPr>
            <a:spLocks/>
          </p:cNvSpPr>
          <p:nvPr/>
        </p:nvSpPr>
        <p:spPr bwMode="auto">
          <a:xfrm>
            <a:off x="6591300" y="5969000"/>
            <a:ext cx="495300" cy="431800"/>
          </a:xfrm>
          <a:custGeom>
            <a:avLst/>
            <a:gdLst>
              <a:gd name="T0" fmla="*/ 0 w 495300"/>
              <a:gd name="T1" fmla="*/ 215908 h 431800"/>
              <a:gd name="T2" fmla="*/ 7197 w 495300"/>
              <a:gd name="T3" fmla="*/ 164023 h 431800"/>
              <a:gd name="T4" fmla="*/ 27644 w 495300"/>
              <a:gd name="T5" fmla="*/ 116686 h 431800"/>
              <a:gd name="T6" fmla="*/ 59616 w 495300"/>
              <a:gd name="T7" fmla="*/ 75398 h 431800"/>
              <a:gd name="T8" fmla="*/ 101395 w 495300"/>
              <a:gd name="T9" fmla="*/ 41658 h 431800"/>
              <a:gd name="T10" fmla="*/ 151257 w 495300"/>
              <a:gd name="T11" fmla="*/ 16967 h 431800"/>
              <a:gd name="T12" fmla="*/ 188139 w 495300"/>
              <a:gd name="T13" fmla="*/ 6274 h 431800"/>
              <a:gd name="T14" fmla="*/ 227340 w 495300"/>
              <a:gd name="T15" fmla="*/ 715 h 431800"/>
              <a:gd name="T16" fmla="*/ 247649 w 495300"/>
              <a:gd name="T17" fmla="*/ 0 h 431800"/>
              <a:gd name="T18" fmla="*/ 267963 w 495300"/>
              <a:gd name="T19" fmla="*/ 715 h 431800"/>
              <a:gd name="T20" fmla="*/ 307169 w 495300"/>
              <a:gd name="T21" fmla="*/ 6274 h 431800"/>
              <a:gd name="T22" fmla="*/ 344055 w 495300"/>
              <a:gd name="T23" fmla="*/ 16967 h 431800"/>
              <a:gd name="T24" fmla="*/ 393917 w 495300"/>
              <a:gd name="T25" fmla="*/ 41658 h 431800"/>
              <a:gd name="T26" fmla="*/ 435693 w 495300"/>
              <a:gd name="T27" fmla="*/ 75398 h 431800"/>
              <a:gd name="T28" fmla="*/ 467661 w 495300"/>
              <a:gd name="T29" fmla="*/ 116686 h 431800"/>
              <a:gd name="T30" fmla="*/ 488103 w 495300"/>
              <a:gd name="T31" fmla="*/ 164023 h 431800"/>
              <a:gd name="T32" fmla="*/ 495299 w 495300"/>
              <a:gd name="T33" fmla="*/ 215908 h 431800"/>
              <a:gd name="T34" fmla="*/ 494479 w 495300"/>
              <a:gd name="T35" fmla="*/ 233615 h 431800"/>
              <a:gd name="T36" fmla="*/ 482676 w 495300"/>
              <a:gd name="T37" fmla="*/ 284149 h 431800"/>
              <a:gd name="T38" fmla="*/ 458201 w 495300"/>
              <a:gd name="T39" fmla="*/ 329635 h 431800"/>
              <a:gd name="T40" fmla="*/ 422772 w 495300"/>
              <a:gd name="T41" fmla="*/ 368571 h 431800"/>
              <a:gd name="T42" fmla="*/ 378110 w 495300"/>
              <a:gd name="T43" fmla="*/ 399459 h 431800"/>
              <a:gd name="T44" fmla="*/ 325934 w 495300"/>
              <a:gd name="T45" fmla="*/ 420797 h 431800"/>
              <a:gd name="T46" fmla="*/ 287825 w 495300"/>
              <a:gd name="T47" fmla="*/ 428978 h 431800"/>
              <a:gd name="T48" fmla="*/ 247649 w 495300"/>
              <a:gd name="T49" fmla="*/ 431804 h 431800"/>
              <a:gd name="T50" fmla="*/ 227340 w 495300"/>
              <a:gd name="T51" fmla="*/ 431088 h 431800"/>
              <a:gd name="T52" fmla="*/ 188139 w 495300"/>
              <a:gd name="T53" fmla="*/ 425529 h 431800"/>
              <a:gd name="T54" fmla="*/ 151257 w 495300"/>
              <a:gd name="T55" fmla="*/ 414838 h 431800"/>
              <a:gd name="T56" fmla="*/ 101395 w 495300"/>
              <a:gd name="T57" fmla="*/ 390150 h 431800"/>
              <a:gd name="T58" fmla="*/ 59616 w 495300"/>
              <a:gd name="T59" fmla="*/ 356412 h 431800"/>
              <a:gd name="T60" fmla="*/ 27644 w 495300"/>
              <a:gd name="T61" fmla="*/ 315126 h 431800"/>
              <a:gd name="T62" fmla="*/ 7197 w 495300"/>
              <a:gd name="T63" fmla="*/ 267791 h 431800"/>
              <a:gd name="T64" fmla="*/ 0 w 495300"/>
              <a:gd name="T65" fmla="*/ 215908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908"/>
                </a:moveTo>
                <a:lnTo>
                  <a:pt x="7197" y="164023"/>
                </a:lnTo>
                <a:lnTo>
                  <a:pt x="27644" y="116686"/>
                </a:lnTo>
                <a:lnTo>
                  <a:pt x="59616" y="75398"/>
                </a:lnTo>
                <a:lnTo>
                  <a:pt x="101395" y="41658"/>
                </a:lnTo>
                <a:lnTo>
                  <a:pt x="151257" y="16967"/>
                </a:lnTo>
                <a:lnTo>
                  <a:pt x="188139" y="6274"/>
                </a:lnTo>
                <a:lnTo>
                  <a:pt x="227340" y="715"/>
                </a:lnTo>
                <a:lnTo>
                  <a:pt x="247649" y="0"/>
                </a:lnTo>
                <a:lnTo>
                  <a:pt x="267963" y="715"/>
                </a:lnTo>
                <a:lnTo>
                  <a:pt x="307169" y="6274"/>
                </a:lnTo>
                <a:lnTo>
                  <a:pt x="344055" y="16967"/>
                </a:lnTo>
                <a:lnTo>
                  <a:pt x="393917" y="41658"/>
                </a:lnTo>
                <a:lnTo>
                  <a:pt x="435693" y="75398"/>
                </a:lnTo>
                <a:lnTo>
                  <a:pt x="467661" y="116686"/>
                </a:lnTo>
                <a:lnTo>
                  <a:pt x="488103" y="164023"/>
                </a:lnTo>
                <a:lnTo>
                  <a:pt x="495299" y="215908"/>
                </a:lnTo>
                <a:lnTo>
                  <a:pt x="494479" y="233615"/>
                </a:lnTo>
                <a:lnTo>
                  <a:pt x="482676" y="284149"/>
                </a:lnTo>
                <a:lnTo>
                  <a:pt x="458201" y="329635"/>
                </a:lnTo>
                <a:lnTo>
                  <a:pt x="422772" y="368571"/>
                </a:lnTo>
                <a:lnTo>
                  <a:pt x="378110" y="399459"/>
                </a:lnTo>
                <a:lnTo>
                  <a:pt x="325934" y="420797"/>
                </a:lnTo>
                <a:lnTo>
                  <a:pt x="287825" y="428978"/>
                </a:lnTo>
                <a:lnTo>
                  <a:pt x="247649" y="431804"/>
                </a:lnTo>
                <a:lnTo>
                  <a:pt x="227340" y="431088"/>
                </a:lnTo>
                <a:lnTo>
                  <a:pt x="188139" y="425529"/>
                </a:lnTo>
                <a:lnTo>
                  <a:pt x="151257" y="414838"/>
                </a:lnTo>
                <a:lnTo>
                  <a:pt x="101395" y="390150"/>
                </a:lnTo>
                <a:lnTo>
                  <a:pt x="59616" y="356412"/>
                </a:lnTo>
                <a:lnTo>
                  <a:pt x="27644" y="315126"/>
                </a:lnTo>
                <a:lnTo>
                  <a:pt x="7197" y="267791"/>
                </a:lnTo>
                <a:lnTo>
                  <a:pt x="0" y="215908"/>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2" name="object 34"/>
          <p:cNvSpPr>
            <a:spLocks/>
          </p:cNvSpPr>
          <p:nvPr/>
        </p:nvSpPr>
        <p:spPr bwMode="auto">
          <a:xfrm>
            <a:off x="7239000" y="4397375"/>
            <a:ext cx="495300" cy="431800"/>
          </a:xfrm>
          <a:custGeom>
            <a:avLst/>
            <a:gdLst>
              <a:gd name="T0" fmla="*/ 0 w 495300"/>
              <a:gd name="T1" fmla="*/ 215908 h 431800"/>
              <a:gd name="T2" fmla="*/ 7197 w 495300"/>
              <a:gd name="T3" fmla="*/ 164019 h 431800"/>
              <a:gd name="T4" fmla="*/ 27644 w 495300"/>
              <a:gd name="T5" fmla="*/ 116681 h 431800"/>
              <a:gd name="T6" fmla="*/ 59616 w 495300"/>
              <a:gd name="T7" fmla="*/ 75393 h 431800"/>
              <a:gd name="T8" fmla="*/ 101395 w 495300"/>
              <a:gd name="T9" fmla="*/ 41654 h 431800"/>
              <a:gd name="T10" fmla="*/ 151257 w 495300"/>
              <a:gd name="T11" fmla="*/ 16965 h 431800"/>
              <a:gd name="T12" fmla="*/ 188139 w 495300"/>
              <a:gd name="T13" fmla="*/ 6274 h 431800"/>
              <a:gd name="T14" fmla="*/ 227340 w 495300"/>
              <a:gd name="T15" fmla="*/ 715 h 431800"/>
              <a:gd name="T16" fmla="*/ 247649 w 495300"/>
              <a:gd name="T17" fmla="*/ 0 h 431800"/>
              <a:gd name="T18" fmla="*/ 267963 w 495300"/>
              <a:gd name="T19" fmla="*/ 715 h 431800"/>
              <a:gd name="T20" fmla="*/ 307169 w 495300"/>
              <a:gd name="T21" fmla="*/ 6274 h 431800"/>
              <a:gd name="T22" fmla="*/ 344055 w 495300"/>
              <a:gd name="T23" fmla="*/ 16965 h 431800"/>
              <a:gd name="T24" fmla="*/ 393917 w 495300"/>
              <a:gd name="T25" fmla="*/ 41654 h 431800"/>
              <a:gd name="T26" fmla="*/ 435693 w 495300"/>
              <a:gd name="T27" fmla="*/ 75393 h 431800"/>
              <a:gd name="T28" fmla="*/ 467661 w 495300"/>
              <a:gd name="T29" fmla="*/ 116681 h 431800"/>
              <a:gd name="T30" fmla="*/ 488103 w 495300"/>
              <a:gd name="T31" fmla="*/ 164019 h 431800"/>
              <a:gd name="T32" fmla="*/ 495299 w 495300"/>
              <a:gd name="T33" fmla="*/ 215908 h 431800"/>
              <a:gd name="T34" fmla="*/ 494479 w 495300"/>
              <a:gd name="T35" fmla="*/ 233599 h 431800"/>
              <a:gd name="T36" fmla="*/ 482676 w 495300"/>
              <a:gd name="T37" fmla="*/ 284104 h 431800"/>
              <a:gd name="T38" fmla="*/ 458201 w 495300"/>
              <a:gd name="T39" fmla="*/ 329582 h 431800"/>
              <a:gd name="T40" fmla="*/ 422772 w 495300"/>
              <a:gd name="T41" fmla="*/ 368526 h 431800"/>
              <a:gd name="T42" fmla="*/ 378110 w 495300"/>
              <a:gd name="T43" fmla="*/ 399430 h 431800"/>
              <a:gd name="T44" fmla="*/ 325934 w 495300"/>
              <a:gd name="T45" fmla="*/ 420786 h 431800"/>
              <a:gd name="T46" fmla="*/ 287825 w 495300"/>
              <a:gd name="T47" fmla="*/ 428975 h 431800"/>
              <a:gd name="T48" fmla="*/ 247649 w 495300"/>
              <a:gd name="T49" fmla="*/ 431804 h 431800"/>
              <a:gd name="T50" fmla="*/ 227340 w 495300"/>
              <a:gd name="T51" fmla="*/ 431087 h 431800"/>
              <a:gd name="T52" fmla="*/ 188139 w 495300"/>
              <a:gd name="T53" fmla="*/ 425522 h 431800"/>
              <a:gd name="T54" fmla="*/ 151257 w 495300"/>
              <a:gd name="T55" fmla="*/ 414821 h 431800"/>
              <a:gd name="T56" fmla="*/ 101395 w 495300"/>
              <a:gd name="T57" fmla="*/ 390115 h 431800"/>
              <a:gd name="T58" fmla="*/ 59616 w 495300"/>
              <a:gd name="T59" fmla="*/ 356364 h 431800"/>
              <a:gd name="T60" fmla="*/ 27644 w 495300"/>
              <a:gd name="T61" fmla="*/ 315074 h 431800"/>
              <a:gd name="T62" fmla="*/ 7197 w 495300"/>
              <a:gd name="T63" fmla="*/ 267753 h 431800"/>
              <a:gd name="T64" fmla="*/ 0 w 495300"/>
              <a:gd name="T65" fmla="*/ 215908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908"/>
                </a:moveTo>
                <a:lnTo>
                  <a:pt x="7197" y="164019"/>
                </a:lnTo>
                <a:lnTo>
                  <a:pt x="27644" y="116681"/>
                </a:lnTo>
                <a:lnTo>
                  <a:pt x="59616" y="75393"/>
                </a:lnTo>
                <a:lnTo>
                  <a:pt x="101395" y="41654"/>
                </a:lnTo>
                <a:lnTo>
                  <a:pt x="151257" y="16965"/>
                </a:lnTo>
                <a:lnTo>
                  <a:pt x="188139" y="6274"/>
                </a:lnTo>
                <a:lnTo>
                  <a:pt x="227340" y="715"/>
                </a:lnTo>
                <a:lnTo>
                  <a:pt x="247649" y="0"/>
                </a:lnTo>
                <a:lnTo>
                  <a:pt x="267963" y="715"/>
                </a:lnTo>
                <a:lnTo>
                  <a:pt x="307169" y="6274"/>
                </a:lnTo>
                <a:lnTo>
                  <a:pt x="344055" y="16965"/>
                </a:lnTo>
                <a:lnTo>
                  <a:pt x="393917" y="41654"/>
                </a:lnTo>
                <a:lnTo>
                  <a:pt x="435693" y="75393"/>
                </a:lnTo>
                <a:lnTo>
                  <a:pt x="467661" y="116681"/>
                </a:lnTo>
                <a:lnTo>
                  <a:pt x="488103" y="164019"/>
                </a:lnTo>
                <a:lnTo>
                  <a:pt x="495299" y="215908"/>
                </a:lnTo>
                <a:lnTo>
                  <a:pt x="494479" y="233599"/>
                </a:lnTo>
                <a:lnTo>
                  <a:pt x="482676" y="284104"/>
                </a:lnTo>
                <a:lnTo>
                  <a:pt x="458201" y="329582"/>
                </a:lnTo>
                <a:lnTo>
                  <a:pt x="422772" y="368526"/>
                </a:lnTo>
                <a:lnTo>
                  <a:pt x="378110" y="399430"/>
                </a:lnTo>
                <a:lnTo>
                  <a:pt x="325934" y="420786"/>
                </a:lnTo>
                <a:lnTo>
                  <a:pt x="287825" y="428975"/>
                </a:lnTo>
                <a:lnTo>
                  <a:pt x="247649" y="431804"/>
                </a:lnTo>
                <a:lnTo>
                  <a:pt x="227340" y="431087"/>
                </a:lnTo>
                <a:lnTo>
                  <a:pt x="188139" y="425522"/>
                </a:lnTo>
                <a:lnTo>
                  <a:pt x="151257" y="414821"/>
                </a:lnTo>
                <a:lnTo>
                  <a:pt x="101395" y="390115"/>
                </a:lnTo>
                <a:lnTo>
                  <a:pt x="59616" y="356364"/>
                </a:lnTo>
                <a:lnTo>
                  <a:pt x="27644" y="315074"/>
                </a:lnTo>
                <a:lnTo>
                  <a:pt x="7197" y="267753"/>
                </a:lnTo>
                <a:lnTo>
                  <a:pt x="0" y="215908"/>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3" name="object 36"/>
          <p:cNvSpPr>
            <a:spLocks/>
          </p:cNvSpPr>
          <p:nvPr/>
        </p:nvSpPr>
        <p:spPr bwMode="auto">
          <a:xfrm>
            <a:off x="7772400" y="5689600"/>
            <a:ext cx="495300" cy="431800"/>
          </a:xfrm>
          <a:custGeom>
            <a:avLst/>
            <a:gdLst>
              <a:gd name="T0" fmla="*/ 0 w 495300"/>
              <a:gd name="T1" fmla="*/ 215895 h 431800"/>
              <a:gd name="T2" fmla="*/ 7197 w 495300"/>
              <a:gd name="T3" fmla="*/ 164012 h 431800"/>
              <a:gd name="T4" fmla="*/ 27644 w 495300"/>
              <a:gd name="T5" fmla="*/ 116677 h 431800"/>
              <a:gd name="T6" fmla="*/ 59616 w 495300"/>
              <a:gd name="T7" fmla="*/ 75391 h 431800"/>
              <a:gd name="T8" fmla="*/ 101395 w 495300"/>
              <a:gd name="T9" fmla="*/ 41654 h 431800"/>
              <a:gd name="T10" fmla="*/ 151257 w 495300"/>
              <a:gd name="T11" fmla="*/ 16965 h 431800"/>
              <a:gd name="T12" fmla="*/ 188139 w 495300"/>
              <a:gd name="T13" fmla="*/ 6274 h 431800"/>
              <a:gd name="T14" fmla="*/ 227340 w 495300"/>
              <a:gd name="T15" fmla="*/ 715 h 431800"/>
              <a:gd name="T16" fmla="*/ 247649 w 495300"/>
              <a:gd name="T17" fmla="*/ 0 h 431800"/>
              <a:gd name="T18" fmla="*/ 267963 w 495300"/>
              <a:gd name="T19" fmla="*/ 715 h 431800"/>
              <a:gd name="T20" fmla="*/ 307169 w 495300"/>
              <a:gd name="T21" fmla="*/ 6274 h 431800"/>
              <a:gd name="T22" fmla="*/ 344055 w 495300"/>
              <a:gd name="T23" fmla="*/ 16965 h 431800"/>
              <a:gd name="T24" fmla="*/ 393917 w 495300"/>
              <a:gd name="T25" fmla="*/ 41654 h 431800"/>
              <a:gd name="T26" fmla="*/ 435693 w 495300"/>
              <a:gd name="T27" fmla="*/ 75391 h 431800"/>
              <a:gd name="T28" fmla="*/ 467661 w 495300"/>
              <a:gd name="T29" fmla="*/ 116677 h 431800"/>
              <a:gd name="T30" fmla="*/ 488103 w 495300"/>
              <a:gd name="T31" fmla="*/ 164012 h 431800"/>
              <a:gd name="T32" fmla="*/ 495299 w 495300"/>
              <a:gd name="T33" fmla="*/ 215895 h 431800"/>
              <a:gd name="T34" fmla="*/ 494479 w 495300"/>
              <a:gd name="T35" fmla="*/ 233603 h 431800"/>
              <a:gd name="T36" fmla="*/ 482676 w 495300"/>
              <a:gd name="T37" fmla="*/ 284137 h 431800"/>
              <a:gd name="T38" fmla="*/ 458201 w 495300"/>
              <a:gd name="T39" fmla="*/ 329622 h 431800"/>
              <a:gd name="T40" fmla="*/ 422772 w 495300"/>
              <a:gd name="T41" fmla="*/ 368559 h 431800"/>
              <a:gd name="T42" fmla="*/ 378110 w 495300"/>
              <a:gd name="T43" fmla="*/ 399446 h 431800"/>
              <a:gd name="T44" fmla="*/ 325934 w 495300"/>
              <a:gd name="T45" fmla="*/ 420785 h 431800"/>
              <a:gd name="T46" fmla="*/ 287825 w 495300"/>
              <a:gd name="T47" fmla="*/ 428966 h 431800"/>
              <a:gd name="T48" fmla="*/ 247649 w 495300"/>
              <a:gd name="T49" fmla="*/ 431791 h 431800"/>
              <a:gd name="T50" fmla="*/ 227340 w 495300"/>
              <a:gd name="T51" fmla="*/ 431076 h 431800"/>
              <a:gd name="T52" fmla="*/ 188139 w 495300"/>
              <a:gd name="T53" fmla="*/ 425517 h 431800"/>
              <a:gd name="T54" fmla="*/ 151257 w 495300"/>
              <a:gd name="T55" fmla="*/ 414826 h 431800"/>
              <a:gd name="T56" fmla="*/ 101395 w 495300"/>
              <a:gd name="T57" fmla="*/ 390137 h 431800"/>
              <a:gd name="T58" fmla="*/ 59616 w 495300"/>
              <a:gd name="T59" fmla="*/ 356400 h 431800"/>
              <a:gd name="T60" fmla="*/ 27644 w 495300"/>
              <a:gd name="T61" fmla="*/ 315114 h 431800"/>
              <a:gd name="T62" fmla="*/ 7197 w 495300"/>
              <a:gd name="T63" fmla="*/ 267779 h 431800"/>
              <a:gd name="T64" fmla="*/ 0 w 495300"/>
              <a:gd name="T65" fmla="*/ 215895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0" y="215895"/>
                </a:moveTo>
                <a:lnTo>
                  <a:pt x="7197" y="164012"/>
                </a:lnTo>
                <a:lnTo>
                  <a:pt x="27644" y="116677"/>
                </a:lnTo>
                <a:lnTo>
                  <a:pt x="59616" y="75391"/>
                </a:lnTo>
                <a:lnTo>
                  <a:pt x="101395" y="41654"/>
                </a:lnTo>
                <a:lnTo>
                  <a:pt x="151257" y="16965"/>
                </a:lnTo>
                <a:lnTo>
                  <a:pt x="188139" y="6274"/>
                </a:lnTo>
                <a:lnTo>
                  <a:pt x="227340" y="715"/>
                </a:lnTo>
                <a:lnTo>
                  <a:pt x="247649" y="0"/>
                </a:lnTo>
                <a:lnTo>
                  <a:pt x="267963" y="715"/>
                </a:lnTo>
                <a:lnTo>
                  <a:pt x="307169" y="6274"/>
                </a:lnTo>
                <a:lnTo>
                  <a:pt x="344055" y="16965"/>
                </a:lnTo>
                <a:lnTo>
                  <a:pt x="393917" y="41654"/>
                </a:lnTo>
                <a:lnTo>
                  <a:pt x="435693" y="75391"/>
                </a:lnTo>
                <a:lnTo>
                  <a:pt x="467661" y="116677"/>
                </a:lnTo>
                <a:lnTo>
                  <a:pt x="488103" y="164012"/>
                </a:lnTo>
                <a:lnTo>
                  <a:pt x="495299" y="215895"/>
                </a:lnTo>
                <a:lnTo>
                  <a:pt x="494479" y="233603"/>
                </a:lnTo>
                <a:lnTo>
                  <a:pt x="482676" y="284137"/>
                </a:lnTo>
                <a:lnTo>
                  <a:pt x="458201" y="329622"/>
                </a:lnTo>
                <a:lnTo>
                  <a:pt x="422772" y="368559"/>
                </a:lnTo>
                <a:lnTo>
                  <a:pt x="378110" y="399446"/>
                </a:lnTo>
                <a:lnTo>
                  <a:pt x="325934" y="420785"/>
                </a:lnTo>
                <a:lnTo>
                  <a:pt x="287825" y="428966"/>
                </a:lnTo>
                <a:lnTo>
                  <a:pt x="247649" y="431791"/>
                </a:lnTo>
                <a:lnTo>
                  <a:pt x="227340" y="431076"/>
                </a:lnTo>
                <a:lnTo>
                  <a:pt x="188139" y="425517"/>
                </a:lnTo>
                <a:lnTo>
                  <a:pt x="151257" y="414826"/>
                </a:lnTo>
                <a:lnTo>
                  <a:pt x="101395" y="390137"/>
                </a:lnTo>
                <a:lnTo>
                  <a:pt x="59616" y="356400"/>
                </a:lnTo>
                <a:lnTo>
                  <a:pt x="27644" y="315114"/>
                </a:lnTo>
                <a:lnTo>
                  <a:pt x="7197" y="267779"/>
                </a:lnTo>
                <a:lnTo>
                  <a:pt x="0" y="215895"/>
                </a:lnTo>
                <a:close/>
              </a:path>
            </a:pathLst>
          </a:custGeom>
          <a:noFill/>
          <a:ln w="9524">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4" name="object 37"/>
          <p:cNvSpPr>
            <a:spLocks noChangeArrowheads="1"/>
          </p:cNvSpPr>
          <p:nvPr/>
        </p:nvSpPr>
        <p:spPr bwMode="auto">
          <a:xfrm>
            <a:off x="7610476" y="3910013"/>
            <a:ext cx="1084263" cy="633412"/>
          </a:xfrm>
          <a:prstGeom prst="rect">
            <a:avLst/>
          </a:prstGeom>
          <a:blipFill dpi="0" rotWithShape="1">
            <a:blip r:embed="rId8"/>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55" name="object 38"/>
          <p:cNvSpPr>
            <a:spLocks/>
          </p:cNvSpPr>
          <p:nvPr/>
        </p:nvSpPr>
        <p:spPr bwMode="auto">
          <a:xfrm>
            <a:off x="7661276" y="3946525"/>
            <a:ext cx="981075" cy="514350"/>
          </a:xfrm>
          <a:custGeom>
            <a:avLst/>
            <a:gdLst>
              <a:gd name="T0" fmla="*/ 0 w 981075"/>
              <a:gd name="T1" fmla="*/ 514349 h 514350"/>
              <a:gd name="T2" fmla="*/ 980572 w 981075"/>
              <a:gd name="T3" fmla="*/ 0 h 514350"/>
              <a:gd name="T4" fmla="*/ 0 60000 65536"/>
              <a:gd name="T5" fmla="*/ 0 60000 65536"/>
              <a:gd name="T6" fmla="*/ 0 w 981075"/>
              <a:gd name="T7" fmla="*/ 0 h 514350"/>
              <a:gd name="T8" fmla="*/ 981075 w 981075"/>
              <a:gd name="T9" fmla="*/ 514350 h 514350"/>
            </a:gdLst>
            <a:ahLst/>
            <a:cxnLst>
              <a:cxn ang="T4">
                <a:pos x="T0" y="T1"/>
              </a:cxn>
              <a:cxn ang="T5">
                <a:pos x="T2" y="T3"/>
              </a:cxn>
            </a:cxnLst>
            <a:rect l="T6" t="T7" r="T8" b="T9"/>
            <a:pathLst>
              <a:path w="981075" h="514350">
                <a:moveTo>
                  <a:pt x="0" y="514349"/>
                </a:moveTo>
                <a:lnTo>
                  <a:pt x="980572"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6" name="object 39"/>
          <p:cNvSpPr>
            <a:spLocks/>
          </p:cNvSpPr>
          <p:nvPr/>
        </p:nvSpPr>
        <p:spPr bwMode="auto">
          <a:xfrm>
            <a:off x="7086600" y="5905500"/>
            <a:ext cx="685800" cy="279400"/>
          </a:xfrm>
          <a:custGeom>
            <a:avLst/>
            <a:gdLst>
              <a:gd name="T0" fmla="*/ 0 w 685800"/>
              <a:gd name="T1" fmla="*/ 279404 h 279400"/>
              <a:gd name="T2" fmla="*/ 685799 w 685800"/>
              <a:gd name="T3" fmla="*/ 0 h 279400"/>
              <a:gd name="T4" fmla="*/ 0 60000 65536"/>
              <a:gd name="T5" fmla="*/ 0 60000 65536"/>
              <a:gd name="T6" fmla="*/ 0 w 685800"/>
              <a:gd name="T7" fmla="*/ 0 h 279400"/>
              <a:gd name="T8" fmla="*/ 685800 w 685800"/>
              <a:gd name="T9" fmla="*/ 279400 h 279400"/>
            </a:gdLst>
            <a:ahLst/>
            <a:cxnLst>
              <a:cxn ang="T4">
                <a:pos x="T0" y="T1"/>
              </a:cxn>
              <a:cxn ang="T5">
                <a:pos x="T2" y="T3"/>
              </a:cxn>
            </a:cxnLst>
            <a:rect l="T6" t="T7" r="T8" b="T9"/>
            <a:pathLst>
              <a:path w="685800" h="279400">
                <a:moveTo>
                  <a:pt x="0" y="279404"/>
                </a:moveTo>
                <a:lnTo>
                  <a:pt x="685799" y="0"/>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7" name="object 40"/>
          <p:cNvSpPr>
            <a:spLocks/>
          </p:cNvSpPr>
          <p:nvPr/>
        </p:nvSpPr>
        <p:spPr bwMode="auto">
          <a:xfrm>
            <a:off x="7661276" y="4765676"/>
            <a:ext cx="358775" cy="923925"/>
          </a:xfrm>
          <a:custGeom>
            <a:avLst/>
            <a:gdLst>
              <a:gd name="T0" fmla="*/ 0 w 358775"/>
              <a:gd name="T1" fmla="*/ 0 h 923289"/>
              <a:gd name="T2" fmla="*/ 358261 w 358775"/>
              <a:gd name="T3" fmla="*/ 925840 h 923289"/>
              <a:gd name="T4" fmla="*/ 0 60000 65536"/>
              <a:gd name="T5" fmla="*/ 0 60000 65536"/>
              <a:gd name="T6" fmla="*/ 0 w 358775"/>
              <a:gd name="T7" fmla="*/ 0 h 923289"/>
              <a:gd name="T8" fmla="*/ 358775 w 358775"/>
              <a:gd name="T9" fmla="*/ 923289 h 923289"/>
            </a:gdLst>
            <a:ahLst/>
            <a:cxnLst>
              <a:cxn ang="T4">
                <a:pos x="T0" y="T1"/>
              </a:cxn>
              <a:cxn ang="T5">
                <a:pos x="T2" y="T3"/>
              </a:cxn>
            </a:cxnLst>
            <a:rect l="T6" t="T7" r="T8" b="T9"/>
            <a:pathLst>
              <a:path w="358775" h="923289">
                <a:moveTo>
                  <a:pt x="0" y="0"/>
                </a:moveTo>
                <a:lnTo>
                  <a:pt x="358261" y="923294"/>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8" name="object 41"/>
          <p:cNvSpPr>
            <a:spLocks/>
          </p:cNvSpPr>
          <p:nvPr/>
        </p:nvSpPr>
        <p:spPr bwMode="auto">
          <a:xfrm>
            <a:off x="6613526" y="5349876"/>
            <a:ext cx="225425" cy="619125"/>
          </a:xfrm>
          <a:custGeom>
            <a:avLst/>
            <a:gdLst>
              <a:gd name="T0" fmla="*/ 0 w 225425"/>
              <a:gd name="T1" fmla="*/ 0 h 619125"/>
              <a:gd name="T2" fmla="*/ 224911 w 225425"/>
              <a:gd name="T3" fmla="*/ 618743 h 619125"/>
              <a:gd name="T4" fmla="*/ 0 60000 65536"/>
              <a:gd name="T5" fmla="*/ 0 60000 65536"/>
              <a:gd name="T6" fmla="*/ 0 w 225425"/>
              <a:gd name="T7" fmla="*/ 0 h 619125"/>
              <a:gd name="T8" fmla="*/ 225425 w 225425"/>
              <a:gd name="T9" fmla="*/ 619125 h 619125"/>
            </a:gdLst>
            <a:ahLst/>
            <a:cxnLst>
              <a:cxn ang="T4">
                <a:pos x="T0" y="T1"/>
              </a:cxn>
              <a:cxn ang="T5">
                <a:pos x="T2" y="T3"/>
              </a:cxn>
            </a:cxnLst>
            <a:rect l="T6" t="T7" r="T8" b="T9"/>
            <a:pathLst>
              <a:path w="225425" h="619125">
                <a:moveTo>
                  <a:pt x="0" y="0"/>
                </a:moveTo>
                <a:lnTo>
                  <a:pt x="224911" y="618743"/>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59" name="object 42"/>
          <p:cNvSpPr>
            <a:spLocks/>
          </p:cNvSpPr>
          <p:nvPr/>
        </p:nvSpPr>
        <p:spPr bwMode="auto">
          <a:xfrm>
            <a:off x="6613525" y="4765675"/>
            <a:ext cx="698500" cy="279400"/>
          </a:xfrm>
          <a:custGeom>
            <a:avLst/>
            <a:gdLst>
              <a:gd name="T0" fmla="*/ 0 w 697864"/>
              <a:gd name="T1" fmla="*/ 281060 h 278764"/>
              <a:gd name="T2" fmla="*/ 700019 w 697864"/>
              <a:gd name="T3" fmla="*/ 0 h 278764"/>
              <a:gd name="T4" fmla="*/ 0 60000 65536"/>
              <a:gd name="T5" fmla="*/ 0 60000 65536"/>
              <a:gd name="T6" fmla="*/ 0 w 697864"/>
              <a:gd name="T7" fmla="*/ 0 h 278764"/>
              <a:gd name="T8" fmla="*/ 697864 w 697864"/>
              <a:gd name="T9" fmla="*/ 278764 h 278764"/>
            </a:gdLst>
            <a:ahLst/>
            <a:cxnLst>
              <a:cxn ang="T4">
                <a:pos x="T0" y="T1"/>
              </a:cxn>
              <a:cxn ang="T5">
                <a:pos x="T2" y="T3"/>
              </a:cxn>
            </a:cxnLst>
            <a:rect l="T6" t="T7" r="T8" b="T9"/>
            <a:pathLst>
              <a:path w="697864" h="278764">
                <a:moveTo>
                  <a:pt x="0" y="278510"/>
                </a:moveTo>
                <a:lnTo>
                  <a:pt x="697473" y="0"/>
                </a:lnTo>
              </a:path>
            </a:pathLst>
          </a:custGeom>
          <a:noFill/>
          <a:ln w="19049">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60" name="object 43"/>
          <p:cNvSpPr>
            <a:spLocks noChangeArrowheads="1"/>
          </p:cNvSpPr>
          <p:nvPr/>
        </p:nvSpPr>
        <p:spPr bwMode="auto">
          <a:xfrm>
            <a:off x="8135938" y="6027738"/>
            <a:ext cx="565150" cy="692150"/>
          </a:xfrm>
          <a:prstGeom prst="rect">
            <a:avLst/>
          </a:prstGeom>
          <a:blipFill dpi="0" rotWithShape="1">
            <a:blip r:embed="rId9"/>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61" name="object 44"/>
          <p:cNvSpPr>
            <a:spLocks/>
          </p:cNvSpPr>
          <p:nvPr/>
        </p:nvSpPr>
        <p:spPr bwMode="auto">
          <a:xfrm>
            <a:off x="8194676" y="6057900"/>
            <a:ext cx="447675" cy="584200"/>
          </a:xfrm>
          <a:custGeom>
            <a:avLst/>
            <a:gdLst>
              <a:gd name="T0" fmla="*/ 0 w 447675"/>
              <a:gd name="T1" fmla="*/ 0 h 584200"/>
              <a:gd name="T2" fmla="*/ 447172 w 447675"/>
              <a:gd name="T3" fmla="*/ 583941 h 584200"/>
              <a:gd name="T4" fmla="*/ 0 60000 65536"/>
              <a:gd name="T5" fmla="*/ 0 60000 65536"/>
              <a:gd name="T6" fmla="*/ 0 w 447675"/>
              <a:gd name="T7" fmla="*/ 0 h 584200"/>
              <a:gd name="T8" fmla="*/ 447675 w 447675"/>
              <a:gd name="T9" fmla="*/ 584200 h 584200"/>
            </a:gdLst>
            <a:ahLst/>
            <a:cxnLst>
              <a:cxn ang="T4">
                <a:pos x="T0" y="T1"/>
              </a:cxn>
              <a:cxn ang="T5">
                <a:pos x="T2" y="T3"/>
              </a:cxn>
            </a:cxnLst>
            <a:rect l="T6" t="T7" r="T8" b="T9"/>
            <a:pathLst>
              <a:path w="447675" h="584200">
                <a:moveTo>
                  <a:pt x="0" y="0"/>
                </a:moveTo>
                <a:lnTo>
                  <a:pt x="447172" y="583941"/>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62" name="object 45"/>
          <p:cNvSpPr>
            <a:spLocks noChangeArrowheads="1"/>
          </p:cNvSpPr>
          <p:nvPr/>
        </p:nvSpPr>
        <p:spPr bwMode="auto">
          <a:xfrm>
            <a:off x="6962775" y="6300788"/>
            <a:ext cx="750888" cy="423862"/>
          </a:xfrm>
          <a:prstGeom prst="rect">
            <a:avLst/>
          </a:prstGeom>
          <a:blipFill dpi="0" rotWithShape="1">
            <a:blip r:embed="rId10"/>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63" name="object 46"/>
          <p:cNvSpPr>
            <a:spLocks/>
          </p:cNvSpPr>
          <p:nvPr/>
        </p:nvSpPr>
        <p:spPr bwMode="auto">
          <a:xfrm>
            <a:off x="7013575" y="6337300"/>
            <a:ext cx="647700" cy="304800"/>
          </a:xfrm>
          <a:custGeom>
            <a:avLst/>
            <a:gdLst>
              <a:gd name="T0" fmla="*/ 0 w 647700"/>
              <a:gd name="T1" fmla="*/ 0 h 304800"/>
              <a:gd name="T2" fmla="*/ 647699 w 647700"/>
              <a:gd name="T3" fmla="*/ 304537 h 304800"/>
              <a:gd name="T4" fmla="*/ 0 60000 65536"/>
              <a:gd name="T5" fmla="*/ 0 60000 65536"/>
              <a:gd name="T6" fmla="*/ 0 w 647700"/>
              <a:gd name="T7" fmla="*/ 0 h 304800"/>
              <a:gd name="T8" fmla="*/ 647700 w 647700"/>
              <a:gd name="T9" fmla="*/ 304800 h 304800"/>
            </a:gdLst>
            <a:ahLst/>
            <a:cxnLst>
              <a:cxn ang="T4">
                <a:pos x="T0" y="T1"/>
              </a:cxn>
              <a:cxn ang="T5">
                <a:pos x="T2" y="T3"/>
              </a:cxn>
            </a:cxnLst>
            <a:rect l="T6" t="T7" r="T8" b="T9"/>
            <a:pathLst>
              <a:path w="647700" h="304800">
                <a:moveTo>
                  <a:pt x="0" y="0"/>
                </a:moveTo>
                <a:lnTo>
                  <a:pt x="647699" y="304537"/>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64" name="object 47"/>
          <p:cNvSpPr>
            <a:spLocks noChangeArrowheads="1"/>
          </p:cNvSpPr>
          <p:nvPr/>
        </p:nvSpPr>
        <p:spPr bwMode="auto">
          <a:xfrm>
            <a:off x="8142288" y="5376864"/>
            <a:ext cx="704850" cy="458787"/>
          </a:xfrm>
          <a:prstGeom prst="rect">
            <a:avLst/>
          </a:prstGeom>
          <a:blipFill dpi="0" rotWithShape="1">
            <a:blip r:embed="rId11"/>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65" name="object 48"/>
          <p:cNvSpPr>
            <a:spLocks/>
          </p:cNvSpPr>
          <p:nvPr/>
        </p:nvSpPr>
        <p:spPr bwMode="auto">
          <a:xfrm>
            <a:off x="8194676" y="5413376"/>
            <a:ext cx="600075" cy="339725"/>
          </a:xfrm>
          <a:custGeom>
            <a:avLst/>
            <a:gdLst>
              <a:gd name="T0" fmla="*/ 0 w 600075"/>
              <a:gd name="T1" fmla="*/ 339339 h 339725"/>
              <a:gd name="T2" fmla="*/ 599572 w 600075"/>
              <a:gd name="T3" fmla="*/ 0 h 339725"/>
              <a:gd name="T4" fmla="*/ 0 60000 65536"/>
              <a:gd name="T5" fmla="*/ 0 60000 65536"/>
              <a:gd name="T6" fmla="*/ 0 w 600075"/>
              <a:gd name="T7" fmla="*/ 0 h 339725"/>
              <a:gd name="T8" fmla="*/ 600075 w 600075"/>
              <a:gd name="T9" fmla="*/ 339725 h 339725"/>
            </a:gdLst>
            <a:ahLst/>
            <a:cxnLst>
              <a:cxn ang="T4">
                <a:pos x="T0" y="T1"/>
              </a:cxn>
              <a:cxn ang="T5">
                <a:pos x="T2" y="T3"/>
              </a:cxn>
            </a:cxnLst>
            <a:rect l="T6" t="T7" r="T8" b="T9"/>
            <a:pathLst>
              <a:path w="600075" h="339725">
                <a:moveTo>
                  <a:pt x="0" y="339339"/>
                </a:moveTo>
                <a:lnTo>
                  <a:pt x="599572"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66" name="object 49"/>
          <p:cNvSpPr>
            <a:spLocks noChangeArrowheads="1"/>
          </p:cNvSpPr>
          <p:nvPr/>
        </p:nvSpPr>
        <p:spPr bwMode="auto">
          <a:xfrm>
            <a:off x="3443288" y="5260975"/>
            <a:ext cx="715962" cy="560388"/>
          </a:xfrm>
          <a:prstGeom prst="rect">
            <a:avLst/>
          </a:prstGeom>
          <a:blipFill dpi="0" rotWithShape="1">
            <a:blip r:embed="rId1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67" name="object 50"/>
          <p:cNvSpPr>
            <a:spLocks/>
          </p:cNvSpPr>
          <p:nvPr/>
        </p:nvSpPr>
        <p:spPr bwMode="auto">
          <a:xfrm>
            <a:off x="3495675" y="5295900"/>
            <a:ext cx="609600" cy="444500"/>
          </a:xfrm>
          <a:custGeom>
            <a:avLst/>
            <a:gdLst>
              <a:gd name="T0" fmla="*/ 0 w 608964"/>
              <a:gd name="T1" fmla="*/ 443983 h 444500"/>
              <a:gd name="T2" fmla="*/ 611122 w 608964"/>
              <a:gd name="T3" fmla="*/ 0 h 444500"/>
              <a:gd name="T4" fmla="*/ 0 60000 65536"/>
              <a:gd name="T5" fmla="*/ 0 60000 65536"/>
              <a:gd name="T6" fmla="*/ 0 w 608964"/>
              <a:gd name="T7" fmla="*/ 0 h 444500"/>
              <a:gd name="T8" fmla="*/ 608964 w 608964"/>
              <a:gd name="T9" fmla="*/ 444500 h 444500"/>
            </a:gdLst>
            <a:ahLst/>
            <a:cxnLst>
              <a:cxn ang="T4">
                <a:pos x="T0" y="T1"/>
              </a:cxn>
              <a:cxn ang="T5">
                <a:pos x="T2" y="T3"/>
              </a:cxn>
            </a:cxnLst>
            <a:rect l="T6" t="T7" r="T8" b="T9"/>
            <a:pathLst>
              <a:path w="608964" h="444500">
                <a:moveTo>
                  <a:pt x="0" y="443983"/>
                </a:moveTo>
                <a:lnTo>
                  <a:pt x="608575"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68" name="object 51"/>
          <p:cNvSpPr>
            <a:spLocks noChangeArrowheads="1"/>
          </p:cNvSpPr>
          <p:nvPr/>
        </p:nvSpPr>
        <p:spPr bwMode="auto">
          <a:xfrm>
            <a:off x="5892800" y="6300788"/>
            <a:ext cx="820738" cy="423862"/>
          </a:xfrm>
          <a:prstGeom prst="rect">
            <a:avLst/>
          </a:prstGeom>
          <a:blipFill dpi="0" rotWithShape="1">
            <a:blip r:embed="rId1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6669" name="object 52"/>
          <p:cNvSpPr>
            <a:spLocks/>
          </p:cNvSpPr>
          <p:nvPr/>
        </p:nvSpPr>
        <p:spPr bwMode="auto">
          <a:xfrm>
            <a:off x="5943601" y="6337300"/>
            <a:ext cx="720725" cy="304800"/>
          </a:xfrm>
          <a:custGeom>
            <a:avLst/>
            <a:gdLst>
              <a:gd name="T0" fmla="*/ 720211 w 720725"/>
              <a:gd name="T1" fmla="*/ 0 h 304800"/>
              <a:gd name="T2" fmla="*/ 0 w 720725"/>
              <a:gd name="T3" fmla="*/ 304537 h 304800"/>
              <a:gd name="T4" fmla="*/ 0 60000 65536"/>
              <a:gd name="T5" fmla="*/ 0 60000 65536"/>
              <a:gd name="T6" fmla="*/ 0 w 720725"/>
              <a:gd name="T7" fmla="*/ 0 h 304800"/>
              <a:gd name="T8" fmla="*/ 720725 w 720725"/>
              <a:gd name="T9" fmla="*/ 304800 h 304800"/>
            </a:gdLst>
            <a:ahLst/>
            <a:cxnLst>
              <a:cxn ang="T4">
                <a:pos x="T0" y="T1"/>
              </a:cxn>
              <a:cxn ang="T5">
                <a:pos x="T2" y="T3"/>
              </a:cxn>
            </a:cxnLst>
            <a:rect l="T6" t="T7" r="T8" b="T9"/>
            <a:pathLst>
              <a:path w="720725" h="304800">
                <a:moveTo>
                  <a:pt x="720211" y="0"/>
                </a:moveTo>
                <a:lnTo>
                  <a:pt x="0" y="304537"/>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53" name="object 54"/>
          <p:cNvSpPr>
            <a:spLocks noChangeArrowheads="1"/>
          </p:cNvSpPr>
          <p:nvPr/>
        </p:nvSpPr>
        <p:spPr bwMode="auto">
          <a:xfrm>
            <a:off x="5387975" y="1506538"/>
            <a:ext cx="1758950" cy="1624012"/>
          </a:xfrm>
          <a:prstGeom prst="rect">
            <a:avLst/>
          </a:prstGeom>
          <a:blipFill dpi="0" rotWithShape="1">
            <a:blip r:embed="rId1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55" name="object 56"/>
          <p:cNvSpPr>
            <a:spLocks/>
          </p:cNvSpPr>
          <p:nvPr/>
        </p:nvSpPr>
        <p:spPr bwMode="auto">
          <a:xfrm>
            <a:off x="5448300" y="1549400"/>
            <a:ext cx="1638300" cy="1498600"/>
          </a:xfrm>
          <a:custGeom>
            <a:avLst/>
            <a:gdLst>
              <a:gd name="T0" fmla="*/ 2715 w 1638300"/>
              <a:gd name="T1" fmla="*/ 687874 h 1498600"/>
              <a:gd name="T2" fmla="*/ 23807 w 1638300"/>
              <a:gd name="T3" fmla="*/ 569273 h 1498600"/>
              <a:gd name="T4" fmla="*/ 64375 w 1638300"/>
              <a:gd name="T5" fmla="*/ 457681 h 1498600"/>
              <a:gd name="T6" fmla="*/ 122732 w 1638300"/>
              <a:gd name="T7" fmla="*/ 354642 h 1498600"/>
              <a:gd name="T8" fmla="*/ 197190 w 1638300"/>
              <a:gd name="T9" fmla="*/ 261700 h 1498600"/>
              <a:gd name="T10" fmla="*/ 286064 w 1638300"/>
              <a:gd name="T11" fmla="*/ 180398 h 1498600"/>
              <a:gd name="T12" fmla="*/ 387665 w 1638300"/>
              <a:gd name="T13" fmla="*/ 112282 h 1498600"/>
              <a:gd name="T14" fmla="*/ 500308 w 1638300"/>
              <a:gd name="T15" fmla="*/ 58895 h 1498600"/>
              <a:gd name="T16" fmla="*/ 622305 w 1638300"/>
              <a:gd name="T17" fmla="*/ 21781 h 1498600"/>
              <a:gd name="T18" fmla="*/ 751969 w 1638300"/>
              <a:gd name="T19" fmla="*/ 2484 h 1498600"/>
              <a:gd name="T20" fmla="*/ 886330 w 1638300"/>
              <a:gd name="T21" fmla="*/ 2484 h 1498600"/>
              <a:gd name="T22" fmla="*/ 1015994 w 1638300"/>
              <a:gd name="T23" fmla="*/ 21781 h 1498600"/>
              <a:gd name="T24" fmla="*/ 1137991 w 1638300"/>
              <a:gd name="T25" fmla="*/ 58895 h 1498600"/>
              <a:gd name="T26" fmla="*/ 1250634 w 1638300"/>
              <a:gd name="T27" fmla="*/ 112282 h 1498600"/>
              <a:gd name="T28" fmla="*/ 1352235 w 1638300"/>
              <a:gd name="T29" fmla="*/ 180398 h 1498600"/>
              <a:gd name="T30" fmla="*/ 1441109 w 1638300"/>
              <a:gd name="T31" fmla="*/ 261700 h 1498600"/>
              <a:gd name="T32" fmla="*/ 1515567 w 1638300"/>
              <a:gd name="T33" fmla="*/ 354642 h 1498600"/>
              <a:gd name="T34" fmla="*/ 1573924 w 1638300"/>
              <a:gd name="T35" fmla="*/ 457681 h 1498600"/>
              <a:gd name="T36" fmla="*/ 1614492 w 1638300"/>
              <a:gd name="T37" fmla="*/ 569273 h 1498600"/>
              <a:gd name="T38" fmla="*/ 1635584 w 1638300"/>
              <a:gd name="T39" fmla="*/ 687874 h 1498600"/>
              <a:gd name="T40" fmla="*/ 1635584 w 1638300"/>
              <a:gd name="T41" fmla="*/ 810766 h 1498600"/>
              <a:gd name="T42" fmla="*/ 1614492 w 1638300"/>
              <a:gd name="T43" fmla="*/ 929365 h 1498600"/>
              <a:gd name="T44" fmla="*/ 1573924 w 1638300"/>
              <a:gd name="T45" fmla="*/ 1040954 h 1498600"/>
              <a:gd name="T46" fmla="*/ 1515567 w 1638300"/>
              <a:gd name="T47" fmla="*/ 1143989 h 1498600"/>
              <a:gd name="T48" fmla="*/ 1441109 w 1638300"/>
              <a:gd name="T49" fmla="*/ 1236927 h 1498600"/>
              <a:gd name="T50" fmla="*/ 1352235 w 1638300"/>
              <a:gd name="T51" fmla="*/ 1318224 h 1498600"/>
              <a:gd name="T52" fmla="*/ 1250634 w 1638300"/>
              <a:gd name="T53" fmla="*/ 1386336 h 1498600"/>
              <a:gd name="T54" fmla="*/ 1137991 w 1638300"/>
              <a:gd name="T55" fmla="*/ 1439719 h 1498600"/>
              <a:gd name="T56" fmla="*/ 1015994 w 1638300"/>
              <a:gd name="T57" fmla="*/ 1476830 h 1498600"/>
              <a:gd name="T58" fmla="*/ 886330 w 1638300"/>
              <a:gd name="T59" fmla="*/ 1496125 h 1498600"/>
              <a:gd name="T60" fmla="*/ 751969 w 1638300"/>
              <a:gd name="T61" fmla="*/ 1496125 h 1498600"/>
              <a:gd name="T62" fmla="*/ 622305 w 1638300"/>
              <a:gd name="T63" fmla="*/ 1476830 h 1498600"/>
              <a:gd name="T64" fmla="*/ 500308 w 1638300"/>
              <a:gd name="T65" fmla="*/ 1439719 h 1498600"/>
              <a:gd name="T66" fmla="*/ 387665 w 1638300"/>
              <a:gd name="T67" fmla="*/ 1386336 h 1498600"/>
              <a:gd name="T68" fmla="*/ 286064 w 1638300"/>
              <a:gd name="T69" fmla="*/ 1318224 h 1498600"/>
              <a:gd name="T70" fmla="*/ 197190 w 1638300"/>
              <a:gd name="T71" fmla="*/ 1236927 h 1498600"/>
              <a:gd name="T72" fmla="*/ 122732 w 1638300"/>
              <a:gd name="T73" fmla="*/ 1143989 h 1498600"/>
              <a:gd name="T74" fmla="*/ 64375 w 1638300"/>
              <a:gd name="T75" fmla="*/ 1040954 h 1498600"/>
              <a:gd name="T76" fmla="*/ 23807 w 1638300"/>
              <a:gd name="T77" fmla="*/ 929365 h 1498600"/>
              <a:gd name="T78" fmla="*/ 2715 w 1638300"/>
              <a:gd name="T79" fmla="*/ 810766 h 1498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38300"/>
              <a:gd name="T121" fmla="*/ 0 h 1498600"/>
              <a:gd name="T122" fmla="*/ 1638300 w 1638300"/>
              <a:gd name="T123" fmla="*/ 1498600 h 1498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38300" h="1498600">
                <a:moveTo>
                  <a:pt x="0" y="749320"/>
                </a:moveTo>
                <a:lnTo>
                  <a:pt x="2715" y="687874"/>
                </a:lnTo>
                <a:lnTo>
                  <a:pt x="10721" y="627794"/>
                </a:lnTo>
                <a:lnTo>
                  <a:pt x="23807" y="569273"/>
                </a:lnTo>
                <a:lnTo>
                  <a:pt x="41762" y="512504"/>
                </a:lnTo>
                <a:lnTo>
                  <a:pt x="64375" y="457681"/>
                </a:lnTo>
                <a:lnTo>
                  <a:pt x="91435" y="404996"/>
                </a:lnTo>
                <a:lnTo>
                  <a:pt x="122732" y="354642"/>
                </a:lnTo>
                <a:lnTo>
                  <a:pt x="158054" y="306812"/>
                </a:lnTo>
                <a:lnTo>
                  <a:pt x="197190" y="261700"/>
                </a:lnTo>
                <a:lnTo>
                  <a:pt x="239930" y="219497"/>
                </a:lnTo>
                <a:lnTo>
                  <a:pt x="286064" y="180398"/>
                </a:lnTo>
                <a:lnTo>
                  <a:pt x="335379" y="144596"/>
                </a:lnTo>
                <a:lnTo>
                  <a:pt x="387665" y="112282"/>
                </a:lnTo>
                <a:lnTo>
                  <a:pt x="442712" y="83651"/>
                </a:lnTo>
                <a:lnTo>
                  <a:pt x="500308" y="58895"/>
                </a:lnTo>
                <a:lnTo>
                  <a:pt x="560242" y="38207"/>
                </a:lnTo>
                <a:lnTo>
                  <a:pt x="622305" y="21781"/>
                </a:lnTo>
                <a:lnTo>
                  <a:pt x="686284" y="9809"/>
                </a:lnTo>
                <a:lnTo>
                  <a:pt x="751969" y="2484"/>
                </a:lnTo>
                <a:lnTo>
                  <a:pt x="819149" y="0"/>
                </a:lnTo>
                <a:lnTo>
                  <a:pt x="886330" y="2484"/>
                </a:lnTo>
                <a:lnTo>
                  <a:pt x="952015" y="9809"/>
                </a:lnTo>
                <a:lnTo>
                  <a:pt x="1015994" y="21781"/>
                </a:lnTo>
                <a:lnTo>
                  <a:pt x="1078057" y="38207"/>
                </a:lnTo>
                <a:lnTo>
                  <a:pt x="1137991" y="58895"/>
                </a:lnTo>
                <a:lnTo>
                  <a:pt x="1195587" y="83651"/>
                </a:lnTo>
                <a:lnTo>
                  <a:pt x="1250634" y="112282"/>
                </a:lnTo>
                <a:lnTo>
                  <a:pt x="1302920" y="144596"/>
                </a:lnTo>
                <a:lnTo>
                  <a:pt x="1352235" y="180398"/>
                </a:lnTo>
                <a:lnTo>
                  <a:pt x="1398369" y="219497"/>
                </a:lnTo>
                <a:lnTo>
                  <a:pt x="1441109" y="261700"/>
                </a:lnTo>
                <a:lnTo>
                  <a:pt x="1480245" y="306812"/>
                </a:lnTo>
                <a:lnTo>
                  <a:pt x="1515567" y="354642"/>
                </a:lnTo>
                <a:lnTo>
                  <a:pt x="1546864" y="404996"/>
                </a:lnTo>
                <a:lnTo>
                  <a:pt x="1573924" y="457681"/>
                </a:lnTo>
                <a:lnTo>
                  <a:pt x="1596537" y="512504"/>
                </a:lnTo>
                <a:lnTo>
                  <a:pt x="1614492" y="569273"/>
                </a:lnTo>
                <a:lnTo>
                  <a:pt x="1627578" y="627794"/>
                </a:lnTo>
                <a:lnTo>
                  <a:pt x="1635584" y="687874"/>
                </a:lnTo>
                <a:lnTo>
                  <a:pt x="1638299" y="749320"/>
                </a:lnTo>
                <a:lnTo>
                  <a:pt x="1635584" y="810766"/>
                </a:lnTo>
                <a:lnTo>
                  <a:pt x="1627578" y="870845"/>
                </a:lnTo>
                <a:lnTo>
                  <a:pt x="1614492" y="929365"/>
                </a:lnTo>
                <a:lnTo>
                  <a:pt x="1596537" y="986132"/>
                </a:lnTo>
                <a:lnTo>
                  <a:pt x="1573924" y="1040954"/>
                </a:lnTo>
                <a:lnTo>
                  <a:pt x="1546864" y="1093637"/>
                </a:lnTo>
                <a:lnTo>
                  <a:pt x="1515567" y="1143989"/>
                </a:lnTo>
                <a:lnTo>
                  <a:pt x="1480245" y="1191817"/>
                </a:lnTo>
                <a:lnTo>
                  <a:pt x="1441109" y="1236927"/>
                </a:lnTo>
                <a:lnTo>
                  <a:pt x="1398369" y="1279127"/>
                </a:lnTo>
                <a:lnTo>
                  <a:pt x="1352235" y="1318224"/>
                </a:lnTo>
                <a:lnTo>
                  <a:pt x="1302920" y="1354024"/>
                </a:lnTo>
                <a:lnTo>
                  <a:pt x="1250634" y="1386336"/>
                </a:lnTo>
                <a:lnTo>
                  <a:pt x="1195587" y="1414965"/>
                </a:lnTo>
                <a:lnTo>
                  <a:pt x="1137991" y="1439719"/>
                </a:lnTo>
                <a:lnTo>
                  <a:pt x="1078057" y="1460405"/>
                </a:lnTo>
                <a:lnTo>
                  <a:pt x="1015994" y="1476830"/>
                </a:lnTo>
                <a:lnTo>
                  <a:pt x="952015" y="1488801"/>
                </a:lnTo>
                <a:lnTo>
                  <a:pt x="886330" y="1496125"/>
                </a:lnTo>
                <a:lnTo>
                  <a:pt x="819149" y="1498610"/>
                </a:lnTo>
                <a:lnTo>
                  <a:pt x="751969" y="1496125"/>
                </a:lnTo>
                <a:lnTo>
                  <a:pt x="686284" y="1488801"/>
                </a:lnTo>
                <a:lnTo>
                  <a:pt x="622305" y="1476830"/>
                </a:lnTo>
                <a:lnTo>
                  <a:pt x="560242" y="1460405"/>
                </a:lnTo>
                <a:lnTo>
                  <a:pt x="500308" y="1439719"/>
                </a:lnTo>
                <a:lnTo>
                  <a:pt x="442712" y="1414965"/>
                </a:lnTo>
                <a:lnTo>
                  <a:pt x="387665" y="1386336"/>
                </a:lnTo>
                <a:lnTo>
                  <a:pt x="335379" y="1354024"/>
                </a:lnTo>
                <a:lnTo>
                  <a:pt x="286064" y="1318224"/>
                </a:lnTo>
                <a:lnTo>
                  <a:pt x="239930" y="1279127"/>
                </a:lnTo>
                <a:lnTo>
                  <a:pt x="197190" y="1236927"/>
                </a:lnTo>
                <a:lnTo>
                  <a:pt x="158054" y="1191817"/>
                </a:lnTo>
                <a:lnTo>
                  <a:pt x="122732" y="1143989"/>
                </a:lnTo>
                <a:lnTo>
                  <a:pt x="91435" y="1093637"/>
                </a:lnTo>
                <a:lnTo>
                  <a:pt x="64375" y="1040954"/>
                </a:lnTo>
                <a:lnTo>
                  <a:pt x="41762" y="986132"/>
                </a:lnTo>
                <a:lnTo>
                  <a:pt x="23807" y="929365"/>
                </a:lnTo>
                <a:lnTo>
                  <a:pt x="10721" y="870845"/>
                </a:lnTo>
                <a:lnTo>
                  <a:pt x="2715" y="810766"/>
                </a:lnTo>
                <a:lnTo>
                  <a:pt x="0" y="749320"/>
                </a:lnTo>
                <a:close/>
              </a:path>
            </a:pathLst>
          </a:custGeom>
          <a:noFill/>
          <a:ln w="38099">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56" name="object 57"/>
          <p:cNvSpPr>
            <a:spLocks noChangeArrowheads="1"/>
          </p:cNvSpPr>
          <p:nvPr/>
        </p:nvSpPr>
        <p:spPr bwMode="auto">
          <a:xfrm>
            <a:off x="6629400" y="1209676"/>
            <a:ext cx="514350" cy="569913"/>
          </a:xfrm>
          <a:prstGeom prst="rect">
            <a:avLst/>
          </a:prstGeom>
          <a:blipFill dpi="0" rotWithShape="1">
            <a:blip r:embed="rId15"/>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57" name="object 58"/>
          <p:cNvSpPr>
            <a:spLocks/>
          </p:cNvSpPr>
          <p:nvPr/>
        </p:nvSpPr>
        <p:spPr bwMode="auto">
          <a:xfrm>
            <a:off x="6686550" y="1241426"/>
            <a:ext cx="400050" cy="460375"/>
          </a:xfrm>
          <a:custGeom>
            <a:avLst/>
            <a:gdLst>
              <a:gd name="T0" fmla="*/ 0 w 400050"/>
              <a:gd name="T1" fmla="*/ 460247 h 460375"/>
              <a:gd name="T2" fmla="*/ 400049 w 400050"/>
              <a:gd name="T3" fmla="*/ 0 h 460375"/>
              <a:gd name="T4" fmla="*/ 0 60000 65536"/>
              <a:gd name="T5" fmla="*/ 0 60000 65536"/>
              <a:gd name="T6" fmla="*/ 0 w 400050"/>
              <a:gd name="T7" fmla="*/ 0 h 460375"/>
              <a:gd name="T8" fmla="*/ 400050 w 400050"/>
              <a:gd name="T9" fmla="*/ 460375 h 460375"/>
            </a:gdLst>
            <a:ahLst/>
            <a:cxnLst>
              <a:cxn ang="T4">
                <a:pos x="T0" y="T1"/>
              </a:cxn>
              <a:cxn ang="T5">
                <a:pos x="T2" y="T3"/>
              </a:cxn>
            </a:cxnLst>
            <a:rect l="T6" t="T7" r="T8" b="T9"/>
            <a:pathLst>
              <a:path w="400050" h="460375">
                <a:moveTo>
                  <a:pt x="0" y="460247"/>
                </a:moveTo>
                <a:lnTo>
                  <a:pt x="400049"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58" name="object 59"/>
          <p:cNvSpPr>
            <a:spLocks noChangeArrowheads="1"/>
          </p:cNvSpPr>
          <p:nvPr/>
        </p:nvSpPr>
        <p:spPr bwMode="auto">
          <a:xfrm>
            <a:off x="6202363" y="990601"/>
            <a:ext cx="127000" cy="625475"/>
          </a:xfrm>
          <a:prstGeom prst="rect">
            <a:avLst/>
          </a:prstGeom>
          <a:blipFill dpi="0" rotWithShape="1">
            <a:blip r:embed="rId16"/>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59" name="object 60"/>
          <p:cNvSpPr>
            <a:spLocks/>
          </p:cNvSpPr>
          <p:nvPr/>
        </p:nvSpPr>
        <p:spPr bwMode="auto">
          <a:xfrm>
            <a:off x="6264276" y="1009650"/>
            <a:ext cx="3175" cy="539750"/>
          </a:xfrm>
          <a:custGeom>
            <a:avLst/>
            <a:gdLst>
              <a:gd name="T0" fmla="*/ 1778 w 3810"/>
              <a:gd name="T1" fmla="*/ 539495 h 539750"/>
              <a:gd name="T2" fmla="*/ 0 w 3810"/>
              <a:gd name="T3" fmla="*/ 0 h 539750"/>
              <a:gd name="T4" fmla="*/ 0 60000 65536"/>
              <a:gd name="T5" fmla="*/ 0 60000 65536"/>
              <a:gd name="T6" fmla="*/ 0 w 3810"/>
              <a:gd name="T7" fmla="*/ 0 h 539750"/>
              <a:gd name="T8" fmla="*/ 3810 w 3810"/>
              <a:gd name="T9" fmla="*/ 539750 h 539750"/>
            </a:gdLst>
            <a:ahLst/>
            <a:cxnLst>
              <a:cxn ang="T4">
                <a:pos x="T0" y="T1"/>
              </a:cxn>
              <a:cxn ang="T5">
                <a:pos x="T2" y="T3"/>
              </a:cxn>
            </a:cxnLst>
            <a:rect l="T6" t="T7" r="T8" b="T9"/>
            <a:pathLst>
              <a:path w="3810" h="539750">
                <a:moveTo>
                  <a:pt x="3688" y="539495"/>
                </a:moveTo>
                <a:lnTo>
                  <a:pt x="0"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60" name="object 61"/>
          <p:cNvSpPr>
            <a:spLocks noChangeArrowheads="1"/>
          </p:cNvSpPr>
          <p:nvPr/>
        </p:nvSpPr>
        <p:spPr bwMode="auto">
          <a:xfrm>
            <a:off x="6959601" y="1628776"/>
            <a:ext cx="638175" cy="498475"/>
          </a:xfrm>
          <a:prstGeom prst="rect">
            <a:avLst/>
          </a:prstGeom>
          <a:blipFill dpi="0" rotWithShape="1">
            <a:blip r:embed="rId17"/>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61" name="object 62"/>
          <p:cNvSpPr>
            <a:spLocks/>
          </p:cNvSpPr>
          <p:nvPr/>
        </p:nvSpPr>
        <p:spPr bwMode="auto">
          <a:xfrm>
            <a:off x="7013576" y="1663700"/>
            <a:ext cx="530225" cy="382588"/>
          </a:xfrm>
          <a:custGeom>
            <a:avLst/>
            <a:gdLst>
              <a:gd name="T0" fmla="*/ 0 w 530225"/>
              <a:gd name="T1" fmla="*/ 381258 h 382905"/>
              <a:gd name="T2" fmla="*/ 529711 w 530225"/>
              <a:gd name="T3" fmla="*/ 0 h 382905"/>
              <a:gd name="T4" fmla="*/ 0 60000 65536"/>
              <a:gd name="T5" fmla="*/ 0 60000 65536"/>
              <a:gd name="T6" fmla="*/ 0 w 530225"/>
              <a:gd name="T7" fmla="*/ 0 h 382905"/>
              <a:gd name="T8" fmla="*/ 530225 w 530225"/>
              <a:gd name="T9" fmla="*/ 382905 h 382905"/>
            </a:gdLst>
            <a:ahLst/>
            <a:cxnLst>
              <a:cxn ang="T4">
                <a:pos x="T0" y="T1"/>
              </a:cxn>
              <a:cxn ang="T5">
                <a:pos x="T2" y="T3"/>
              </a:cxn>
            </a:cxnLst>
            <a:rect l="T6" t="T7" r="T8" b="T9"/>
            <a:pathLst>
              <a:path w="530225" h="382905">
                <a:moveTo>
                  <a:pt x="0" y="382523"/>
                </a:moveTo>
                <a:lnTo>
                  <a:pt x="529711"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62" name="object 63"/>
          <p:cNvSpPr>
            <a:spLocks noChangeArrowheads="1"/>
          </p:cNvSpPr>
          <p:nvPr/>
        </p:nvSpPr>
        <p:spPr bwMode="auto">
          <a:xfrm>
            <a:off x="7026276" y="2274889"/>
            <a:ext cx="677863" cy="123825"/>
          </a:xfrm>
          <a:prstGeom prst="rect">
            <a:avLst/>
          </a:prstGeom>
          <a:blipFill dpi="0" rotWithShape="1">
            <a:blip r:embed="rId18"/>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63" name="object 64"/>
          <p:cNvSpPr>
            <a:spLocks/>
          </p:cNvSpPr>
          <p:nvPr/>
        </p:nvSpPr>
        <p:spPr bwMode="auto">
          <a:xfrm>
            <a:off x="7069139" y="2314575"/>
            <a:ext cx="593725" cy="0"/>
          </a:xfrm>
          <a:custGeom>
            <a:avLst/>
            <a:gdLst>
              <a:gd name="T0" fmla="*/ 0 w 593725"/>
              <a:gd name="T1" fmla="*/ 593232 w 593725"/>
              <a:gd name="T2" fmla="*/ 0 60000 65536"/>
              <a:gd name="T3" fmla="*/ 0 60000 65536"/>
              <a:gd name="T4" fmla="*/ 0 w 593725"/>
              <a:gd name="T5" fmla="*/ 593725 w 593725"/>
            </a:gdLst>
            <a:ahLst/>
            <a:cxnLst>
              <a:cxn ang="T2">
                <a:pos x="T0" y="0"/>
              </a:cxn>
              <a:cxn ang="T3">
                <a:pos x="T1" y="0"/>
              </a:cxn>
            </a:cxnLst>
            <a:rect l="T4" t="0" r="T5" b="0"/>
            <a:pathLst>
              <a:path w="593725">
                <a:moveTo>
                  <a:pt x="0" y="0"/>
                </a:moveTo>
                <a:lnTo>
                  <a:pt x="593232"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64" name="object 65"/>
          <p:cNvSpPr>
            <a:spLocks noChangeArrowheads="1"/>
          </p:cNvSpPr>
          <p:nvPr/>
        </p:nvSpPr>
        <p:spPr bwMode="auto">
          <a:xfrm>
            <a:off x="5283200" y="1211263"/>
            <a:ext cx="463550" cy="635000"/>
          </a:xfrm>
          <a:prstGeom prst="rect">
            <a:avLst/>
          </a:prstGeom>
          <a:blipFill dpi="0" rotWithShape="1">
            <a:blip r:embed="rId19"/>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65" name="object 66"/>
          <p:cNvSpPr>
            <a:spLocks/>
          </p:cNvSpPr>
          <p:nvPr/>
        </p:nvSpPr>
        <p:spPr bwMode="auto">
          <a:xfrm>
            <a:off x="5341939" y="1241425"/>
            <a:ext cx="346075" cy="527050"/>
          </a:xfrm>
          <a:custGeom>
            <a:avLst/>
            <a:gdLst>
              <a:gd name="T0" fmla="*/ 343935 w 346710"/>
              <a:gd name="T1" fmla="*/ 524769 h 527685"/>
              <a:gd name="T2" fmla="*/ 0 w 346710"/>
              <a:gd name="T3" fmla="*/ 0 h 527685"/>
              <a:gd name="T4" fmla="*/ 0 60000 65536"/>
              <a:gd name="T5" fmla="*/ 0 60000 65536"/>
              <a:gd name="T6" fmla="*/ 0 w 346710"/>
              <a:gd name="T7" fmla="*/ 0 h 527685"/>
              <a:gd name="T8" fmla="*/ 346710 w 346710"/>
              <a:gd name="T9" fmla="*/ 527685 h 527685"/>
            </a:gdLst>
            <a:ahLst/>
            <a:cxnLst>
              <a:cxn ang="T4">
                <a:pos x="T0" y="T1"/>
              </a:cxn>
              <a:cxn ang="T5">
                <a:pos x="T2" y="T3"/>
              </a:cxn>
            </a:cxnLst>
            <a:rect l="T6" t="T7" r="T8" b="T9"/>
            <a:pathLst>
              <a:path w="346710" h="527685">
                <a:moveTo>
                  <a:pt x="346466" y="527303"/>
                </a:moveTo>
                <a:lnTo>
                  <a:pt x="0"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66" name="object 67"/>
          <p:cNvSpPr>
            <a:spLocks noChangeArrowheads="1"/>
          </p:cNvSpPr>
          <p:nvPr/>
        </p:nvSpPr>
        <p:spPr bwMode="auto">
          <a:xfrm>
            <a:off x="4810126" y="1731964"/>
            <a:ext cx="747713" cy="396875"/>
          </a:xfrm>
          <a:prstGeom prst="rect">
            <a:avLst/>
          </a:prstGeom>
          <a:blipFill dpi="0" rotWithShape="1">
            <a:blip r:embed="rId20"/>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67" name="object 68"/>
          <p:cNvSpPr>
            <a:spLocks/>
          </p:cNvSpPr>
          <p:nvPr/>
        </p:nvSpPr>
        <p:spPr bwMode="auto">
          <a:xfrm>
            <a:off x="4860925" y="1768476"/>
            <a:ext cx="647700" cy="277813"/>
          </a:xfrm>
          <a:custGeom>
            <a:avLst/>
            <a:gdLst>
              <a:gd name="T0" fmla="*/ 647699 w 647700"/>
              <a:gd name="T1" fmla="*/ 278645 h 277494"/>
              <a:gd name="T2" fmla="*/ 0 w 647700"/>
              <a:gd name="T3" fmla="*/ 0 h 277494"/>
              <a:gd name="T4" fmla="*/ 0 60000 65536"/>
              <a:gd name="T5" fmla="*/ 0 60000 65536"/>
              <a:gd name="T6" fmla="*/ 0 w 647700"/>
              <a:gd name="T7" fmla="*/ 0 h 277494"/>
              <a:gd name="T8" fmla="*/ 647700 w 647700"/>
              <a:gd name="T9" fmla="*/ 277494 h 277494"/>
            </a:gdLst>
            <a:ahLst/>
            <a:cxnLst>
              <a:cxn ang="T4">
                <a:pos x="T0" y="T1"/>
              </a:cxn>
              <a:cxn ang="T5">
                <a:pos x="T2" y="T3"/>
              </a:cxn>
            </a:cxnLst>
            <a:rect l="T6" t="T7" r="T8" b="T9"/>
            <a:pathLst>
              <a:path w="647700" h="277494">
                <a:moveTo>
                  <a:pt x="647699" y="277367"/>
                </a:moveTo>
                <a:lnTo>
                  <a:pt x="0"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68" name="object 69"/>
          <p:cNvSpPr>
            <a:spLocks noChangeArrowheads="1"/>
          </p:cNvSpPr>
          <p:nvPr/>
        </p:nvSpPr>
        <p:spPr bwMode="auto">
          <a:xfrm>
            <a:off x="4843463" y="2274889"/>
            <a:ext cx="677862" cy="123825"/>
          </a:xfrm>
          <a:prstGeom prst="rect">
            <a:avLst/>
          </a:prstGeom>
          <a:blipFill dpi="0" rotWithShape="1">
            <a:blip r:embed="rId18"/>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69" name="object 70"/>
          <p:cNvSpPr>
            <a:spLocks/>
          </p:cNvSpPr>
          <p:nvPr/>
        </p:nvSpPr>
        <p:spPr bwMode="auto">
          <a:xfrm>
            <a:off x="4886326" y="2314575"/>
            <a:ext cx="593725" cy="0"/>
          </a:xfrm>
          <a:custGeom>
            <a:avLst/>
            <a:gdLst>
              <a:gd name="T0" fmla="*/ 0 w 593725"/>
              <a:gd name="T1" fmla="*/ 593201 w 593725"/>
              <a:gd name="T2" fmla="*/ 0 60000 65536"/>
              <a:gd name="T3" fmla="*/ 0 60000 65536"/>
              <a:gd name="T4" fmla="*/ 0 w 593725"/>
              <a:gd name="T5" fmla="*/ 593725 w 593725"/>
            </a:gdLst>
            <a:ahLst/>
            <a:cxnLst>
              <a:cxn ang="T2">
                <a:pos x="T0" y="0"/>
              </a:cxn>
              <a:cxn ang="T3">
                <a:pos x="T1" y="0"/>
              </a:cxn>
            </a:cxnLst>
            <a:rect l="T4" t="0" r="T5" b="0"/>
            <a:pathLst>
              <a:path w="593725">
                <a:moveTo>
                  <a:pt x="0" y="0"/>
                </a:moveTo>
                <a:lnTo>
                  <a:pt x="593201"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70" name="object 71"/>
          <p:cNvSpPr>
            <a:spLocks noChangeArrowheads="1"/>
          </p:cNvSpPr>
          <p:nvPr/>
        </p:nvSpPr>
        <p:spPr bwMode="auto">
          <a:xfrm>
            <a:off x="6197600" y="3028950"/>
            <a:ext cx="128588" cy="623888"/>
          </a:xfrm>
          <a:prstGeom prst="rect">
            <a:avLst/>
          </a:prstGeom>
          <a:blipFill dpi="0" rotWithShape="1">
            <a:blip r:embed="rId21"/>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71" name="object 72"/>
          <p:cNvSpPr>
            <a:spLocks/>
          </p:cNvSpPr>
          <p:nvPr/>
        </p:nvSpPr>
        <p:spPr bwMode="auto">
          <a:xfrm>
            <a:off x="6259513" y="3048000"/>
            <a:ext cx="4762" cy="539750"/>
          </a:xfrm>
          <a:custGeom>
            <a:avLst/>
            <a:gdLst>
              <a:gd name="T0" fmla="*/ 9002 w 3810"/>
              <a:gd name="T1" fmla="*/ 539495 h 539750"/>
              <a:gd name="T2" fmla="*/ 0 w 3810"/>
              <a:gd name="T3" fmla="*/ 0 h 539750"/>
              <a:gd name="T4" fmla="*/ 0 60000 65536"/>
              <a:gd name="T5" fmla="*/ 0 60000 65536"/>
              <a:gd name="T6" fmla="*/ 0 w 3810"/>
              <a:gd name="T7" fmla="*/ 0 h 539750"/>
              <a:gd name="T8" fmla="*/ 3810 w 3810"/>
              <a:gd name="T9" fmla="*/ 539750 h 539750"/>
            </a:gdLst>
            <a:ahLst/>
            <a:cxnLst>
              <a:cxn ang="T4">
                <a:pos x="T0" y="T1"/>
              </a:cxn>
              <a:cxn ang="T5">
                <a:pos x="T2" y="T3"/>
              </a:cxn>
            </a:cxnLst>
            <a:rect l="T6" t="T7" r="T8" b="T9"/>
            <a:pathLst>
              <a:path w="3810" h="539750">
                <a:moveTo>
                  <a:pt x="3688" y="539495"/>
                </a:moveTo>
                <a:lnTo>
                  <a:pt x="0"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72" name="object 73"/>
          <p:cNvSpPr>
            <a:spLocks noChangeArrowheads="1"/>
          </p:cNvSpPr>
          <p:nvPr/>
        </p:nvSpPr>
        <p:spPr bwMode="auto">
          <a:xfrm>
            <a:off x="6848475" y="2713038"/>
            <a:ext cx="635000" cy="417512"/>
          </a:xfrm>
          <a:prstGeom prst="rect">
            <a:avLst/>
          </a:prstGeom>
          <a:blipFill dpi="0" rotWithShape="1">
            <a:blip r:embed="rId2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73" name="object 74"/>
          <p:cNvSpPr>
            <a:spLocks/>
          </p:cNvSpPr>
          <p:nvPr/>
        </p:nvSpPr>
        <p:spPr bwMode="auto">
          <a:xfrm>
            <a:off x="6900864" y="2749550"/>
            <a:ext cx="530225" cy="298450"/>
          </a:xfrm>
          <a:custGeom>
            <a:avLst/>
            <a:gdLst>
              <a:gd name="T0" fmla="*/ 0 w 530225"/>
              <a:gd name="T1" fmla="*/ 0 h 299085"/>
              <a:gd name="T2" fmla="*/ 529711 w 530225"/>
              <a:gd name="T3" fmla="*/ 296175 h 299085"/>
              <a:gd name="T4" fmla="*/ 0 60000 65536"/>
              <a:gd name="T5" fmla="*/ 0 60000 65536"/>
              <a:gd name="T6" fmla="*/ 0 w 530225"/>
              <a:gd name="T7" fmla="*/ 0 h 299085"/>
              <a:gd name="T8" fmla="*/ 530225 w 530225"/>
              <a:gd name="T9" fmla="*/ 299085 h 299085"/>
            </a:gdLst>
            <a:ahLst/>
            <a:cxnLst>
              <a:cxn ang="T4">
                <a:pos x="T0" y="T1"/>
              </a:cxn>
              <a:cxn ang="T5">
                <a:pos x="T2" y="T3"/>
              </a:cxn>
            </a:cxnLst>
            <a:rect l="T6" t="T7" r="T8" b="T9"/>
            <a:pathLst>
              <a:path w="530225" h="299085">
                <a:moveTo>
                  <a:pt x="0" y="0"/>
                </a:moveTo>
                <a:lnTo>
                  <a:pt x="529711" y="298703"/>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74" name="object 75"/>
          <p:cNvSpPr>
            <a:spLocks noChangeArrowheads="1"/>
          </p:cNvSpPr>
          <p:nvPr/>
        </p:nvSpPr>
        <p:spPr bwMode="auto">
          <a:xfrm>
            <a:off x="6553200" y="2913063"/>
            <a:ext cx="407988" cy="628650"/>
          </a:xfrm>
          <a:prstGeom prst="rect">
            <a:avLst/>
          </a:prstGeom>
          <a:blipFill dpi="0" rotWithShape="1">
            <a:blip r:embed="rId2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75" name="object 76"/>
          <p:cNvSpPr>
            <a:spLocks/>
          </p:cNvSpPr>
          <p:nvPr/>
        </p:nvSpPr>
        <p:spPr bwMode="auto">
          <a:xfrm>
            <a:off x="6613526" y="2940050"/>
            <a:ext cx="288925" cy="527050"/>
          </a:xfrm>
          <a:custGeom>
            <a:avLst/>
            <a:gdLst>
              <a:gd name="T0" fmla="*/ 0 w 288925"/>
              <a:gd name="T1" fmla="*/ 0 h 527050"/>
              <a:gd name="T2" fmla="*/ 288401 w 288925"/>
              <a:gd name="T3" fmla="*/ 526541 h 527050"/>
              <a:gd name="T4" fmla="*/ 0 60000 65536"/>
              <a:gd name="T5" fmla="*/ 0 60000 65536"/>
              <a:gd name="T6" fmla="*/ 0 w 288925"/>
              <a:gd name="T7" fmla="*/ 0 h 527050"/>
              <a:gd name="T8" fmla="*/ 288925 w 288925"/>
              <a:gd name="T9" fmla="*/ 527050 h 527050"/>
            </a:gdLst>
            <a:ahLst/>
            <a:cxnLst>
              <a:cxn ang="T4">
                <a:pos x="T0" y="T1"/>
              </a:cxn>
              <a:cxn ang="T5">
                <a:pos x="T2" y="T3"/>
              </a:cxn>
            </a:cxnLst>
            <a:rect l="T6" t="T7" r="T8" b="T9"/>
            <a:pathLst>
              <a:path w="288925" h="527050">
                <a:moveTo>
                  <a:pt x="0" y="0"/>
                </a:moveTo>
                <a:lnTo>
                  <a:pt x="288401" y="526541"/>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76" name="object 77"/>
          <p:cNvSpPr>
            <a:spLocks noChangeArrowheads="1"/>
          </p:cNvSpPr>
          <p:nvPr/>
        </p:nvSpPr>
        <p:spPr bwMode="auto">
          <a:xfrm>
            <a:off x="5451476" y="2908300"/>
            <a:ext cx="512763" cy="571500"/>
          </a:xfrm>
          <a:prstGeom prst="rect">
            <a:avLst/>
          </a:prstGeom>
          <a:blipFill dpi="0" rotWithShape="1">
            <a:blip r:embed="rId24"/>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77" name="object 78"/>
          <p:cNvSpPr>
            <a:spLocks/>
          </p:cNvSpPr>
          <p:nvPr/>
        </p:nvSpPr>
        <p:spPr bwMode="auto">
          <a:xfrm>
            <a:off x="5508625" y="2940051"/>
            <a:ext cx="400050" cy="460375"/>
          </a:xfrm>
          <a:custGeom>
            <a:avLst/>
            <a:gdLst>
              <a:gd name="T0" fmla="*/ 0 w 400050"/>
              <a:gd name="T1" fmla="*/ 460247 h 460375"/>
              <a:gd name="T2" fmla="*/ 400049 w 400050"/>
              <a:gd name="T3" fmla="*/ 0 h 460375"/>
              <a:gd name="T4" fmla="*/ 0 60000 65536"/>
              <a:gd name="T5" fmla="*/ 0 60000 65536"/>
              <a:gd name="T6" fmla="*/ 0 w 400050"/>
              <a:gd name="T7" fmla="*/ 0 h 460375"/>
              <a:gd name="T8" fmla="*/ 400050 w 400050"/>
              <a:gd name="T9" fmla="*/ 460375 h 460375"/>
            </a:gdLst>
            <a:ahLst/>
            <a:cxnLst>
              <a:cxn ang="T4">
                <a:pos x="T0" y="T1"/>
              </a:cxn>
              <a:cxn ang="T5">
                <a:pos x="T2" y="T3"/>
              </a:cxn>
            </a:cxnLst>
            <a:rect l="T6" t="T7" r="T8" b="T9"/>
            <a:pathLst>
              <a:path w="400050" h="460375">
                <a:moveTo>
                  <a:pt x="0" y="460247"/>
                </a:moveTo>
                <a:lnTo>
                  <a:pt x="400049"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78" name="object 79"/>
          <p:cNvSpPr>
            <a:spLocks noChangeArrowheads="1"/>
          </p:cNvSpPr>
          <p:nvPr/>
        </p:nvSpPr>
        <p:spPr bwMode="auto">
          <a:xfrm>
            <a:off x="4994275" y="2630489"/>
            <a:ext cx="636588" cy="498475"/>
          </a:xfrm>
          <a:prstGeom prst="rect">
            <a:avLst/>
          </a:prstGeom>
          <a:blipFill dpi="0" rotWithShape="1">
            <a:blip r:embed="rId25"/>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4400" fontAlgn="base">
              <a:spcBef>
                <a:spcPct val="0"/>
              </a:spcBef>
              <a:spcAft>
                <a:spcPct val="0"/>
              </a:spcAft>
            </a:pPr>
            <a:endParaRPr lang="it-IT" sz="1800">
              <a:solidFill>
                <a:prstClr val="black"/>
              </a:solidFill>
              <a:latin typeface="Calibri" charset="0"/>
              <a:ea typeface="ＭＳ Ｐゴシック" charset="0"/>
              <a:cs typeface="Arial" charset="0"/>
            </a:endParaRPr>
          </a:p>
        </p:txBody>
      </p:sp>
      <p:sp>
        <p:nvSpPr>
          <p:cNvPr id="25679" name="object 80"/>
          <p:cNvSpPr>
            <a:spLocks/>
          </p:cNvSpPr>
          <p:nvPr/>
        </p:nvSpPr>
        <p:spPr bwMode="auto">
          <a:xfrm>
            <a:off x="5048251" y="2665414"/>
            <a:ext cx="530225" cy="382587"/>
          </a:xfrm>
          <a:custGeom>
            <a:avLst/>
            <a:gdLst>
              <a:gd name="T0" fmla="*/ 0 w 530225"/>
              <a:gd name="T1" fmla="*/ 381254 h 382905"/>
              <a:gd name="T2" fmla="*/ 529711 w 530225"/>
              <a:gd name="T3" fmla="*/ 0 h 382905"/>
              <a:gd name="T4" fmla="*/ 0 60000 65536"/>
              <a:gd name="T5" fmla="*/ 0 60000 65536"/>
              <a:gd name="T6" fmla="*/ 0 w 530225"/>
              <a:gd name="T7" fmla="*/ 0 h 382905"/>
              <a:gd name="T8" fmla="*/ 530225 w 530225"/>
              <a:gd name="T9" fmla="*/ 382905 h 382905"/>
            </a:gdLst>
            <a:ahLst/>
            <a:cxnLst>
              <a:cxn ang="T4">
                <a:pos x="T0" y="T1"/>
              </a:cxn>
              <a:cxn ang="T5">
                <a:pos x="T2" y="T3"/>
              </a:cxn>
            </a:cxnLst>
            <a:rect l="T6" t="T7" r="T8" b="T9"/>
            <a:pathLst>
              <a:path w="530225" h="382905">
                <a:moveTo>
                  <a:pt x="0" y="382523"/>
                </a:moveTo>
                <a:lnTo>
                  <a:pt x="529711" y="0"/>
                </a:lnTo>
              </a:path>
            </a:pathLst>
          </a:custGeom>
          <a:noFill/>
          <a:ln w="38099">
            <a:solidFill>
              <a:srgbClr val="2C5BE3"/>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696" name="object 82"/>
          <p:cNvSpPr txBox="1">
            <a:spLocks noChangeArrowheads="1"/>
          </p:cNvSpPr>
          <p:nvPr/>
        </p:nvSpPr>
        <p:spPr bwMode="auto">
          <a:xfrm>
            <a:off x="2111375" y="4383089"/>
            <a:ext cx="2095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127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0"/>
              </a:spcBef>
              <a:spcAft>
                <a:spcPct val="0"/>
              </a:spcAft>
            </a:pPr>
            <a:r>
              <a:rPr lang="en-US" sz="2000" b="1">
                <a:solidFill>
                  <a:prstClr val="black"/>
                </a:solidFill>
              </a:rPr>
              <a:t>A</a:t>
            </a:r>
            <a:endParaRPr lang="en-US" sz="2000">
              <a:solidFill>
                <a:prstClr val="black"/>
              </a:solidFill>
            </a:endParaRPr>
          </a:p>
        </p:txBody>
      </p:sp>
      <p:sp>
        <p:nvSpPr>
          <p:cNvPr id="26697" name="object 83"/>
          <p:cNvSpPr txBox="1">
            <a:spLocks noChangeArrowheads="1"/>
          </p:cNvSpPr>
          <p:nvPr/>
        </p:nvSpPr>
        <p:spPr bwMode="auto">
          <a:xfrm>
            <a:off x="8658225" y="6481764"/>
            <a:ext cx="2095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127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0"/>
              </a:spcBef>
              <a:spcAft>
                <a:spcPct val="0"/>
              </a:spcAft>
            </a:pPr>
            <a:r>
              <a:rPr lang="en-US" sz="2000" b="1">
                <a:solidFill>
                  <a:prstClr val="black"/>
                </a:solidFill>
              </a:rPr>
              <a:t>B</a:t>
            </a:r>
            <a:endParaRPr lang="en-US" sz="2000">
              <a:solidFill>
                <a:prstClr val="black"/>
              </a:solidFill>
            </a:endParaRPr>
          </a:p>
        </p:txBody>
      </p:sp>
      <p:sp>
        <p:nvSpPr>
          <p:cNvPr id="25683" name="object 84"/>
          <p:cNvSpPr txBox="1">
            <a:spLocks noChangeArrowheads="1"/>
          </p:cNvSpPr>
          <p:nvPr/>
        </p:nvSpPr>
        <p:spPr bwMode="auto">
          <a:xfrm>
            <a:off x="4591050" y="1539875"/>
            <a:ext cx="2095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127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0"/>
              </a:spcBef>
              <a:spcAft>
                <a:spcPct val="0"/>
              </a:spcAft>
            </a:pPr>
            <a:r>
              <a:rPr lang="en-US" sz="2000" b="1">
                <a:solidFill>
                  <a:prstClr val="black"/>
                </a:solidFill>
              </a:rPr>
              <a:t>A</a:t>
            </a:r>
            <a:endParaRPr lang="en-US" sz="2000">
              <a:solidFill>
                <a:prstClr val="black"/>
              </a:solidFill>
            </a:endParaRPr>
          </a:p>
        </p:txBody>
      </p:sp>
      <p:sp>
        <p:nvSpPr>
          <p:cNvPr id="26699" name="object 33"/>
          <p:cNvSpPr>
            <a:spLocks/>
          </p:cNvSpPr>
          <p:nvPr/>
        </p:nvSpPr>
        <p:spPr bwMode="auto">
          <a:xfrm>
            <a:off x="7239000" y="4397375"/>
            <a:ext cx="495300" cy="431800"/>
          </a:xfrm>
          <a:custGeom>
            <a:avLst/>
            <a:gdLst>
              <a:gd name="T0" fmla="*/ 247649 w 495300"/>
              <a:gd name="T1" fmla="*/ 0 h 431800"/>
              <a:gd name="T2" fmla="*/ 207482 w 495300"/>
              <a:gd name="T3" fmla="*/ 2825 h 431800"/>
              <a:gd name="T4" fmla="*/ 169377 w 495300"/>
              <a:gd name="T5" fmla="*/ 11006 h 431800"/>
              <a:gd name="T6" fmla="*/ 117202 w 495300"/>
              <a:gd name="T7" fmla="*/ 32345 h 431800"/>
              <a:gd name="T8" fmla="*/ 72538 w 495300"/>
              <a:gd name="T9" fmla="*/ 63234 h 431800"/>
              <a:gd name="T10" fmla="*/ 37105 w 495300"/>
              <a:gd name="T11" fmla="*/ 102172 h 431800"/>
              <a:gd name="T12" fmla="*/ 12626 w 495300"/>
              <a:gd name="T13" fmla="*/ 147660 h 431800"/>
              <a:gd name="T14" fmla="*/ 821 w 495300"/>
              <a:gd name="T15" fmla="*/ 198198 h 431800"/>
              <a:gd name="T16" fmla="*/ 0 w 495300"/>
              <a:gd name="T17" fmla="*/ 215908 h 431800"/>
              <a:gd name="T18" fmla="*/ 821 w 495300"/>
              <a:gd name="T19" fmla="*/ 233599 h 431800"/>
              <a:gd name="T20" fmla="*/ 12626 w 495300"/>
              <a:gd name="T21" fmla="*/ 284104 h 431800"/>
              <a:gd name="T22" fmla="*/ 37105 w 495300"/>
              <a:gd name="T23" fmla="*/ 329582 h 431800"/>
              <a:gd name="T24" fmla="*/ 72538 w 495300"/>
              <a:gd name="T25" fmla="*/ 368526 h 431800"/>
              <a:gd name="T26" fmla="*/ 117202 w 495300"/>
              <a:gd name="T27" fmla="*/ 399430 h 431800"/>
              <a:gd name="T28" fmla="*/ 169377 w 495300"/>
              <a:gd name="T29" fmla="*/ 420786 h 431800"/>
              <a:gd name="T30" fmla="*/ 207482 w 495300"/>
              <a:gd name="T31" fmla="*/ 428975 h 431800"/>
              <a:gd name="T32" fmla="*/ 247649 w 495300"/>
              <a:gd name="T33" fmla="*/ 431804 h 431800"/>
              <a:gd name="T34" fmla="*/ 267963 w 495300"/>
              <a:gd name="T35" fmla="*/ 431087 h 431800"/>
              <a:gd name="T36" fmla="*/ 307169 w 495300"/>
              <a:gd name="T37" fmla="*/ 425522 h 431800"/>
              <a:gd name="T38" fmla="*/ 344055 w 495300"/>
              <a:gd name="T39" fmla="*/ 414821 h 431800"/>
              <a:gd name="T40" fmla="*/ 393917 w 495300"/>
              <a:gd name="T41" fmla="*/ 390115 h 431800"/>
              <a:gd name="T42" fmla="*/ 435693 w 495300"/>
              <a:gd name="T43" fmla="*/ 356364 h 431800"/>
              <a:gd name="T44" fmla="*/ 467661 w 495300"/>
              <a:gd name="T45" fmla="*/ 315074 h 431800"/>
              <a:gd name="T46" fmla="*/ 488103 w 495300"/>
              <a:gd name="T47" fmla="*/ 267753 h 431800"/>
              <a:gd name="T48" fmla="*/ 495299 w 495300"/>
              <a:gd name="T49" fmla="*/ 215908 h 431800"/>
              <a:gd name="T50" fmla="*/ 494479 w 495300"/>
              <a:gd name="T51" fmla="*/ 198198 h 431800"/>
              <a:gd name="T52" fmla="*/ 482676 w 495300"/>
              <a:gd name="T53" fmla="*/ 147660 h 431800"/>
              <a:gd name="T54" fmla="*/ 458201 w 495300"/>
              <a:gd name="T55" fmla="*/ 102172 h 431800"/>
              <a:gd name="T56" fmla="*/ 422772 w 495300"/>
              <a:gd name="T57" fmla="*/ 63234 h 431800"/>
              <a:gd name="T58" fmla="*/ 378110 w 495300"/>
              <a:gd name="T59" fmla="*/ 32345 h 431800"/>
              <a:gd name="T60" fmla="*/ 325934 w 495300"/>
              <a:gd name="T61" fmla="*/ 11006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6"/>
                </a:lnTo>
                <a:lnTo>
                  <a:pt x="117202" y="32345"/>
                </a:lnTo>
                <a:lnTo>
                  <a:pt x="72538" y="63234"/>
                </a:lnTo>
                <a:lnTo>
                  <a:pt x="37105" y="102172"/>
                </a:lnTo>
                <a:lnTo>
                  <a:pt x="12626" y="147660"/>
                </a:lnTo>
                <a:lnTo>
                  <a:pt x="821" y="198198"/>
                </a:lnTo>
                <a:lnTo>
                  <a:pt x="0" y="215908"/>
                </a:lnTo>
                <a:lnTo>
                  <a:pt x="821" y="233599"/>
                </a:lnTo>
                <a:lnTo>
                  <a:pt x="12626" y="284104"/>
                </a:lnTo>
                <a:lnTo>
                  <a:pt x="37105" y="329582"/>
                </a:lnTo>
                <a:lnTo>
                  <a:pt x="72538" y="368526"/>
                </a:lnTo>
                <a:lnTo>
                  <a:pt x="117202" y="399430"/>
                </a:lnTo>
                <a:lnTo>
                  <a:pt x="169377" y="420786"/>
                </a:lnTo>
                <a:lnTo>
                  <a:pt x="207482" y="428975"/>
                </a:lnTo>
                <a:lnTo>
                  <a:pt x="247649" y="431804"/>
                </a:lnTo>
                <a:lnTo>
                  <a:pt x="267963" y="431087"/>
                </a:lnTo>
                <a:lnTo>
                  <a:pt x="307169" y="425522"/>
                </a:lnTo>
                <a:lnTo>
                  <a:pt x="344055" y="414821"/>
                </a:lnTo>
                <a:lnTo>
                  <a:pt x="393917" y="390115"/>
                </a:lnTo>
                <a:lnTo>
                  <a:pt x="435693" y="356364"/>
                </a:lnTo>
                <a:lnTo>
                  <a:pt x="467661" y="315074"/>
                </a:lnTo>
                <a:lnTo>
                  <a:pt x="488103" y="267753"/>
                </a:lnTo>
                <a:lnTo>
                  <a:pt x="495299" y="215908"/>
                </a:lnTo>
                <a:lnTo>
                  <a:pt x="494479" y="198198"/>
                </a:lnTo>
                <a:lnTo>
                  <a:pt x="482676" y="147660"/>
                </a:lnTo>
                <a:lnTo>
                  <a:pt x="458201" y="102172"/>
                </a:lnTo>
                <a:lnTo>
                  <a:pt x="422772" y="63234"/>
                </a:lnTo>
                <a:lnTo>
                  <a:pt x="378110" y="32345"/>
                </a:lnTo>
                <a:lnTo>
                  <a:pt x="325934" y="11006"/>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700" name="object 19"/>
          <p:cNvSpPr>
            <a:spLocks/>
          </p:cNvSpPr>
          <p:nvPr/>
        </p:nvSpPr>
        <p:spPr bwMode="auto">
          <a:xfrm>
            <a:off x="2597150" y="4953000"/>
            <a:ext cx="495300" cy="431800"/>
          </a:xfrm>
          <a:custGeom>
            <a:avLst/>
            <a:gdLst>
              <a:gd name="T0" fmla="*/ 247649 w 495300"/>
              <a:gd name="T1" fmla="*/ 0 h 431800"/>
              <a:gd name="T2" fmla="*/ 207478 w 495300"/>
              <a:gd name="T3" fmla="*/ 2825 h 431800"/>
              <a:gd name="T4" fmla="*/ 169371 w 495300"/>
              <a:gd name="T5" fmla="*/ 11004 h 431800"/>
              <a:gd name="T6" fmla="*/ 117196 w 495300"/>
              <a:gd name="T7" fmla="*/ 32342 h 431800"/>
              <a:gd name="T8" fmla="*/ 72532 w 495300"/>
              <a:gd name="T9" fmla="*/ 63228 h 431800"/>
              <a:gd name="T10" fmla="*/ 37102 w 495300"/>
              <a:gd name="T11" fmla="*/ 102163 h 431800"/>
              <a:gd name="T12" fmla="*/ 12624 w 495300"/>
              <a:gd name="T13" fmla="*/ 147649 h 431800"/>
              <a:gd name="T14" fmla="*/ 820 w 495300"/>
              <a:gd name="T15" fmla="*/ 198186 h 431800"/>
              <a:gd name="T16" fmla="*/ 0 w 495300"/>
              <a:gd name="T17" fmla="*/ 215895 h 431800"/>
              <a:gd name="T18" fmla="*/ 820 w 495300"/>
              <a:gd name="T19" fmla="*/ 233605 h 431800"/>
              <a:gd name="T20" fmla="*/ 12624 w 495300"/>
              <a:gd name="T21" fmla="*/ 284143 h 431800"/>
              <a:gd name="T22" fmla="*/ 37102 w 495300"/>
              <a:gd name="T23" fmla="*/ 329631 h 431800"/>
              <a:gd name="T24" fmla="*/ 72532 w 495300"/>
              <a:gd name="T25" fmla="*/ 368569 h 431800"/>
              <a:gd name="T26" fmla="*/ 117196 w 495300"/>
              <a:gd name="T27" fmla="*/ 399458 h 431800"/>
              <a:gd name="T28" fmla="*/ 169371 w 495300"/>
              <a:gd name="T29" fmla="*/ 420797 h 431800"/>
              <a:gd name="T30" fmla="*/ 207478 w 495300"/>
              <a:gd name="T31" fmla="*/ 428978 h 431800"/>
              <a:gd name="T32" fmla="*/ 247649 w 495300"/>
              <a:gd name="T33" fmla="*/ 431804 h 431800"/>
              <a:gd name="T34" fmla="*/ 267961 w 495300"/>
              <a:gd name="T35" fmla="*/ 431088 h 431800"/>
              <a:gd name="T36" fmla="*/ 307165 w 495300"/>
              <a:gd name="T37" fmla="*/ 425529 h 431800"/>
              <a:gd name="T38" fmla="*/ 344048 w 495300"/>
              <a:gd name="T39" fmla="*/ 414838 h 431800"/>
              <a:gd name="T40" fmla="*/ 393911 w 495300"/>
              <a:gd name="T41" fmla="*/ 390149 h 431800"/>
              <a:gd name="T42" fmla="*/ 435688 w 495300"/>
              <a:gd name="T43" fmla="*/ 356410 h 431800"/>
              <a:gd name="T44" fmla="*/ 467658 w 495300"/>
              <a:gd name="T45" fmla="*/ 315122 h 431800"/>
              <a:gd name="T46" fmla="*/ 488102 w 495300"/>
              <a:gd name="T47" fmla="*/ 267784 h 431800"/>
              <a:gd name="T48" fmla="*/ 495299 w 495300"/>
              <a:gd name="T49" fmla="*/ 215895 h 431800"/>
              <a:gd name="T50" fmla="*/ 494479 w 495300"/>
              <a:gd name="T51" fmla="*/ 198186 h 431800"/>
              <a:gd name="T52" fmla="*/ 482675 w 495300"/>
              <a:gd name="T53" fmla="*/ 147649 h 431800"/>
              <a:gd name="T54" fmla="*/ 458197 w 495300"/>
              <a:gd name="T55" fmla="*/ 102163 h 431800"/>
              <a:gd name="T56" fmla="*/ 422767 w 495300"/>
              <a:gd name="T57" fmla="*/ 63228 h 431800"/>
              <a:gd name="T58" fmla="*/ 378103 w 495300"/>
              <a:gd name="T59" fmla="*/ 32342 h 431800"/>
              <a:gd name="T60" fmla="*/ 325928 w 495300"/>
              <a:gd name="T61" fmla="*/ 11004 h 431800"/>
              <a:gd name="T62" fmla="*/ 287821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78" y="2825"/>
                </a:lnTo>
                <a:lnTo>
                  <a:pt x="169371" y="11004"/>
                </a:lnTo>
                <a:lnTo>
                  <a:pt x="117196" y="32342"/>
                </a:lnTo>
                <a:lnTo>
                  <a:pt x="72532" y="63228"/>
                </a:lnTo>
                <a:lnTo>
                  <a:pt x="37102" y="102163"/>
                </a:lnTo>
                <a:lnTo>
                  <a:pt x="12624" y="147649"/>
                </a:lnTo>
                <a:lnTo>
                  <a:pt x="820" y="198186"/>
                </a:lnTo>
                <a:lnTo>
                  <a:pt x="0" y="215895"/>
                </a:lnTo>
                <a:lnTo>
                  <a:pt x="820" y="233605"/>
                </a:lnTo>
                <a:lnTo>
                  <a:pt x="12624" y="284143"/>
                </a:lnTo>
                <a:lnTo>
                  <a:pt x="37102" y="329631"/>
                </a:lnTo>
                <a:lnTo>
                  <a:pt x="72532" y="368569"/>
                </a:lnTo>
                <a:lnTo>
                  <a:pt x="117196" y="399458"/>
                </a:lnTo>
                <a:lnTo>
                  <a:pt x="169371" y="420797"/>
                </a:lnTo>
                <a:lnTo>
                  <a:pt x="207478" y="428978"/>
                </a:lnTo>
                <a:lnTo>
                  <a:pt x="247649" y="431804"/>
                </a:lnTo>
                <a:lnTo>
                  <a:pt x="267961" y="431088"/>
                </a:lnTo>
                <a:lnTo>
                  <a:pt x="307165" y="425529"/>
                </a:lnTo>
                <a:lnTo>
                  <a:pt x="344048" y="414838"/>
                </a:lnTo>
                <a:lnTo>
                  <a:pt x="393911" y="390149"/>
                </a:lnTo>
                <a:lnTo>
                  <a:pt x="435688" y="356410"/>
                </a:lnTo>
                <a:lnTo>
                  <a:pt x="467658" y="315122"/>
                </a:lnTo>
                <a:lnTo>
                  <a:pt x="488102" y="267784"/>
                </a:lnTo>
                <a:lnTo>
                  <a:pt x="495299" y="215895"/>
                </a:lnTo>
                <a:lnTo>
                  <a:pt x="494479" y="198186"/>
                </a:lnTo>
                <a:lnTo>
                  <a:pt x="482675" y="147649"/>
                </a:lnTo>
                <a:lnTo>
                  <a:pt x="458197" y="102163"/>
                </a:lnTo>
                <a:lnTo>
                  <a:pt x="422767" y="63228"/>
                </a:lnTo>
                <a:lnTo>
                  <a:pt x="378103" y="32342"/>
                </a:lnTo>
                <a:lnTo>
                  <a:pt x="325928" y="11004"/>
                </a:lnTo>
                <a:lnTo>
                  <a:pt x="287821"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701" name="object 25"/>
          <p:cNvSpPr>
            <a:spLocks/>
          </p:cNvSpPr>
          <p:nvPr/>
        </p:nvSpPr>
        <p:spPr bwMode="auto">
          <a:xfrm>
            <a:off x="4762500" y="5753100"/>
            <a:ext cx="495300" cy="431800"/>
          </a:xfrm>
          <a:custGeom>
            <a:avLst/>
            <a:gdLst>
              <a:gd name="T0" fmla="*/ 247649 w 495300"/>
              <a:gd name="T1" fmla="*/ 0 h 431800"/>
              <a:gd name="T2" fmla="*/ 207482 w 495300"/>
              <a:gd name="T3" fmla="*/ 2825 h 431800"/>
              <a:gd name="T4" fmla="*/ 169377 w 495300"/>
              <a:gd name="T5" fmla="*/ 11006 h 431800"/>
              <a:gd name="T6" fmla="*/ 117202 w 495300"/>
              <a:gd name="T7" fmla="*/ 32345 h 431800"/>
              <a:gd name="T8" fmla="*/ 72538 w 495300"/>
              <a:gd name="T9" fmla="*/ 63232 h 431800"/>
              <a:gd name="T10" fmla="*/ 37105 w 495300"/>
              <a:gd name="T11" fmla="*/ 102169 h 431800"/>
              <a:gd name="T12" fmla="*/ 12626 w 495300"/>
              <a:gd name="T13" fmla="*/ 147654 h 431800"/>
              <a:gd name="T14" fmla="*/ 821 w 495300"/>
              <a:gd name="T15" fmla="*/ 198188 h 431800"/>
              <a:gd name="T16" fmla="*/ 0 w 495300"/>
              <a:gd name="T17" fmla="*/ 215895 h 431800"/>
              <a:gd name="T18" fmla="*/ 821 w 495300"/>
              <a:gd name="T19" fmla="*/ 233603 h 431800"/>
              <a:gd name="T20" fmla="*/ 12626 w 495300"/>
              <a:gd name="T21" fmla="*/ 284138 h 431800"/>
              <a:gd name="T22" fmla="*/ 37105 w 495300"/>
              <a:gd name="T23" fmla="*/ 329626 h 431800"/>
              <a:gd name="T24" fmla="*/ 72538 w 495300"/>
              <a:gd name="T25" fmla="*/ 368565 h 431800"/>
              <a:gd name="T26" fmla="*/ 117202 w 495300"/>
              <a:gd name="T27" fmla="*/ 399455 h 431800"/>
              <a:gd name="T28" fmla="*/ 169377 w 495300"/>
              <a:gd name="T29" fmla="*/ 420796 h 431800"/>
              <a:gd name="T30" fmla="*/ 207482 w 495300"/>
              <a:gd name="T31" fmla="*/ 428978 h 431800"/>
              <a:gd name="T32" fmla="*/ 247649 w 495300"/>
              <a:gd name="T33" fmla="*/ 431804 h 431800"/>
              <a:gd name="T34" fmla="*/ 267963 w 495300"/>
              <a:gd name="T35" fmla="*/ 431088 h 431800"/>
              <a:gd name="T36" fmla="*/ 307169 w 495300"/>
              <a:gd name="T37" fmla="*/ 425529 h 431800"/>
              <a:gd name="T38" fmla="*/ 344055 w 495300"/>
              <a:gd name="T39" fmla="*/ 414836 h 431800"/>
              <a:gd name="T40" fmla="*/ 393917 w 495300"/>
              <a:gd name="T41" fmla="*/ 390145 h 431800"/>
              <a:gd name="T42" fmla="*/ 435693 w 495300"/>
              <a:gd name="T43" fmla="*/ 356405 h 431800"/>
              <a:gd name="T44" fmla="*/ 467661 w 495300"/>
              <a:gd name="T45" fmla="*/ 315117 h 431800"/>
              <a:gd name="T46" fmla="*/ 488103 w 495300"/>
              <a:gd name="T47" fmla="*/ 267780 h 431800"/>
              <a:gd name="T48" fmla="*/ 495299 w 495300"/>
              <a:gd name="T49" fmla="*/ 215895 h 431800"/>
              <a:gd name="T50" fmla="*/ 494479 w 495300"/>
              <a:gd name="T51" fmla="*/ 198188 h 431800"/>
              <a:gd name="T52" fmla="*/ 482676 w 495300"/>
              <a:gd name="T53" fmla="*/ 147654 h 431800"/>
              <a:gd name="T54" fmla="*/ 458201 w 495300"/>
              <a:gd name="T55" fmla="*/ 102169 h 431800"/>
              <a:gd name="T56" fmla="*/ 422772 w 495300"/>
              <a:gd name="T57" fmla="*/ 63232 h 431800"/>
              <a:gd name="T58" fmla="*/ 378110 w 495300"/>
              <a:gd name="T59" fmla="*/ 32345 h 431800"/>
              <a:gd name="T60" fmla="*/ 325934 w 495300"/>
              <a:gd name="T61" fmla="*/ 11006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6"/>
                </a:lnTo>
                <a:lnTo>
                  <a:pt x="117202" y="32345"/>
                </a:lnTo>
                <a:lnTo>
                  <a:pt x="72538" y="63232"/>
                </a:lnTo>
                <a:lnTo>
                  <a:pt x="37105" y="102169"/>
                </a:lnTo>
                <a:lnTo>
                  <a:pt x="12626" y="147654"/>
                </a:lnTo>
                <a:lnTo>
                  <a:pt x="821" y="198188"/>
                </a:lnTo>
                <a:lnTo>
                  <a:pt x="0" y="215895"/>
                </a:lnTo>
                <a:lnTo>
                  <a:pt x="821" y="233603"/>
                </a:lnTo>
                <a:lnTo>
                  <a:pt x="12626" y="284138"/>
                </a:lnTo>
                <a:lnTo>
                  <a:pt x="37105" y="329626"/>
                </a:lnTo>
                <a:lnTo>
                  <a:pt x="72538" y="368565"/>
                </a:lnTo>
                <a:lnTo>
                  <a:pt x="117202" y="399455"/>
                </a:lnTo>
                <a:lnTo>
                  <a:pt x="169377" y="420796"/>
                </a:lnTo>
                <a:lnTo>
                  <a:pt x="207482" y="428978"/>
                </a:lnTo>
                <a:lnTo>
                  <a:pt x="247649" y="431804"/>
                </a:lnTo>
                <a:lnTo>
                  <a:pt x="267963" y="431088"/>
                </a:lnTo>
                <a:lnTo>
                  <a:pt x="307169" y="425529"/>
                </a:lnTo>
                <a:lnTo>
                  <a:pt x="344055" y="414836"/>
                </a:lnTo>
                <a:lnTo>
                  <a:pt x="393917" y="390145"/>
                </a:lnTo>
                <a:lnTo>
                  <a:pt x="435693" y="356405"/>
                </a:lnTo>
                <a:lnTo>
                  <a:pt x="467661" y="315117"/>
                </a:lnTo>
                <a:lnTo>
                  <a:pt x="488103" y="267780"/>
                </a:lnTo>
                <a:lnTo>
                  <a:pt x="495299" y="215895"/>
                </a:lnTo>
                <a:lnTo>
                  <a:pt x="494479" y="198188"/>
                </a:lnTo>
                <a:lnTo>
                  <a:pt x="482676" y="147654"/>
                </a:lnTo>
                <a:lnTo>
                  <a:pt x="458201" y="102169"/>
                </a:lnTo>
                <a:lnTo>
                  <a:pt x="422772" y="63232"/>
                </a:lnTo>
                <a:lnTo>
                  <a:pt x="378110" y="32345"/>
                </a:lnTo>
                <a:lnTo>
                  <a:pt x="325934" y="11006"/>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702" name="object 27"/>
          <p:cNvSpPr>
            <a:spLocks/>
          </p:cNvSpPr>
          <p:nvPr/>
        </p:nvSpPr>
        <p:spPr bwMode="auto">
          <a:xfrm>
            <a:off x="4032250" y="4927600"/>
            <a:ext cx="495300" cy="431800"/>
          </a:xfrm>
          <a:custGeom>
            <a:avLst/>
            <a:gdLst>
              <a:gd name="T0" fmla="*/ 247649 w 495300"/>
              <a:gd name="T1" fmla="*/ 0 h 431800"/>
              <a:gd name="T2" fmla="*/ 207478 w 495300"/>
              <a:gd name="T3" fmla="*/ 2825 h 431800"/>
              <a:gd name="T4" fmla="*/ 169371 w 495300"/>
              <a:gd name="T5" fmla="*/ 11004 h 431800"/>
              <a:gd name="T6" fmla="*/ 117196 w 495300"/>
              <a:gd name="T7" fmla="*/ 32342 h 431800"/>
              <a:gd name="T8" fmla="*/ 72532 w 495300"/>
              <a:gd name="T9" fmla="*/ 63228 h 431800"/>
              <a:gd name="T10" fmla="*/ 37102 w 495300"/>
              <a:gd name="T11" fmla="*/ 102163 h 431800"/>
              <a:gd name="T12" fmla="*/ 12624 w 495300"/>
              <a:gd name="T13" fmla="*/ 147649 h 431800"/>
              <a:gd name="T14" fmla="*/ 820 w 495300"/>
              <a:gd name="T15" fmla="*/ 198186 h 431800"/>
              <a:gd name="T16" fmla="*/ 0 w 495300"/>
              <a:gd name="T17" fmla="*/ 215895 h 431800"/>
              <a:gd name="T18" fmla="*/ 820 w 495300"/>
              <a:gd name="T19" fmla="*/ 233605 h 431800"/>
              <a:gd name="T20" fmla="*/ 12624 w 495300"/>
              <a:gd name="T21" fmla="*/ 284142 h 431800"/>
              <a:gd name="T22" fmla="*/ 37102 w 495300"/>
              <a:gd name="T23" fmla="*/ 329628 h 431800"/>
              <a:gd name="T24" fmla="*/ 72532 w 495300"/>
              <a:gd name="T25" fmla="*/ 368563 h 431800"/>
              <a:gd name="T26" fmla="*/ 117196 w 495300"/>
              <a:gd name="T27" fmla="*/ 399449 h 431800"/>
              <a:gd name="T28" fmla="*/ 169371 w 495300"/>
              <a:gd name="T29" fmla="*/ 420786 h 431800"/>
              <a:gd name="T30" fmla="*/ 207478 w 495300"/>
              <a:gd name="T31" fmla="*/ 428966 h 431800"/>
              <a:gd name="T32" fmla="*/ 247649 w 495300"/>
              <a:gd name="T33" fmla="*/ 431791 h 431800"/>
              <a:gd name="T34" fmla="*/ 267961 w 495300"/>
              <a:gd name="T35" fmla="*/ 431076 h 431800"/>
              <a:gd name="T36" fmla="*/ 307165 w 495300"/>
              <a:gd name="T37" fmla="*/ 425518 h 431800"/>
              <a:gd name="T38" fmla="*/ 344048 w 495300"/>
              <a:gd name="T39" fmla="*/ 414828 h 431800"/>
              <a:gd name="T40" fmla="*/ 393911 w 495300"/>
              <a:gd name="T41" fmla="*/ 390141 h 431800"/>
              <a:gd name="T42" fmla="*/ 435688 w 495300"/>
              <a:gd name="T43" fmla="*/ 356405 h 431800"/>
              <a:gd name="T44" fmla="*/ 467658 w 495300"/>
              <a:gd name="T45" fmla="*/ 315120 h 431800"/>
              <a:gd name="T46" fmla="*/ 488102 w 495300"/>
              <a:gd name="T47" fmla="*/ 267783 h 431800"/>
              <a:gd name="T48" fmla="*/ 495299 w 495300"/>
              <a:gd name="T49" fmla="*/ 215895 h 431800"/>
              <a:gd name="T50" fmla="*/ 494479 w 495300"/>
              <a:gd name="T51" fmla="*/ 198186 h 431800"/>
              <a:gd name="T52" fmla="*/ 482675 w 495300"/>
              <a:gd name="T53" fmla="*/ 147649 h 431800"/>
              <a:gd name="T54" fmla="*/ 458197 w 495300"/>
              <a:gd name="T55" fmla="*/ 102163 h 431800"/>
              <a:gd name="T56" fmla="*/ 422767 w 495300"/>
              <a:gd name="T57" fmla="*/ 63228 h 431800"/>
              <a:gd name="T58" fmla="*/ 378103 w 495300"/>
              <a:gd name="T59" fmla="*/ 32342 h 431800"/>
              <a:gd name="T60" fmla="*/ 325928 w 495300"/>
              <a:gd name="T61" fmla="*/ 11004 h 431800"/>
              <a:gd name="T62" fmla="*/ 287821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78" y="2825"/>
                </a:lnTo>
                <a:lnTo>
                  <a:pt x="169371" y="11004"/>
                </a:lnTo>
                <a:lnTo>
                  <a:pt x="117196" y="32342"/>
                </a:lnTo>
                <a:lnTo>
                  <a:pt x="72532" y="63228"/>
                </a:lnTo>
                <a:lnTo>
                  <a:pt x="37102" y="102163"/>
                </a:lnTo>
                <a:lnTo>
                  <a:pt x="12624" y="147649"/>
                </a:lnTo>
                <a:lnTo>
                  <a:pt x="820" y="198186"/>
                </a:lnTo>
                <a:lnTo>
                  <a:pt x="0" y="215895"/>
                </a:lnTo>
                <a:lnTo>
                  <a:pt x="820" y="233605"/>
                </a:lnTo>
                <a:lnTo>
                  <a:pt x="12624" y="284142"/>
                </a:lnTo>
                <a:lnTo>
                  <a:pt x="37102" y="329628"/>
                </a:lnTo>
                <a:lnTo>
                  <a:pt x="72532" y="368563"/>
                </a:lnTo>
                <a:lnTo>
                  <a:pt x="117196" y="399449"/>
                </a:lnTo>
                <a:lnTo>
                  <a:pt x="169371" y="420786"/>
                </a:lnTo>
                <a:lnTo>
                  <a:pt x="207478" y="428966"/>
                </a:lnTo>
                <a:lnTo>
                  <a:pt x="247649" y="431791"/>
                </a:lnTo>
                <a:lnTo>
                  <a:pt x="267961" y="431076"/>
                </a:lnTo>
                <a:lnTo>
                  <a:pt x="307165" y="425518"/>
                </a:lnTo>
                <a:lnTo>
                  <a:pt x="344048" y="414828"/>
                </a:lnTo>
                <a:lnTo>
                  <a:pt x="393911" y="390141"/>
                </a:lnTo>
                <a:lnTo>
                  <a:pt x="435688" y="356405"/>
                </a:lnTo>
                <a:lnTo>
                  <a:pt x="467658" y="315120"/>
                </a:lnTo>
                <a:lnTo>
                  <a:pt x="488102" y="267783"/>
                </a:lnTo>
                <a:lnTo>
                  <a:pt x="495299" y="215895"/>
                </a:lnTo>
                <a:lnTo>
                  <a:pt x="494479" y="198186"/>
                </a:lnTo>
                <a:lnTo>
                  <a:pt x="482675" y="147649"/>
                </a:lnTo>
                <a:lnTo>
                  <a:pt x="458197" y="102163"/>
                </a:lnTo>
                <a:lnTo>
                  <a:pt x="422767" y="63228"/>
                </a:lnTo>
                <a:lnTo>
                  <a:pt x="378103" y="32342"/>
                </a:lnTo>
                <a:lnTo>
                  <a:pt x="325928" y="11004"/>
                </a:lnTo>
                <a:lnTo>
                  <a:pt x="287821"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703" name="object 31"/>
          <p:cNvSpPr>
            <a:spLocks/>
          </p:cNvSpPr>
          <p:nvPr/>
        </p:nvSpPr>
        <p:spPr bwMode="auto">
          <a:xfrm>
            <a:off x="6591300" y="5969000"/>
            <a:ext cx="495300" cy="431800"/>
          </a:xfrm>
          <a:custGeom>
            <a:avLst/>
            <a:gdLst>
              <a:gd name="T0" fmla="*/ 247649 w 495300"/>
              <a:gd name="T1" fmla="*/ 0 h 431800"/>
              <a:gd name="T2" fmla="*/ 207482 w 495300"/>
              <a:gd name="T3" fmla="*/ 2825 h 431800"/>
              <a:gd name="T4" fmla="*/ 169377 w 495300"/>
              <a:gd name="T5" fmla="*/ 11007 h 431800"/>
              <a:gd name="T6" fmla="*/ 117202 w 495300"/>
              <a:gd name="T7" fmla="*/ 32348 h 431800"/>
              <a:gd name="T8" fmla="*/ 72538 w 495300"/>
              <a:gd name="T9" fmla="*/ 63238 h 431800"/>
              <a:gd name="T10" fmla="*/ 37105 w 495300"/>
              <a:gd name="T11" fmla="*/ 102177 h 431800"/>
              <a:gd name="T12" fmla="*/ 12626 w 495300"/>
              <a:gd name="T13" fmla="*/ 147665 h 431800"/>
              <a:gd name="T14" fmla="*/ 821 w 495300"/>
              <a:gd name="T15" fmla="*/ 198200 h 431800"/>
              <a:gd name="T16" fmla="*/ 0 w 495300"/>
              <a:gd name="T17" fmla="*/ 215908 h 431800"/>
              <a:gd name="T18" fmla="*/ 821 w 495300"/>
              <a:gd name="T19" fmla="*/ 233615 h 431800"/>
              <a:gd name="T20" fmla="*/ 12626 w 495300"/>
              <a:gd name="T21" fmla="*/ 284149 h 431800"/>
              <a:gd name="T22" fmla="*/ 37105 w 495300"/>
              <a:gd name="T23" fmla="*/ 329635 h 431800"/>
              <a:gd name="T24" fmla="*/ 72538 w 495300"/>
              <a:gd name="T25" fmla="*/ 368571 h 431800"/>
              <a:gd name="T26" fmla="*/ 117202 w 495300"/>
              <a:gd name="T27" fmla="*/ 399459 h 431800"/>
              <a:gd name="T28" fmla="*/ 169377 w 495300"/>
              <a:gd name="T29" fmla="*/ 420797 h 431800"/>
              <a:gd name="T30" fmla="*/ 207482 w 495300"/>
              <a:gd name="T31" fmla="*/ 428978 h 431800"/>
              <a:gd name="T32" fmla="*/ 247649 w 495300"/>
              <a:gd name="T33" fmla="*/ 431804 h 431800"/>
              <a:gd name="T34" fmla="*/ 267963 w 495300"/>
              <a:gd name="T35" fmla="*/ 431088 h 431800"/>
              <a:gd name="T36" fmla="*/ 307169 w 495300"/>
              <a:gd name="T37" fmla="*/ 425529 h 431800"/>
              <a:gd name="T38" fmla="*/ 344055 w 495300"/>
              <a:gd name="T39" fmla="*/ 414838 h 431800"/>
              <a:gd name="T40" fmla="*/ 393917 w 495300"/>
              <a:gd name="T41" fmla="*/ 390150 h 431800"/>
              <a:gd name="T42" fmla="*/ 435693 w 495300"/>
              <a:gd name="T43" fmla="*/ 356412 h 431800"/>
              <a:gd name="T44" fmla="*/ 467661 w 495300"/>
              <a:gd name="T45" fmla="*/ 315126 h 431800"/>
              <a:gd name="T46" fmla="*/ 488103 w 495300"/>
              <a:gd name="T47" fmla="*/ 267791 h 431800"/>
              <a:gd name="T48" fmla="*/ 495299 w 495300"/>
              <a:gd name="T49" fmla="*/ 215908 h 431800"/>
              <a:gd name="T50" fmla="*/ 494479 w 495300"/>
              <a:gd name="T51" fmla="*/ 198200 h 431800"/>
              <a:gd name="T52" fmla="*/ 482676 w 495300"/>
              <a:gd name="T53" fmla="*/ 147665 h 431800"/>
              <a:gd name="T54" fmla="*/ 458201 w 495300"/>
              <a:gd name="T55" fmla="*/ 102177 h 431800"/>
              <a:gd name="T56" fmla="*/ 422772 w 495300"/>
              <a:gd name="T57" fmla="*/ 63238 h 431800"/>
              <a:gd name="T58" fmla="*/ 378110 w 495300"/>
              <a:gd name="T59" fmla="*/ 32348 h 431800"/>
              <a:gd name="T60" fmla="*/ 325934 w 495300"/>
              <a:gd name="T61" fmla="*/ 11007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7"/>
                </a:lnTo>
                <a:lnTo>
                  <a:pt x="117202" y="32348"/>
                </a:lnTo>
                <a:lnTo>
                  <a:pt x="72538" y="63238"/>
                </a:lnTo>
                <a:lnTo>
                  <a:pt x="37105" y="102177"/>
                </a:lnTo>
                <a:lnTo>
                  <a:pt x="12626" y="147665"/>
                </a:lnTo>
                <a:lnTo>
                  <a:pt x="821" y="198200"/>
                </a:lnTo>
                <a:lnTo>
                  <a:pt x="0" y="215908"/>
                </a:lnTo>
                <a:lnTo>
                  <a:pt x="821" y="233615"/>
                </a:lnTo>
                <a:lnTo>
                  <a:pt x="12626" y="284149"/>
                </a:lnTo>
                <a:lnTo>
                  <a:pt x="37105" y="329635"/>
                </a:lnTo>
                <a:lnTo>
                  <a:pt x="72538" y="368571"/>
                </a:lnTo>
                <a:lnTo>
                  <a:pt x="117202" y="399459"/>
                </a:lnTo>
                <a:lnTo>
                  <a:pt x="169377" y="420797"/>
                </a:lnTo>
                <a:lnTo>
                  <a:pt x="207482" y="428978"/>
                </a:lnTo>
                <a:lnTo>
                  <a:pt x="247649" y="431804"/>
                </a:lnTo>
                <a:lnTo>
                  <a:pt x="267963" y="431088"/>
                </a:lnTo>
                <a:lnTo>
                  <a:pt x="307169" y="425529"/>
                </a:lnTo>
                <a:lnTo>
                  <a:pt x="344055" y="414838"/>
                </a:lnTo>
                <a:lnTo>
                  <a:pt x="393917" y="390150"/>
                </a:lnTo>
                <a:lnTo>
                  <a:pt x="435693" y="356412"/>
                </a:lnTo>
                <a:lnTo>
                  <a:pt x="467661" y="315126"/>
                </a:lnTo>
                <a:lnTo>
                  <a:pt x="488103" y="267791"/>
                </a:lnTo>
                <a:lnTo>
                  <a:pt x="495299" y="215908"/>
                </a:lnTo>
                <a:lnTo>
                  <a:pt x="494479" y="198200"/>
                </a:lnTo>
                <a:lnTo>
                  <a:pt x="482676" y="147665"/>
                </a:lnTo>
                <a:lnTo>
                  <a:pt x="458201" y="102177"/>
                </a:lnTo>
                <a:lnTo>
                  <a:pt x="422772" y="63238"/>
                </a:lnTo>
                <a:lnTo>
                  <a:pt x="378110" y="32348"/>
                </a:lnTo>
                <a:lnTo>
                  <a:pt x="325934" y="11007"/>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6704" name="object 35"/>
          <p:cNvSpPr>
            <a:spLocks/>
          </p:cNvSpPr>
          <p:nvPr/>
        </p:nvSpPr>
        <p:spPr bwMode="auto">
          <a:xfrm>
            <a:off x="7772400" y="5689600"/>
            <a:ext cx="495300" cy="431800"/>
          </a:xfrm>
          <a:custGeom>
            <a:avLst/>
            <a:gdLst>
              <a:gd name="T0" fmla="*/ 247649 w 495300"/>
              <a:gd name="T1" fmla="*/ 0 h 431800"/>
              <a:gd name="T2" fmla="*/ 207482 w 495300"/>
              <a:gd name="T3" fmla="*/ 2825 h 431800"/>
              <a:gd name="T4" fmla="*/ 169377 w 495300"/>
              <a:gd name="T5" fmla="*/ 11006 h 431800"/>
              <a:gd name="T6" fmla="*/ 117202 w 495300"/>
              <a:gd name="T7" fmla="*/ 32345 h 431800"/>
              <a:gd name="T8" fmla="*/ 72538 w 495300"/>
              <a:gd name="T9" fmla="*/ 63232 h 431800"/>
              <a:gd name="T10" fmla="*/ 37105 w 495300"/>
              <a:gd name="T11" fmla="*/ 102169 h 431800"/>
              <a:gd name="T12" fmla="*/ 12626 w 495300"/>
              <a:gd name="T13" fmla="*/ 147654 h 431800"/>
              <a:gd name="T14" fmla="*/ 821 w 495300"/>
              <a:gd name="T15" fmla="*/ 198188 h 431800"/>
              <a:gd name="T16" fmla="*/ 0 w 495300"/>
              <a:gd name="T17" fmla="*/ 215895 h 431800"/>
              <a:gd name="T18" fmla="*/ 821 w 495300"/>
              <a:gd name="T19" fmla="*/ 233603 h 431800"/>
              <a:gd name="T20" fmla="*/ 12626 w 495300"/>
              <a:gd name="T21" fmla="*/ 284137 h 431800"/>
              <a:gd name="T22" fmla="*/ 37105 w 495300"/>
              <a:gd name="T23" fmla="*/ 329622 h 431800"/>
              <a:gd name="T24" fmla="*/ 72538 w 495300"/>
              <a:gd name="T25" fmla="*/ 368559 h 431800"/>
              <a:gd name="T26" fmla="*/ 117202 w 495300"/>
              <a:gd name="T27" fmla="*/ 399446 h 431800"/>
              <a:gd name="T28" fmla="*/ 169377 w 495300"/>
              <a:gd name="T29" fmla="*/ 420785 h 431800"/>
              <a:gd name="T30" fmla="*/ 207482 w 495300"/>
              <a:gd name="T31" fmla="*/ 428966 h 431800"/>
              <a:gd name="T32" fmla="*/ 247649 w 495300"/>
              <a:gd name="T33" fmla="*/ 431791 h 431800"/>
              <a:gd name="T34" fmla="*/ 267963 w 495300"/>
              <a:gd name="T35" fmla="*/ 431076 h 431800"/>
              <a:gd name="T36" fmla="*/ 307169 w 495300"/>
              <a:gd name="T37" fmla="*/ 425517 h 431800"/>
              <a:gd name="T38" fmla="*/ 344055 w 495300"/>
              <a:gd name="T39" fmla="*/ 414826 h 431800"/>
              <a:gd name="T40" fmla="*/ 393917 w 495300"/>
              <a:gd name="T41" fmla="*/ 390137 h 431800"/>
              <a:gd name="T42" fmla="*/ 435693 w 495300"/>
              <a:gd name="T43" fmla="*/ 356400 h 431800"/>
              <a:gd name="T44" fmla="*/ 467661 w 495300"/>
              <a:gd name="T45" fmla="*/ 315114 h 431800"/>
              <a:gd name="T46" fmla="*/ 488103 w 495300"/>
              <a:gd name="T47" fmla="*/ 267779 h 431800"/>
              <a:gd name="T48" fmla="*/ 495299 w 495300"/>
              <a:gd name="T49" fmla="*/ 215895 h 431800"/>
              <a:gd name="T50" fmla="*/ 494479 w 495300"/>
              <a:gd name="T51" fmla="*/ 198188 h 431800"/>
              <a:gd name="T52" fmla="*/ 482676 w 495300"/>
              <a:gd name="T53" fmla="*/ 147654 h 431800"/>
              <a:gd name="T54" fmla="*/ 458201 w 495300"/>
              <a:gd name="T55" fmla="*/ 102169 h 431800"/>
              <a:gd name="T56" fmla="*/ 422772 w 495300"/>
              <a:gd name="T57" fmla="*/ 63232 h 431800"/>
              <a:gd name="T58" fmla="*/ 378110 w 495300"/>
              <a:gd name="T59" fmla="*/ 32345 h 431800"/>
              <a:gd name="T60" fmla="*/ 325934 w 495300"/>
              <a:gd name="T61" fmla="*/ 11006 h 431800"/>
              <a:gd name="T62" fmla="*/ 287825 w 495300"/>
              <a:gd name="T63" fmla="*/ 2825 h 431800"/>
              <a:gd name="T64" fmla="*/ 247649 w 495300"/>
              <a:gd name="T65" fmla="*/ 0 h 43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5300"/>
              <a:gd name="T100" fmla="*/ 0 h 431800"/>
              <a:gd name="T101" fmla="*/ 495300 w 495300"/>
              <a:gd name="T102" fmla="*/ 431800 h 4318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5300" h="431800">
                <a:moveTo>
                  <a:pt x="247649" y="0"/>
                </a:moveTo>
                <a:lnTo>
                  <a:pt x="207482" y="2825"/>
                </a:lnTo>
                <a:lnTo>
                  <a:pt x="169377" y="11006"/>
                </a:lnTo>
                <a:lnTo>
                  <a:pt x="117202" y="32345"/>
                </a:lnTo>
                <a:lnTo>
                  <a:pt x="72538" y="63232"/>
                </a:lnTo>
                <a:lnTo>
                  <a:pt x="37105" y="102169"/>
                </a:lnTo>
                <a:lnTo>
                  <a:pt x="12626" y="147654"/>
                </a:lnTo>
                <a:lnTo>
                  <a:pt x="821" y="198188"/>
                </a:lnTo>
                <a:lnTo>
                  <a:pt x="0" y="215895"/>
                </a:lnTo>
                <a:lnTo>
                  <a:pt x="821" y="233603"/>
                </a:lnTo>
                <a:lnTo>
                  <a:pt x="12626" y="284137"/>
                </a:lnTo>
                <a:lnTo>
                  <a:pt x="37105" y="329622"/>
                </a:lnTo>
                <a:lnTo>
                  <a:pt x="72538" y="368559"/>
                </a:lnTo>
                <a:lnTo>
                  <a:pt x="117202" y="399446"/>
                </a:lnTo>
                <a:lnTo>
                  <a:pt x="169377" y="420785"/>
                </a:lnTo>
                <a:lnTo>
                  <a:pt x="207482" y="428966"/>
                </a:lnTo>
                <a:lnTo>
                  <a:pt x="247649" y="431791"/>
                </a:lnTo>
                <a:lnTo>
                  <a:pt x="267963" y="431076"/>
                </a:lnTo>
                <a:lnTo>
                  <a:pt x="307169" y="425517"/>
                </a:lnTo>
                <a:lnTo>
                  <a:pt x="344055" y="414826"/>
                </a:lnTo>
                <a:lnTo>
                  <a:pt x="393917" y="390137"/>
                </a:lnTo>
                <a:lnTo>
                  <a:pt x="435693" y="356400"/>
                </a:lnTo>
                <a:lnTo>
                  <a:pt x="467661" y="315114"/>
                </a:lnTo>
                <a:lnTo>
                  <a:pt x="488103" y="267779"/>
                </a:lnTo>
                <a:lnTo>
                  <a:pt x="495299" y="215895"/>
                </a:lnTo>
                <a:lnTo>
                  <a:pt x="494479" y="198188"/>
                </a:lnTo>
                <a:lnTo>
                  <a:pt x="482676" y="147654"/>
                </a:lnTo>
                <a:lnTo>
                  <a:pt x="458201" y="102169"/>
                </a:lnTo>
                <a:lnTo>
                  <a:pt x="422772" y="63232"/>
                </a:lnTo>
                <a:lnTo>
                  <a:pt x="378110" y="32345"/>
                </a:lnTo>
                <a:lnTo>
                  <a:pt x="325934" y="11006"/>
                </a:lnTo>
                <a:lnTo>
                  <a:pt x="287825" y="2825"/>
                </a:lnTo>
                <a:lnTo>
                  <a:pt x="247649" y="0"/>
                </a:lnTo>
                <a:close/>
              </a:path>
            </a:pathLst>
          </a:custGeom>
          <a:solidFill>
            <a:srgbClr val="FC0028"/>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54" name="object 55"/>
          <p:cNvSpPr>
            <a:spLocks/>
          </p:cNvSpPr>
          <p:nvPr/>
        </p:nvSpPr>
        <p:spPr bwMode="auto">
          <a:xfrm>
            <a:off x="5448300" y="1549400"/>
            <a:ext cx="1638300" cy="1498600"/>
          </a:xfrm>
          <a:custGeom>
            <a:avLst/>
            <a:gdLst>
              <a:gd name="T0" fmla="*/ 751969 w 1638300"/>
              <a:gd name="T1" fmla="*/ 2484 h 1498600"/>
              <a:gd name="T2" fmla="*/ 622305 w 1638300"/>
              <a:gd name="T3" fmla="*/ 21781 h 1498600"/>
              <a:gd name="T4" fmla="*/ 500308 w 1638300"/>
              <a:gd name="T5" fmla="*/ 58895 h 1498600"/>
              <a:gd name="T6" fmla="*/ 387665 w 1638300"/>
              <a:gd name="T7" fmla="*/ 112282 h 1498600"/>
              <a:gd name="T8" fmla="*/ 286064 w 1638300"/>
              <a:gd name="T9" fmla="*/ 180398 h 1498600"/>
              <a:gd name="T10" fmla="*/ 197190 w 1638300"/>
              <a:gd name="T11" fmla="*/ 261700 h 1498600"/>
              <a:gd name="T12" fmla="*/ 122732 w 1638300"/>
              <a:gd name="T13" fmla="*/ 354642 h 1498600"/>
              <a:gd name="T14" fmla="*/ 64375 w 1638300"/>
              <a:gd name="T15" fmla="*/ 457681 h 1498600"/>
              <a:gd name="T16" fmla="*/ 23807 w 1638300"/>
              <a:gd name="T17" fmla="*/ 569273 h 1498600"/>
              <a:gd name="T18" fmla="*/ 2715 w 1638300"/>
              <a:gd name="T19" fmla="*/ 687874 h 1498600"/>
              <a:gd name="T20" fmla="*/ 2715 w 1638300"/>
              <a:gd name="T21" fmla="*/ 810766 h 1498600"/>
              <a:gd name="T22" fmla="*/ 23807 w 1638300"/>
              <a:gd name="T23" fmla="*/ 929365 h 1498600"/>
              <a:gd name="T24" fmla="*/ 64375 w 1638300"/>
              <a:gd name="T25" fmla="*/ 1040954 h 1498600"/>
              <a:gd name="T26" fmla="*/ 122732 w 1638300"/>
              <a:gd name="T27" fmla="*/ 1143989 h 1498600"/>
              <a:gd name="T28" fmla="*/ 197190 w 1638300"/>
              <a:gd name="T29" fmla="*/ 1236927 h 1498600"/>
              <a:gd name="T30" fmla="*/ 286064 w 1638300"/>
              <a:gd name="T31" fmla="*/ 1318224 h 1498600"/>
              <a:gd name="T32" fmla="*/ 387665 w 1638300"/>
              <a:gd name="T33" fmla="*/ 1386336 h 1498600"/>
              <a:gd name="T34" fmla="*/ 500308 w 1638300"/>
              <a:gd name="T35" fmla="*/ 1439719 h 1498600"/>
              <a:gd name="T36" fmla="*/ 622305 w 1638300"/>
              <a:gd name="T37" fmla="*/ 1476830 h 1498600"/>
              <a:gd name="T38" fmla="*/ 751969 w 1638300"/>
              <a:gd name="T39" fmla="*/ 1496125 h 1498600"/>
              <a:gd name="T40" fmla="*/ 886330 w 1638300"/>
              <a:gd name="T41" fmla="*/ 1496125 h 1498600"/>
              <a:gd name="T42" fmla="*/ 1015994 w 1638300"/>
              <a:gd name="T43" fmla="*/ 1476830 h 1498600"/>
              <a:gd name="T44" fmla="*/ 1137991 w 1638300"/>
              <a:gd name="T45" fmla="*/ 1439719 h 1498600"/>
              <a:gd name="T46" fmla="*/ 1250634 w 1638300"/>
              <a:gd name="T47" fmla="*/ 1386336 h 1498600"/>
              <a:gd name="T48" fmla="*/ 1352235 w 1638300"/>
              <a:gd name="T49" fmla="*/ 1318224 h 1498600"/>
              <a:gd name="T50" fmla="*/ 1441109 w 1638300"/>
              <a:gd name="T51" fmla="*/ 1236927 h 1498600"/>
              <a:gd name="T52" fmla="*/ 1515567 w 1638300"/>
              <a:gd name="T53" fmla="*/ 1143989 h 1498600"/>
              <a:gd name="T54" fmla="*/ 1573924 w 1638300"/>
              <a:gd name="T55" fmla="*/ 1040954 h 1498600"/>
              <a:gd name="T56" fmla="*/ 1614492 w 1638300"/>
              <a:gd name="T57" fmla="*/ 929365 h 1498600"/>
              <a:gd name="T58" fmla="*/ 1635584 w 1638300"/>
              <a:gd name="T59" fmla="*/ 810766 h 1498600"/>
              <a:gd name="T60" fmla="*/ 1635584 w 1638300"/>
              <a:gd name="T61" fmla="*/ 687874 h 1498600"/>
              <a:gd name="T62" fmla="*/ 1614492 w 1638300"/>
              <a:gd name="T63" fmla="*/ 569273 h 1498600"/>
              <a:gd name="T64" fmla="*/ 1573924 w 1638300"/>
              <a:gd name="T65" fmla="*/ 457681 h 1498600"/>
              <a:gd name="T66" fmla="*/ 1515567 w 1638300"/>
              <a:gd name="T67" fmla="*/ 354642 h 1498600"/>
              <a:gd name="T68" fmla="*/ 1441109 w 1638300"/>
              <a:gd name="T69" fmla="*/ 261700 h 1498600"/>
              <a:gd name="T70" fmla="*/ 1352235 w 1638300"/>
              <a:gd name="T71" fmla="*/ 180398 h 1498600"/>
              <a:gd name="T72" fmla="*/ 1250634 w 1638300"/>
              <a:gd name="T73" fmla="*/ 112282 h 1498600"/>
              <a:gd name="T74" fmla="*/ 1137991 w 1638300"/>
              <a:gd name="T75" fmla="*/ 58895 h 1498600"/>
              <a:gd name="T76" fmla="*/ 1015994 w 1638300"/>
              <a:gd name="T77" fmla="*/ 21781 h 1498600"/>
              <a:gd name="T78" fmla="*/ 886330 w 1638300"/>
              <a:gd name="T79" fmla="*/ 2484 h 1498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38300"/>
              <a:gd name="T121" fmla="*/ 0 h 1498600"/>
              <a:gd name="T122" fmla="*/ 1638300 w 1638300"/>
              <a:gd name="T123" fmla="*/ 1498600 h 1498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38300" h="1498600">
                <a:moveTo>
                  <a:pt x="819149" y="0"/>
                </a:moveTo>
                <a:lnTo>
                  <a:pt x="751969" y="2484"/>
                </a:lnTo>
                <a:lnTo>
                  <a:pt x="686284" y="9809"/>
                </a:lnTo>
                <a:lnTo>
                  <a:pt x="622305" y="21781"/>
                </a:lnTo>
                <a:lnTo>
                  <a:pt x="560242" y="38207"/>
                </a:lnTo>
                <a:lnTo>
                  <a:pt x="500308" y="58895"/>
                </a:lnTo>
                <a:lnTo>
                  <a:pt x="442712" y="83651"/>
                </a:lnTo>
                <a:lnTo>
                  <a:pt x="387665" y="112282"/>
                </a:lnTo>
                <a:lnTo>
                  <a:pt x="335379" y="144596"/>
                </a:lnTo>
                <a:lnTo>
                  <a:pt x="286064" y="180398"/>
                </a:lnTo>
                <a:lnTo>
                  <a:pt x="239930" y="219497"/>
                </a:lnTo>
                <a:lnTo>
                  <a:pt x="197190" y="261700"/>
                </a:lnTo>
                <a:lnTo>
                  <a:pt x="158054" y="306812"/>
                </a:lnTo>
                <a:lnTo>
                  <a:pt x="122732" y="354642"/>
                </a:lnTo>
                <a:lnTo>
                  <a:pt x="91435" y="404996"/>
                </a:lnTo>
                <a:lnTo>
                  <a:pt x="64375" y="457681"/>
                </a:lnTo>
                <a:lnTo>
                  <a:pt x="41762" y="512504"/>
                </a:lnTo>
                <a:lnTo>
                  <a:pt x="23807" y="569273"/>
                </a:lnTo>
                <a:lnTo>
                  <a:pt x="10721" y="627794"/>
                </a:lnTo>
                <a:lnTo>
                  <a:pt x="2715" y="687874"/>
                </a:lnTo>
                <a:lnTo>
                  <a:pt x="0" y="749320"/>
                </a:lnTo>
                <a:lnTo>
                  <a:pt x="2715" y="810766"/>
                </a:lnTo>
                <a:lnTo>
                  <a:pt x="10721" y="870845"/>
                </a:lnTo>
                <a:lnTo>
                  <a:pt x="23807" y="929365"/>
                </a:lnTo>
                <a:lnTo>
                  <a:pt x="41762" y="986132"/>
                </a:lnTo>
                <a:lnTo>
                  <a:pt x="64375" y="1040954"/>
                </a:lnTo>
                <a:lnTo>
                  <a:pt x="91435" y="1093637"/>
                </a:lnTo>
                <a:lnTo>
                  <a:pt x="122732" y="1143989"/>
                </a:lnTo>
                <a:lnTo>
                  <a:pt x="158054" y="1191817"/>
                </a:lnTo>
                <a:lnTo>
                  <a:pt x="197190" y="1236927"/>
                </a:lnTo>
                <a:lnTo>
                  <a:pt x="239930" y="1279127"/>
                </a:lnTo>
                <a:lnTo>
                  <a:pt x="286064" y="1318224"/>
                </a:lnTo>
                <a:lnTo>
                  <a:pt x="335379" y="1354024"/>
                </a:lnTo>
                <a:lnTo>
                  <a:pt x="387665" y="1386336"/>
                </a:lnTo>
                <a:lnTo>
                  <a:pt x="442712" y="1414965"/>
                </a:lnTo>
                <a:lnTo>
                  <a:pt x="500308" y="1439719"/>
                </a:lnTo>
                <a:lnTo>
                  <a:pt x="560242" y="1460405"/>
                </a:lnTo>
                <a:lnTo>
                  <a:pt x="622305" y="1476830"/>
                </a:lnTo>
                <a:lnTo>
                  <a:pt x="686284" y="1488801"/>
                </a:lnTo>
                <a:lnTo>
                  <a:pt x="751969" y="1496125"/>
                </a:lnTo>
                <a:lnTo>
                  <a:pt x="819149" y="1498610"/>
                </a:lnTo>
                <a:lnTo>
                  <a:pt x="886330" y="1496125"/>
                </a:lnTo>
                <a:lnTo>
                  <a:pt x="952015" y="1488801"/>
                </a:lnTo>
                <a:lnTo>
                  <a:pt x="1015994" y="1476830"/>
                </a:lnTo>
                <a:lnTo>
                  <a:pt x="1078057" y="1460405"/>
                </a:lnTo>
                <a:lnTo>
                  <a:pt x="1137991" y="1439719"/>
                </a:lnTo>
                <a:lnTo>
                  <a:pt x="1195587" y="1414965"/>
                </a:lnTo>
                <a:lnTo>
                  <a:pt x="1250634" y="1386336"/>
                </a:lnTo>
                <a:lnTo>
                  <a:pt x="1302920" y="1354024"/>
                </a:lnTo>
                <a:lnTo>
                  <a:pt x="1352235" y="1318224"/>
                </a:lnTo>
                <a:lnTo>
                  <a:pt x="1398369" y="1279127"/>
                </a:lnTo>
                <a:lnTo>
                  <a:pt x="1441109" y="1236927"/>
                </a:lnTo>
                <a:lnTo>
                  <a:pt x="1480245" y="1191817"/>
                </a:lnTo>
                <a:lnTo>
                  <a:pt x="1515567" y="1143989"/>
                </a:lnTo>
                <a:lnTo>
                  <a:pt x="1546864" y="1093637"/>
                </a:lnTo>
                <a:lnTo>
                  <a:pt x="1573924" y="1040954"/>
                </a:lnTo>
                <a:lnTo>
                  <a:pt x="1596537" y="986132"/>
                </a:lnTo>
                <a:lnTo>
                  <a:pt x="1614492" y="929365"/>
                </a:lnTo>
                <a:lnTo>
                  <a:pt x="1627578" y="870845"/>
                </a:lnTo>
                <a:lnTo>
                  <a:pt x="1635584" y="810766"/>
                </a:lnTo>
                <a:lnTo>
                  <a:pt x="1638299" y="749320"/>
                </a:lnTo>
                <a:lnTo>
                  <a:pt x="1635584" y="687874"/>
                </a:lnTo>
                <a:lnTo>
                  <a:pt x="1627578" y="627794"/>
                </a:lnTo>
                <a:lnTo>
                  <a:pt x="1614492" y="569273"/>
                </a:lnTo>
                <a:lnTo>
                  <a:pt x="1596537" y="512504"/>
                </a:lnTo>
                <a:lnTo>
                  <a:pt x="1573924" y="457681"/>
                </a:lnTo>
                <a:lnTo>
                  <a:pt x="1546864" y="404996"/>
                </a:lnTo>
                <a:lnTo>
                  <a:pt x="1515567" y="354642"/>
                </a:lnTo>
                <a:lnTo>
                  <a:pt x="1480245" y="306812"/>
                </a:lnTo>
                <a:lnTo>
                  <a:pt x="1441109" y="261700"/>
                </a:lnTo>
                <a:lnTo>
                  <a:pt x="1398369" y="219497"/>
                </a:lnTo>
                <a:lnTo>
                  <a:pt x="1352235" y="180398"/>
                </a:lnTo>
                <a:lnTo>
                  <a:pt x="1302920" y="144596"/>
                </a:lnTo>
                <a:lnTo>
                  <a:pt x="1250634" y="112282"/>
                </a:lnTo>
                <a:lnTo>
                  <a:pt x="1195587" y="83651"/>
                </a:lnTo>
                <a:lnTo>
                  <a:pt x="1137991" y="58895"/>
                </a:lnTo>
                <a:lnTo>
                  <a:pt x="1078057" y="38207"/>
                </a:lnTo>
                <a:lnTo>
                  <a:pt x="1015994" y="21781"/>
                </a:lnTo>
                <a:lnTo>
                  <a:pt x="952015" y="9809"/>
                </a:lnTo>
                <a:lnTo>
                  <a:pt x="886330" y="2484"/>
                </a:lnTo>
                <a:lnTo>
                  <a:pt x="819149" y="0"/>
                </a:lnTo>
                <a:close/>
              </a:path>
            </a:pathLst>
          </a:custGeom>
          <a:solidFill>
            <a:srgbClr val="135F0C"/>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lIns="0" tIns="0" rIns="0" bIns="0">
            <a:spAutoFit/>
          </a:bodyPr>
          <a:lstStyle/>
          <a:p>
            <a:pPr defTabSz="914400" fontAlgn="base">
              <a:spcBef>
                <a:spcPct val="0"/>
              </a:spcBef>
              <a:spcAft>
                <a:spcPct val="0"/>
              </a:spcAft>
            </a:pPr>
            <a:endParaRPr lang="en-US" sz="1800">
              <a:solidFill>
                <a:srgbClr val="1F497D"/>
              </a:solidFill>
              <a:latin typeface="Arial" charset="0"/>
              <a:ea typeface="ＭＳ Ｐゴシック" charset="0"/>
              <a:cs typeface="Arial" charset="0"/>
            </a:endParaRPr>
          </a:p>
        </p:txBody>
      </p:sp>
      <p:sp>
        <p:nvSpPr>
          <p:cNvPr id="25686" name="Rectangle 86"/>
          <p:cNvSpPr>
            <a:spLocks noChangeArrowheads="1"/>
          </p:cNvSpPr>
          <p:nvPr/>
        </p:nvSpPr>
        <p:spPr bwMode="auto">
          <a:xfrm>
            <a:off x="7543800" y="3124200"/>
            <a:ext cx="165100"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defTabSz="914400" fontAlgn="base">
              <a:lnSpc>
                <a:spcPts val="1900"/>
              </a:lnSpc>
              <a:spcBef>
                <a:spcPct val="0"/>
              </a:spcBef>
              <a:spcAft>
                <a:spcPct val="0"/>
              </a:spcAft>
            </a:pPr>
            <a:r>
              <a:rPr lang="en-US" sz="1800" b="1">
                <a:solidFill>
                  <a:prstClr val="black"/>
                </a:solidFill>
                <a:latin typeface="Arial" charset="0"/>
                <a:ea typeface="ＭＳ Ｐゴシック" charset="0"/>
                <a:cs typeface="Arial" charset="0"/>
              </a:rPr>
              <a:t>B</a:t>
            </a:r>
          </a:p>
        </p:txBody>
      </p:sp>
      <p:sp>
        <p:nvSpPr>
          <p:cNvPr id="25687" name="Rectangle 87"/>
          <p:cNvSpPr>
            <a:spLocks noChangeArrowheads="1"/>
          </p:cNvSpPr>
          <p:nvPr/>
        </p:nvSpPr>
        <p:spPr bwMode="auto">
          <a:xfrm>
            <a:off x="7848600" y="1219200"/>
            <a:ext cx="2298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defTabSz="914400" fontAlgn="base">
              <a:spcBef>
                <a:spcPct val="0"/>
              </a:spcBef>
              <a:spcAft>
                <a:spcPct val="0"/>
              </a:spcAft>
            </a:pPr>
            <a:r>
              <a:rPr lang="en-US" sz="1800" dirty="0">
                <a:solidFill>
                  <a:prstClr val="black"/>
                </a:solidFill>
                <a:latin typeface="Arial" charset="0"/>
                <a:ea typeface="ＭＳ Ｐゴシック" charset="0"/>
                <a:cs typeface="Arial" charset="0"/>
              </a:rPr>
              <a:t>Abstract Network View</a:t>
            </a:r>
          </a:p>
        </p:txBody>
      </p:sp>
      <p:sp>
        <p:nvSpPr>
          <p:cNvPr id="26708" name="Rectangle 89"/>
          <p:cNvSpPr>
            <a:spLocks noChangeArrowheads="1"/>
          </p:cNvSpPr>
          <p:nvPr/>
        </p:nvSpPr>
        <p:spPr bwMode="auto">
          <a:xfrm>
            <a:off x="8305800" y="4724400"/>
            <a:ext cx="2120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defTabSz="914400" fontAlgn="base">
              <a:spcBef>
                <a:spcPct val="0"/>
              </a:spcBef>
              <a:spcAft>
                <a:spcPct val="0"/>
              </a:spcAft>
            </a:pPr>
            <a:r>
              <a:rPr lang="en-US" sz="1800">
                <a:solidFill>
                  <a:prstClr val="black"/>
                </a:solidFill>
                <a:latin typeface="Arial" charset="0"/>
                <a:ea typeface="ＭＳ Ｐゴシック" charset="0"/>
                <a:cs typeface="Arial" charset="0"/>
              </a:rPr>
              <a:t>Global Network View</a:t>
            </a:r>
          </a:p>
        </p:txBody>
      </p:sp>
      <p:sp>
        <p:nvSpPr>
          <p:cNvPr id="79962" name="Text Box 90"/>
          <p:cNvSpPr txBox="1">
            <a:spLocks noChangeArrowheads="1"/>
          </p:cNvSpPr>
          <p:nvPr/>
        </p:nvSpPr>
        <p:spPr bwMode="auto">
          <a:xfrm>
            <a:off x="4139783" y="1924816"/>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50000"/>
              </a:spcBef>
              <a:spcAft>
                <a:spcPct val="0"/>
              </a:spcAft>
            </a:pPr>
            <a:r>
              <a:rPr lang="it-IT" sz="1800" dirty="0">
                <a:solidFill>
                  <a:srgbClr val="8A0E09"/>
                </a:solidFill>
              </a:rPr>
              <a:t>A</a:t>
            </a:r>
            <a:r>
              <a:rPr lang="it-IT" sz="1800" dirty="0">
                <a:solidFill>
                  <a:srgbClr val="8A0E09"/>
                </a:solidFill>
                <a:sym typeface="Wingdings" charset="0"/>
              </a:rPr>
              <a:t>B </a:t>
            </a:r>
            <a:r>
              <a:rPr lang="it-IT" sz="1800" dirty="0" err="1">
                <a:solidFill>
                  <a:srgbClr val="8A0E09"/>
                </a:solidFill>
                <a:sym typeface="Wingdings" charset="0"/>
              </a:rPr>
              <a:t>drop</a:t>
            </a:r>
            <a:endParaRPr lang="it-IT" sz="1800" dirty="0">
              <a:solidFill>
                <a:srgbClr val="8A0E09"/>
              </a:solidFill>
            </a:endParaRPr>
          </a:p>
        </p:txBody>
      </p:sp>
      <p:sp>
        <p:nvSpPr>
          <p:cNvPr id="79963" name="Rectangle 91"/>
          <p:cNvSpPr>
            <a:spLocks noChangeArrowheads="1"/>
          </p:cNvSpPr>
          <p:nvPr/>
        </p:nvSpPr>
        <p:spPr bwMode="auto">
          <a:xfrm>
            <a:off x="2209800" y="3352800"/>
            <a:ext cx="7162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defTabSz="914400" fontAlgn="base">
              <a:spcBef>
                <a:spcPts val="588"/>
              </a:spcBef>
              <a:spcAft>
                <a:spcPct val="0"/>
              </a:spcAft>
              <a:buClr>
                <a:srgbClr val="8A0E09"/>
              </a:buClr>
              <a:buFont typeface="Arial" charset="0"/>
              <a:buNone/>
            </a:pPr>
            <a:r>
              <a:rPr lang="en-US" sz="2400">
                <a:solidFill>
                  <a:srgbClr val="8A0E09"/>
                </a:solidFill>
                <a:latin typeface="Arial" charset="0"/>
                <a:ea typeface="ＭＳ Ｐゴシック" charset="0"/>
                <a:cs typeface="Arial" charset="0"/>
              </a:rPr>
              <a:t>Hypervisor then inserts flow entries as needed</a:t>
            </a:r>
          </a:p>
        </p:txBody>
      </p:sp>
      <p:sp>
        <p:nvSpPr>
          <p:cNvPr id="79964" name="Text Box 92"/>
          <p:cNvSpPr txBox="1">
            <a:spLocks noChangeArrowheads="1"/>
          </p:cNvSpPr>
          <p:nvPr/>
        </p:nvSpPr>
        <p:spPr bwMode="auto">
          <a:xfrm>
            <a:off x="4495800" y="5181601"/>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50000"/>
              </a:spcBef>
              <a:spcAft>
                <a:spcPct val="0"/>
              </a:spcAft>
            </a:pPr>
            <a:r>
              <a:rPr lang="it-IT" sz="1800">
                <a:solidFill>
                  <a:srgbClr val="8A0E09"/>
                </a:solidFill>
              </a:rPr>
              <a:t>A</a:t>
            </a:r>
            <a:r>
              <a:rPr lang="it-IT" sz="1800">
                <a:solidFill>
                  <a:srgbClr val="8A0E09"/>
                </a:solidFill>
                <a:sym typeface="Wingdings" charset="0"/>
              </a:rPr>
              <a:t>B drop</a:t>
            </a:r>
            <a:endParaRPr lang="it-IT" sz="1800">
              <a:solidFill>
                <a:srgbClr val="8A0E09"/>
              </a:solidFill>
            </a:endParaRPr>
          </a:p>
        </p:txBody>
      </p:sp>
      <p:sp>
        <p:nvSpPr>
          <p:cNvPr id="79965" name="Text Box 93"/>
          <p:cNvSpPr txBox="1">
            <a:spLocks noChangeArrowheads="1"/>
          </p:cNvSpPr>
          <p:nvPr/>
        </p:nvSpPr>
        <p:spPr bwMode="auto">
          <a:xfrm>
            <a:off x="5943600" y="4419601"/>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50000"/>
              </a:spcBef>
              <a:spcAft>
                <a:spcPct val="0"/>
              </a:spcAft>
            </a:pPr>
            <a:r>
              <a:rPr lang="it-IT" sz="1800">
                <a:solidFill>
                  <a:srgbClr val="8A0E09"/>
                </a:solidFill>
              </a:rPr>
              <a:t>A</a:t>
            </a:r>
            <a:r>
              <a:rPr lang="it-IT" sz="1800">
                <a:solidFill>
                  <a:srgbClr val="8A0E09"/>
                </a:solidFill>
                <a:sym typeface="Wingdings" charset="0"/>
              </a:rPr>
              <a:t>B drop</a:t>
            </a:r>
            <a:endParaRPr lang="it-IT" sz="1800">
              <a:solidFill>
                <a:srgbClr val="8A0E09"/>
              </a:solidFill>
            </a:endParaRPr>
          </a:p>
        </p:txBody>
      </p:sp>
      <p:sp>
        <p:nvSpPr>
          <p:cNvPr id="26713" name="object 4"/>
          <p:cNvSpPr txBox="1">
            <a:spLocks noGrp="1"/>
          </p:cNvSpPr>
          <p:nvPr/>
        </p:nvSpPr>
        <p:spPr bwMode="auto">
          <a:xfrm>
            <a:off x="10147300" y="6580188"/>
            <a:ext cx="30480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25400" eaLnBrk="0" hangingPunct="0">
              <a:defRPr>
                <a:solidFill>
                  <a:schemeClr val="tx2"/>
                </a:solidFill>
                <a:latin typeface="Arial" charset="0"/>
                <a:ea typeface="ＭＳ Ｐゴシック" charset="0"/>
                <a:cs typeface="Arial" charset="0"/>
              </a:defRPr>
            </a:lvl1pPr>
            <a:lvl2pPr marL="742950" indent="-285750" eaLnBrk="0" hangingPunct="0">
              <a:defRPr>
                <a:solidFill>
                  <a:schemeClr val="tx2"/>
                </a:solidFill>
                <a:latin typeface="Arial" charset="0"/>
                <a:ea typeface="Arial" charset="0"/>
                <a:cs typeface="Arial" charset="0"/>
              </a:defRPr>
            </a:lvl2pPr>
            <a:lvl3pPr marL="1143000" indent="-228600" eaLnBrk="0" hangingPunct="0">
              <a:defRPr>
                <a:solidFill>
                  <a:schemeClr val="tx2"/>
                </a:solidFill>
                <a:latin typeface="Arial" charset="0"/>
                <a:ea typeface="Arial" charset="0"/>
                <a:cs typeface="Arial" charset="0"/>
              </a:defRPr>
            </a:lvl3pPr>
            <a:lvl4pPr marL="1600200" indent="-228600" eaLnBrk="0" hangingPunct="0">
              <a:defRPr>
                <a:solidFill>
                  <a:schemeClr val="tx2"/>
                </a:solidFill>
                <a:latin typeface="Arial" charset="0"/>
                <a:ea typeface="Arial" charset="0"/>
                <a:cs typeface="Arial" charset="0"/>
              </a:defRPr>
            </a:lvl4pPr>
            <a:lvl5pPr marL="2057400" indent="-228600" eaLnBrk="0" hangingPunct="0">
              <a:defRPr>
                <a:solidFill>
                  <a:schemeClr val="tx2"/>
                </a:solidFill>
                <a:latin typeface="Arial" charset="0"/>
                <a:ea typeface="Arial" charset="0"/>
                <a:cs typeface="Arial" charset="0"/>
              </a:defRPr>
            </a:lvl5pPr>
            <a:lvl6pPr marL="2514600" indent="-228600" eaLnBrk="0" fontAlgn="base" hangingPunct="0">
              <a:spcBef>
                <a:spcPct val="0"/>
              </a:spcBef>
              <a:spcAft>
                <a:spcPct val="0"/>
              </a:spcAft>
              <a:defRPr>
                <a:solidFill>
                  <a:schemeClr val="tx2"/>
                </a:solidFill>
                <a:latin typeface="Arial" charset="0"/>
                <a:ea typeface="Arial" charset="0"/>
                <a:cs typeface="Arial" charset="0"/>
              </a:defRPr>
            </a:lvl6pPr>
            <a:lvl7pPr marL="2971800" indent="-228600" eaLnBrk="0" fontAlgn="base" hangingPunct="0">
              <a:spcBef>
                <a:spcPct val="0"/>
              </a:spcBef>
              <a:spcAft>
                <a:spcPct val="0"/>
              </a:spcAft>
              <a:defRPr>
                <a:solidFill>
                  <a:schemeClr val="tx2"/>
                </a:solidFill>
                <a:latin typeface="Arial" charset="0"/>
                <a:ea typeface="Arial" charset="0"/>
                <a:cs typeface="Arial" charset="0"/>
              </a:defRPr>
            </a:lvl7pPr>
            <a:lvl8pPr marL="3429000" indent="-228600" eaLnBrk="0" fontAlgn="base" hangingPunct="0">
              <a:spcBef>
                <a:spcPct val="0"/>
              </a:spcBef>
              <a:spcAft>
                <a:spcPct val="0"/>
              </a:spcAft>
              <a:defRPr>
                <a:solidFill>
                  <a:schemeClr val="tx2"/>
                </a:solidFill>
                <a:latin typeface="Arial" charset="0"/>
                <a:ea typeface="Arial" charset="0"/>
                <a:cs typeface="Arial" charset="0"/>
              </a:defRPr>
            </a:lvl8pPr>
            <a:lvl9pPr marL="3886200" indent="-228600" eaLnBrk="0" fontAlgn="base" hangingPunct="0">
              <a:spcBef>
                <a:spcPct val="0"/>
              </a:spcBef>
              <a:spcAft>
                <a:spcPct val="0"/>
              </a:spcAft>
              <a:defRPr>
                <a:solidFill>
                  <a:schemeClr val="tx2"/>
                </a:solidFill>
                <a:latin typeface="Arial" charset="0"/>
                <a:ea typeface="Arial" charset="0"/>
                <a:cs typeface="Arial" charset="0"/>
              </a:defRPr>
            </a:lvl9pPr>
          </a:lstStyle>
          <a:p>
            <a:pPr defTabSz="914400" eaLnBrk="1" fontAlgn="base" hangingPunct="1">
              <a:spcBef>
                <a:spcPct val="0"/>
              </a:spcBef>
              <a:spcAft>
                <a:spcPct val="0"/>
              </a:spcAft>
            </a:pPr>
            <a:fld id="{FA19B0EF-4AC1-D140-B188-B398586059C9}" type="slidenum">
              <a:rPr lang="en-US" sz="1400" smtClean="0">
                <a:solidFill>
                  <a:prstClr val="black"/>
                </a:solidFill>
              </a:rPr>
              <a:pPr defTabSz="914400" eaLnBrk="1" fontAlgn="base" hangingPunct="1">
                <a:spcBef>
                  <a:spcPct val="0"/>
                </a:spcBef>
                <a:spcAft>
                  <a:spcPct val="0"/>
                </a:spcAft>
              </a:pPr>
              <a:t>23</a:t>
            </a:fld>
            <a:endParaRPr lang="en-US" sz="1400">
              <a:solidFill>
                <a:prstClr val="black"/>
              </a:solidFill>
            </a:endParaRPr>
          </a:p>
        </p:txBody>
      </p:sp>
    </p:spTree>
    <p:extLst>
      <p:ext uri="{BB962C8B-B14F-4D97-AF65-F5344CB8AC3E}">
        <p14:creationId xmlns:p14="http://schemas.microsoft.com/office/powerpoint/2010/main" val="404811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53"/>
                                        </p:tgtEl>
                                        <p:attrNameLst>
                                          <p:attrName>style.visibility</p:attrName>
                                        </p:attrNameLst>
                                      </p:cBhvr>
                                      <p:to>
                                        <p:strVal val="visible"/>
                                      </p:to>
                                    </p:set>
                                    <p:anim calcmode="lin" valueType="num">
                                      <p:cBhvr additive="base">
                                        <p:cTn id="7" dur="500" fill="hold"/>
                                        <p:tgtEl>
                                          <p:spTgt spid="25653"/>
                                        </p:tgtEl>
                                        <p:attrNameLst>
                                          <p:attrName>ppt_x</p:attrName>
                                        </p:attrNameLst>
                                      </p:cBhvr>
                                      <p:tavLst>
                                        <p:tav tm="0">
                                          <p:val>
                                            <p:strVal val="#ppt_x"/>
                                          </p:val>
                                        </p:tav>
                                        <p:tav tm="100000">
                                          <p:val>
                                            <p:strVal val="#ppt_x"/>
                                          </p:val>
                                        </p:tav>
                                      </p:tavLst>
                                    </p:anim>
                                    <p:anim calcmode="lin" valueType="num">
                                      <p:cBhvr additive="base">
                                        <p:cTn id="8" dur="500" fill="hold"/>
                                        <p:tgtEl>
                                          <p:spTgt spid="256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55"/>
                                        </p:tgtEl>
                                        <p:attrNameLst>
                                          <p:attrName>style.visibility</p:attrName>
                                        </p:attrNameLst>
                                      </p:cBhvr>
                                      <p:to>
                                        <p:strVal val="visible"/>
                                      </p:to>
                                    </p:set>
                                    <p:anim calcmode="lin" valueType="num">
                                      <p:cBhvr additive="base">
                                        <p:cTn id="11" dur="500" fill="hold"/>
                                        <p:tgtEl>
                                          <p:spTgt spid="25655"/>
                                        </p:tgtEl>
                                        <p:attrNameLst>
                                          <p:attrName>ppt_x</p:attrName>
                                        </p:attrNameLst>
                                      </p:cBhvr>
                                      <p:tavLst>
                                        <p:tav tm="0">
                                          <p:val>
                                            <p:strVal val="#ppt_x"/>
                                          </p:val>
                                        </p:tav>
                                        <p:tav tm="100000">
                                          <p:val>
                                            <p:strVal val="#ppt_x"/>
                                          </p:val>
                                        </p:tav>
                                      </p:tavLst>
                                    </p:anim>
                                    <p:anim calcmode="lin" valueType="num">
                                      <p:cBhvr additive="base">
                                        <p:cTn id="12" dur="500" fill="hold"/>
                                        <p:tgtEl>
                                          <p:spTgt spid="256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56"/>
                                        </p:tgtEl>
                                        <p:attrNameLst>
                                          <p:attrName>style.visibility</p:attrName>
                                        </p:attrNameLst>
                                      </p:cBhvr>
                                      <p:to>
                                        <p:strVal val="visible"/>
                                      </p:to>
                                    </p:set>
                                    <p:anim calcmode="lin" valueType="num">
                                      <p:cBhvr additive="base">
                                        <p:cTn id="15" dur="500" fill="hold"/>
                                        <p:tgtEl>
                                          <p:spTgt spid="25656"/>
                                        </p:tgtEl>
                                        <p:attrNameLst>
                                          <p:attrName>ppt_x</p:attrName>
                                        </p:attrNameLst>
                                      </p:cBhvr>
                                      <p:tavLst>
                                        <p:tav tm="0">
                                          <p:val>
                                            <p:strVal val="#ppt_x"/>
                                          </p:val>
                                        </p:tav>
                                        <p:tav tm="100000">
                                          <p:val>
                                            <p:strVal val="#ppt_x"/>
                                          </p:val>
                                        </p:tav>
                                      </p:tavLst>
                                    </p:anim>
                                    <p:anim calcmode="lin" valueType="num">
                                      <p:cBhvr additive="base">
                                        <p:cTn id="16" dur="500" fill="hold"/>
                                        <p:tgtEl>
                                          <p:spTgt spid="2565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657"/>
                                        </p:tgtEl>
                                        <p:attrNameLst>
                                          <p:attrName>style.visibility</p:attrName>
                                        </p:attrNameLst>
                                      </p:cBhvr>
                                      <p:to>
                                        <p:strVal val="visible"/>
                                      </p:to>
                                    </p:set>
                                    <p:anim calcmode="lin" valueType="num">
                                      <p:cBhvr additive="base">
                                        <p:cTn id="19" dur="500" fill="hold"/>
                                        <p:tgtEl>
                                          <p:spTgt spid="25657"/>
                                        </p:tgtEl>
                                        <p:attrNameLst>
                                          <p:attrName>ppt_x</p:attrName>
                                        </p:attrNameLst>
                                      </p:cBhvr>
                                      <p:tavLst>
                                        <p:tav tm="0">
                                          <p:val>
                                            <p:strVal val="#ppt_x"/>
                                          </p:val>
                                        </p:tav>
                                        <p:tav tm="100000">
                                          <p:val>
                                            <p:strVal val="#ppt_x"/>
                                          </p:val>
                                        </p:tav>
                                      </p:tavLst>
                                    </p:anim>
                                    <p:anim calcmode="lin" valueType="num">
                                      <p:cBhvr additive="base">
                                        <p:cTn id="20" dur="500" fill="hold"/>
                                        <p:tgtEl>
                                          <p:spTgt spid="2565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658"/>
                                        </p:tgtEl>
                                        <p:attrNameLst>
                                          <p:attrName>style.visibility</p:attrName>
                                        </p:attrNameLst>
                                      </p:cBhvr>
                                      <p:to>
                                        <p:strVal val="visible"/>
                                      </p:to>
                                    </p:set>
                                    <p:anim calcmode="lin" valueType="num">
                                      <p:cBhvr additive="base">
                                        <p:cTn id="23" dur="500" fill="hold"/>
                                        <p:tgtEl>
                                          <p:spTgt spid="25658"/>
                                        </p:tgtEl>
                                        <p:attrNameLst>
                                          <p:attrName>ppt_x</p:attrName>
                                        </p:attrNameLst>
                                      </p:cBhvr>
                                      <p:tavLst>
                                        <p:tav tm="0">
                                          <p:val>
                                            <p:strVal val="#ppt_x"/>
                                          </p:val>
                                        </p:tav>
                                        <p:tav tm="100000">
                                          <p:val>
                                            <p:strVal val="#ppt_x"/>
                                          </p:val>
                                        </p:tav>
                                      </p:tavLst>
                                    </p:anim>
                                    <p:anim calcmode="lin" valueType="num">
                                      <p:cBhvr additive="base">
                                        <p:cTn id="24" dur="500" fill="hold"/>
                                        <p:tgtEl>
                                          <p:spTgt spid="2565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659"/>
                                        </p:tgtEl>
                                        <p:attrNameLst>
                                          <p:attrName>style.visibility</p:attrName>
                                        </p:attrNameLst>
                                      </p:cBhvr>
                                      <p:to>
                                        <p:strVal val="visible"/>
                                      </p:to>
                                    </p:set>
                                    <p:anim calcmode="lin" valueType="num">
                                      <p:cBhvr additive="base">
                                        <p:cTn id="27" dur="500" fill="hold"/>
                                        <p:tgtEl>
                                          <p:spTgt spid="25659"/>
                                        </p:tgtEl>
                                        <p:attrNameLst>
                                          <p:attrName>ppt_x</p:attrName>
                                        </p:attrNameLst>
                                      </p:cBhvr>
                                      <p:tavLst>
                                        <p:tav tm="0">
                                          <p:val>
                                            <p:strVal val="#ppt_x"/>
                                          </p:val>
                                        </p:tav>
                                        <p:tav tm="100000">
                                          <p:val>
                                            <p:strVal val="#ppt_x"/>
                                          </p:val>
                                        </p:tav>
                                      </p:tavLst>
                                    </p:anim>
                                    <p:anim calcmode="lin" valueType="num">
                                      <p:cBhvr additive="base">
                                        <p:cTn id="28" dur="500" fill="hold"/>
                                        <p:tgtEl>
                                          <p:spTgt spid="2565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660"/>
                                        </p:tgtEl>
                                        <p:attrNameLst>
                                          <p:attrName>style.visibility</p:attrName>
                                        </p:attrNameLst>
                                      </p:cBhvr>
                                      <p:to>
                                        <p:strVal val="visible"/>
                                      </p:to>
                                    </p:set>
                                    <p:anim calcmode="lin" valueType="num">
                                      <p:cBhvr additive="base">
                                        <p:cTn id="31" dur="500" fill="hold"/>
                                        <p:tgtEl>
                                          <p:spTgt spid="25660"/>
                                        </p:tgtEl>
                                        <p:attrNameLst>
                                          <p:attrName>ppt_x</p:attrName>
                                        </p:attrNameLst>
                                      </p:cBhvr>
                                      <p:tavLst>
                                        <p:tav tm="0">
                                          <p:val>
                                            <p:strVal val="#ppt_x"/>
                                          </p:val>
                                        </p:tav>
                                        <p:tav tm="100000">
                                          <p:val>
                                            <p:strVal val="#ppt_x"/>
                                          </p:val>
                                        </p:tav>
                                      </p:tavLst>
                                    </p:anim>
                                    <p:anim calcmode="lin" valueType="num">
                                      <p:cBhvr additive="base">
                                        <p:cTn id="32" dur="500" fill="hold"/>
                                        <p:tgtEl>
                                          <p:spTgt spid="2566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661"/>
                                        </p:tgtEl>
                                        <p:attrNameLst>
                                          <p:attrName>style.visibility</p:attrName>
                                        </p:attrNameLst>
                                      </p:cBhvr>
                                      <p:to>
                                        <p:strVal val="visible"/>
                                      </p:to>
                                    </p:set>
                                    <p:anim calcmode="lin" valueType="num">
                                      <p:cBhvr additive="base">
                                        <p:cTn id="35" dur="500" fill="hold"/>
                                        <p:tgtEl>
                                          <p:spTgt spid="25661"/>
                                        </p:tgtEl>
                                        <p:attrNameLst>
                                          <p:attrName>ppt_x</p:attrName>
                                        </p:attrNameLst>
                                      </p:cBhvr>
                                      <p:tavLst>
                                        <p:tav tm="0">
                                          <p:val>
                                            <p:strVal val="#ppt_x"/>
                                          </p:val>
                                        </p:tav>
                                        <p:tav tm="100000">
                                          <p:val>
                                            <p:strVal val="#ppt_x"/>
                                          </p:val>
                                        </p:tav>
                                      </p:tavLst>
                                    </p:anim>
                                    <p:anim calcmode="lin" valueType="num">
                                      <p:cBhvr additive="base">
                                        <p:cTn id="36" dur="500" fill="hold"/>
                                        <p:tgtEl>
                                          <p:spTgt spid="2566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662"/>
                                        </p:tgtEl>
                                        <p:attrNameLst>
                                          <p:attrName>style.visibility</p:attrName>
                                        </p:attrNameLst>
                                      </p:cBhvr>
                                      <p:to>
                                        <p:strVal val="visible"/>
                                      </p:to>
                                    </p:set>
                                    <p:anim calcmode="lin" valueType="num">
                                      <p:cBhvr additive="base">
                                        <p:cTn id="39" dur="500" fill="hold"/>
                                        <p:tgtEl>
                                          <p:spTgt spid="25662"/>
                                        </p:tgtEl>
                                        <p:attrNameLst>
                                          <p:attrName>ppt_x</p:attrName>
                                        </p:attrNameLst>
                                      </p:cBhvr>
                                      <p:tavLst>
                                        <p:tav tm="0">
                                          <p:val>
                                            <p:strVal val="#ppt_x"/>
                                          </p:val>
                                        </p:tav>
                                        <p:tav tm="100000">
                                          <p:val>
                                            <p:strVal val="#ppt_x"/>
                                          </p:val>
                                        </p:tav>
                                      </p:tavLst>
                                    </p:anim>
                                    <p:anim calcmode="lin" valueType="num">
                                      <p:cBhvr additive="base">
                                        <p:cTn id="40" dur="500" fill="hold"/>
                                        <p:tgtEl>
                                          <p:spTgt spid="2566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663"/>
                                        </p:tgtEl>
                                        <p:attrNameLst>
                                          <p:attrName>style.visibility</p:attrName>
                                        </p:attrNameLst>
                                      </p:cBhvr>
                                      <p:to>
                                        <p:strVal val="visible"/>
                                      </p:to>
                                    </p:set>
                                    <p:anim calcmode="lin" valueType="num">
                                      <p:cBhvr additive="base">
                                        <p:cTn id="43" dur="500" fill="hold"/>
                                        <p:tgtEl>
                                          <p:spTgt spid="25663"/>
                                        </p:tgtEl>
                                        <p:attrNameLst>
                                          <p:attrName>ppt_x</p:attrName>
                                        </p:attrNameLst>
                                      </p:cBhvr>
                                      <p:tavLst>
                                        <p:tav tm="0">
                                          <p:val>
                                            <p:strVal val="#ppt_x"/>
                                          </p:val>
                                        </p:tav>
                                        <p:tav tm="100000">
                                          <p:val>
                                            <p:strVal val="#ppt_x"/>
                                          </p:val>
                                        </p:tav>
                                      </p:tavLst>
                                    </p:anim>
                                    <p:anim calcmode="lin" valueType="num">
                                      <p:cBhvr additive="base">
                                        <p:cTn id="44" dur="500" fill="hold"/>
                                        <p:tgtEl>
                                          <p:spTgt spid="2566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664"/>
                                        </p:tgtEl>
                                        <p:attrNameLst>
                                          <p:attrName>style.visibility</p:attrName>
                                        </p:attrNameLst>
                                      </p:cBhvr>
                                      <p:to>
                                        <p:strVal val="visible"/>
                                      </p:to>
                                    </p:set>
                                    <p:anim calcmode="lin" valueType="num">
                                      <p:cBhvr additive="base">
                                        <p:cTn id="47" dur="500" fill="hold"/>
                                        <p:tgtEl>
                                          <p:spTgt spid="25664"/>
                                        </p:tgtEl>
                                        <p:attrNameLst>
                                          <p:attrName>ppt_x</p:attrName>
                                        </p:attrNameLst>
                                      </p:cBhvr>
                                      <p:tavLst>
                                        <p:tav tm="0">
                                          <p:val>
                                            <p:strVal val="#ppt_x"/>
                                          </p:val>
                                        </p:tav>
                                        <p:tav tm="100000">
                                          <p:val>
                                            <p:strVal val="#ppt_x"/>
                                          </p:val>
                                        </p:tav>
                                      </p:tavLst>
                                    </p:anim>
                                    <p:anim calcmode="lin" valueType="num">
                                      <p:cBhvr additive="base">
                                        <p:cTn id="48" dur="500" fill="hold"/>
                                        <p:tgtEl>
                                          <p:spTgt spid="2566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665"/>
                                        </p:tgtEl>
                                        <p:attrNameLst>
                                          <p:attrName>style.visibility</p:attrName>
                                        </p:attrNameLst>
                                      </p:cBhvr>
                                      <p:to>
                                        <p:strVal val="visible"/>
                                      </p:to>
                                    </p:set>
                                    <p:anim calcmode="lin" valueType="num">
                                      <p:cBhvr additive="base">
                                        <p:cTn id="51" dur="500" fill="hold"/>
                                        <p:tgtEl>
                                          <p:spTgt spid="25665"/>
                                        </p:tgtEl>
                                        <p:attrNameLst>
                                          <p:attrName>ppt_x</p:attrName>
                                        </p:attrNameLst>
                                      </p:cBhvr>
                                      <p:tavLst>
                                        <p:tav tm="0">
                                          <p:val>
                                            <p:strVal val="#ppt_x"/>
                                          </p:val>
                                        </p:tav>
                                        <p:tav tm="100000">
                                          <p:val>
                                            <p:strVal val="#ppt_x"/>
                                          </p:val>
                                        </p:tav>
                                      </p:tavLst>
                                    </p:anim>
                                    <p:anim calcmode="lin" valueType="num">
                                      <p:cBhvr additive="base">
                                        <p:cTn id="52" dur="500" fill="hold"/>
                                        <p:tgtEl>
                                          <p:spTgt spid="2566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666"/>
                                        </p:tgtEl>
                                        <p:attrNameLst>
                                          <p:attrName>style.visibility</p:attrName>
                                        </p:attrNameLst>
                                      </p:cBhvr>
                                      <p:to>
                                        <p:strVal val="visible"/>
                                      </p:to>
                                    </p:set>
                                    <p:anim calcmode="lin" valueType="num">
                                      <p:cBhvr additive="base">
                                        <p:cTn id="55" dur="500" fill="hold"/>
                                        <p:tgtEl>
                                          <p:spTgt spid="25666"/>
                                        </p:tgtEl>
                                        <p:attrNameLst>
                                          <p:attrName>ppt_x</p:attrName>
                                        </p:attrNameLst>
                                      </p:cBhvr>
                                      <p:tavLst>
                                        <p:tav tm="0">
                                          <p:val>
                                            <p:strVal val="#ppt_x"/>
                                          </p:val>
                                        </p:tav>
                                        <p:tav tm="100000">
                                          <p:val>
                                            <p:strVal val="#ppt_x"/>
                                          </p:val>
                                        </p:tav>
                                      </p:tavLst>
                                    </p:anim>
                                    <p:anim calcmode="lin" valueType="num">
                                      <p:cBhvr additive="base">
                                        <p:cTn id="56" dur="500" fill="hold"/>
                                        <p:tgtEl>
                                          <p:spTgt spid="2566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667"/>
                                        </p:tgtEl>
                                        <p:attrNameLst>
                                          <p:attrName>style.visibility</p:attrName>
                                        </p:attrNameLst>
                                      </p:cBhvr>
                                      <p:to>
                                        <p:strVal val="visible"/>
                                      </p:to>
                                    </p:set>
                                    <p:anim calcmode="lin" valueType="num">
                                      <p:cBhvr additive="base">
                                        <p:cTn id="59" dur="500" fill="hold"/>
                                        <p:tgtEl>
                                          <p:spTgt spid="25667"/>
                                        </p:tgtEl>
                                        <p:attrNameLst>
                                          <p:attrName>ppt_x</p:attrName>
                                        </p:attrNameLst>
                                      </p:cBhvr>
                                      <p:tavLst>
                                        <p:tav tm="0">
                                          <p:val>
                                            <p:strVal val="#ppt_x"/>
                                          </p:val>
                                        </p:tav>
                                        <p:tav tm="100000">
                                          <p:val>
                                            <p:strVal val="#ppt_x"/>
                                          </p:val>
                                        </p:tav>
                                      </p:tavLst>
                                    </p:anim>
                                    <p:anim calcmode="lin" valueType="num">
                                      <p:cBhvr additive="base">
                                        <p:cTn id="60" dur="500" fill="hold"/>
                                        <p:tgtEl>
                                          <p:spTgt spid="2566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668"/>
                                        </p:tgtEl>
                                        <p:attrNameLst>
                                          <p:attrName>style.visibility</p:attrName>
                                        </p:attrNameLst>
                                      </p:cBhvr>
                                      <p:to>
                                        <p:strVal val="visible"/>
                                      </p:to>
                                    </p:set>
                                    <p:anim calcmode="lin" valueType="num">
                                      <p:cBhvr additive="base">
                                        <p:cTn id="63" dur="500" fill="hold"/>
                                        <p:tgtEl>
                                          <p:spTgt spid="25668"/>
                                        </p:tgtEl>
                                        <p:attrNameLst>
                                          <p:attrName>ppt_x</p:attrName>
                                        </p:attrNameLst>
                                      </p:cBhvr>
                                      <p:tavLst>
                                        <p:tav tm="0">
                                          <p:val>
                                            <p:strVal val="#ppt_x"/>
                                          </p:val>
                                        </p:tav>
                                        <p:tav tm="100000">
                                          <p:val>
                                            <p:strVal val="#ppt_x"/>
                                          </p:val>
                                        </p:tav>
                                      </p:tavLst>
                                    </p:anim>
                                    <p:anim calcmode="lin" valueType="num">
                                      <p:cBhvr additive="base">
                                        <p:cTn id="64" dur="500" fill="hold"/>
                                        <p:tgtEl>
                                          <p:spTgt spid="2566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669"/>
                                        </p:tgtEl>
                                        <p:attrNameLst>
                                          <p:attrName>style.visibility</p:attrName>
                                        </p:attrNameLst>
                                      </p:cBhvr>
                                      <p:to>
                                        <p:strVal val="visible"/>
                                      </p:to>
                                    </p:set>
                                    <p:anim calcmode="lin" valueType="num">
                                      <p:cBhvr additive="base">
                                        <p:cTn id="67" dur="500" fill="hold"/>
                                        <p:tgtEl>
                                          <p:spTgt spid="25669"/>
                                        </p:tgtEl>
                                        <p:attrNameLst>
                                          <p:attrName>ppt_x</p:attrName>
                                        </p:attrNameLst>
                                      </p:cBhvr>
                                      <p:tavLst>
                                        <p:tav tm="0">
                                          <p:val>
                                            <p:strVal val="#ppt_x"/>
                                          </p:val>
                                        </p:tav>
                                        <p:tav tm="100000">
                                          <p:val>
                                            <p:strVal val="#ppt_x"/>
                                          </p:val>
                                        </p:tav>
                                      </p:tavLst>
                                    </p:anim>
                                    <p:anim calcmode="lin" valueType="num">
                                      <p:cBhvr additive="base">
                                        <p:cTn id="68" dur="500" fill="hold"/>
                                        <p:tgtEl>
                                          <p:spTgt spid="2566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670"/>
                                        </p:tgtEl>
                                        <p:attrNameLst>
                                          <p:attrName>style.visibility</p:attrName>
                                        </p:attrNameLst>
                                      </p:cBhvr>
                                      <p:to>
                                        <p:strVal val="visible"/>
                                      </p:to>
                                    </p:set>
                                    <p:anim calcmode="lin" valueType="num">
                                      <p:cBhvr additive="base">
                                        <p:cTn id="71" dur="500" fill="hold"/>
                                        <p:tgtEl>
                                          <p:spTgt spid="25670"/>
                                        </p:tgtEl>
                                        <p:attrNameLst>
                                          <p:attrName>ppt_x</p:attrName>
                                        </p:attrNameLst>
                                      </p:cBhvr>
                                      <p:tavLst>
                                        <p:tav tm="0">
                                          <p:val>
                                            <p:strVal val="#ppt_x"/>
                                          </p:val>
                                        </p:tav>
                                        <p:tav tm="100000">
                                          <p:val>
                                            <p:strVal val="#ppt_x"/>
                                          </p:val>
                                        </p:tav>
                                      </p:tavLst>
                                    </p:anim>
                                    <p:anim calcmode="lin" valueType="num">
                                      <p:cBhvr additive="base">
                                        <p:cTn id="72" dur="500" fill="hold"/>
                                        <p:tgtEl>
                                          <p:spTgt spid="2567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671"/>
                                        </p:tgtEl>
                                        <p:attrNameLst>
                                          <p:attrName>style.visibility</p:attrName>
                                        </p:attrNameLst>
                                      </p:cBhvr>
                                      <p:to>
                                        <p:strVal val="visible"/>
                                      </p:to>
                                    </p:set>
                                    <p:anim calcmode="lin" valueType="num">
                                      <p:cBhvr additive="base">
                                        <p:cTn id="75" dur="500" fill="hold"/>
                                        <p:tgtEl>
                                          <p:spTgt spid="25671"/>
                                        </p:tgtEl>
                                        <p:attrNameLst>
                                          <p:attrName>ppt_x</p:attrName>
                                        </p:attrNameLst>
                                      </p:cBhvr>
                                      <p:tavLst>
                                        <p:tav tm="0">
                                          <p:val>
                                            <p:strVal val="#ppt_x"/>
                                          </p:val>
                                        </p:tav>
                                        <p:tav tm="100000">
                                          <p:val>
                                            <p:strVal val="#ppt_x"/>
                                          </p:val>
                                        </p:tav>
                                      </p:tavLst>
                                    </p:anim>
                                    <p:anim calcmode="lin" valueType="num">
                                      <p:cBhvr additive="base">
                                        <p:cTn id="76" dur="500" fill="hold"/>
                                        <p:tgtEl>
                                          <p:spTgt spid="2567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672"/>
                                        </p:tgtEl>
                                        <p:attrNameLst>
                                          <p:attrName>style.visibility</p:attrName>
                                        </p:attrNameLst>
                                      </p:cBhvr>
                                      <p:to>
                                        <p:strVal val="visible"/>
                                      </p:to>
                                    </p:set>
                                    <p:anim calcmode="lin" valueType="num">
                                      <p:cBhvr additive="base">
                                        <p:cTn id="79" dur="500" fill="hold"/>
                                        <p:tgtEl>
                                          <p:spTgt spid="25672"/>
                                        </p:tgtEl>
                                        <p:attrNameLst>
                                          <p:attrName>ppt_x</p:attrName>
                                        </p:attrNameLst>
                                      </p:cBhvr>
                                      <p:tavLst>
                                        <p:tav tm="0">
                                          <p:val>
                                            <p:strVal val="#ppt_x"/>
                                          </p:val>
                                        </p:tav>
                                        <p:tav tm="100000">
                                          <p:val>
                                            <p:strVal val="#ppt_x"/>
                                          </p:val>
                                        </p:tav>
                                      </p:tavLst>
                                    </p:anim>
                                    <p:anim calcmode="lin" valueType="num">
                                      <p:cBhvr additive="base">
                                        <p:cTn id="80" dur="500" fill="hold"/>
                                        <p:tgtEl>
                                          <p:spTgt spid="2567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673"/>
                                        </p:tgtEl>
                                        <p:attrNameLst>
                                          <p:attrName>style.visibility</p:attrName>
                                        </p:attrNameLst>
                                      </p:cBhvr>
                                      <p:to>
                                        <p:strVal val="visible"/>
                                      </p:to>
                                    </p:set>
                                    <p:anim calcmode="lin" valueType="num">
                                      <p:cBhvr additive="base">
                                        <p:cTn id="83" dur="500" fill="hold"/>
                                        <p:tgtEl>
                                          <p:spTgt spid="25673"/>
                                        </p:tgtEl>
                                        <p:attrNameLst>
                                          <p:attrName>ppt_x</p:attrName>
                                        </p:attrNameLst>
                                      </p:cBhvr>
                                      <p:tavLst>
                                        <p:tav tm="0">
                                          <p:val>
                                            <p:strVal val="#ppt_x"/>
                                          </p:val>
                                        </p:tav>
                                        <p:tav tm="100000">
                                          <p:val>
                                            <p:strVal val="#ppt_x"/>
                                          </p:val>
                                        </p:tav>
                                      </p:tavLst>
                                    </p:anim>
                                    <p:anim calcmode="lin" valueType="num">
                                      <p:cBhvr additive="base">
                                        <p:cTn id="84" dur="500" fill="hold"/>
                                        <p:tgtEl>
                                          <p:spTgt spid="2567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674"/>
                                        </p:tgtEl>
                                        <p:attrNameLst>
                                          <p:attrName>style.visibility</p:attrName>
                                        </p:attrNameLst>
                                      </p:cBhvr>
                                      <p:to>
                                        <p:strVal val="visible"/>
                                      </p:to>
                                    </p:set>
                                    <p:anim calcmode="lin" valueType="num">
                                      <p:cBhvr additive="base">
                                        <p:cTn id="87" dur="500" fill="hold"/>
                                        <p:tgtEl>
                                          <p:spTgt spid="25674"/>
                                        </p:tgtEl>
                                        <p:attrNameLst>
                                          <p:attrName>ppt_x</p:attrName>
                                        </p:attrNameLst>
                                      </p:cBhvr>
                                      <p:tavLst>
                                        <p:tav tm="0">
                                          <p:val>
                                            <p:strVal val="#ppt_x"/>
                                          </p:val>
                                        </p:tav>
                                        <p:tav tm="100000">
                                          <p:val>
                                            <p:strVal val="#ppt_x"/>
                                          </p:val>
                                        </p:tav>
                                      </p:tavLst>
                                    </p:anim>
                                    <p:anim calcmode="lin" valueType="num">
                                      <p:cBhvr additive="base">
                                        <p:cTn id="88" dur="500" fill="hold"/>
                                        <p:tgtEl>
                                          <p:spTgt spid="2567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675"/>
                                        </p:tgtEl>
                                        <p:attrNameLst>
                                          <p:attrName>style.visibility</p:attrName>
                                        </p:attrNameLst>
                                      </p:cBhvr>
                                      <p:to>
                                        <p:strVal val="visible"/>
                                      </p:to>
                                    </p:set>
                                    <p:anim calcmode="lin" valueType="num">
                                      <p:cBhvr additive="base">
                                        <p:cTn id="91" dur="500" fill="hold"/>
                                        <p:tgtEl>
                                          <p:spTgt spid="25675"/>
                                        </p:tgtEl>
                                        <p:attrNameLst>
                                          <p:attrName>ppt_x</p:attrName>
                                        </p:attrNameLst>
                                      </p:cBhvr>
                                      <p:tavLst>
                                        <p:tav tm="0">
                                          <p:val>
                                            <p:strVal val="#ppt_x"/>
                                          </p:val>
                                        </p:tav>
                                        <p:tav tm="100000">
                                          <p:val>
                                            <p:strVal val="#ppt_x"/>
                                          </p:val>
                                        </p:tav>
                                      </p:tavLst>
                                    </p:anim>
                                    <p:anim calcmode="lin" valueType="num">
                                      <p:cBhvr additive="base">
                                        <p:cTn id="92" dur="500" fill="hold"/>
                                        <p:tgtEl>
                                          <p:spTgt spid="2567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5676"/>
                                        </p:tgtEl>
                                        <p:attrNameLst>
                                          <p:attrName>style.visibility</p:attrName>
                                        </p:attrNameLst>
                                      </p:cBhvr>
                                      <p:to>
                                        <p:strVal val="visible"/>
                                      </p:to>
                                    </p:set>
                                    <p:anim calcmode="lin" valueType="num">
                                      <p:cBhvr additive="base">
                                        <p:cTn id="95" dur="500" fill="hold"/>
                                        <p:tgtEl>
                                          <p:spTgt spid="25676"/>
                                        </p:tgtEl>
                                        <p:attrNameLst>
                                          <p:attrName>ppt_x</p:attrName>
                                        </p:attrNameLst>
                                      </p:cBhvr>
                                      <p:tavLst>
                                        <p:tav tm="0">
                                          <p:val>
                                            <p:strVal val="#ppt_x"/>
                                          </p:val>
                                        </p:tav>
                                        <p:tav tm="100000">
                                          <p:val>
                                            <p:strVal val="#ppt_x"/>
                                          </p:val>
                                        </p:tav>
                                      </p:tavLst>
                                    </p:anim>
                                    <p:anim calcmode="lin" valueType="num">
                                      <p:cBhvr additive="base">
                                        <p:cTn id="96" dur="500" fill="hold"/>
                                        <p:tgtEl>
                                          <p:spTgt spid="2567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677"/>
                                        </p:tgtEl>
                                        <p:attrNameLst>
                                          <p:attrName>style.visibility</p:attrName>
                                        </p:attrNameLst>
                                      </p:cBhvr>
                                      <p:to>
                                        <p:strVal val="visible"/>
                                      </p:to>
                                    </p:set>
                                    <p:anim calcmode="lin" valueType="num">
                                      <p:cBhvr additive="base">
                                        <p:cTn id="99" dur="500" fill="hold"/>
                                        <p:tgtEl>
                                          <p:spTgt spid="25677"/>
                                        </p:tgtEl>
                                        <p:attrNameLst>
                                          <p:attrName>ppt_x</p:attrName>
                                        </p:attrNameLst>
                                      </p:cBhvr>
                                      <p:tavLst>
                                        <p:tav tm="0">
                                          <p:val>
                                            <p:strVal val="#ppt_x"/>
                                          </p:val>
                                        </p:tav>
                                        <p:tav tm="100000">
                                          <p:val>
                                            <p:strVal val="#ppt_x"/>
                                          </p:val>
                                        </p:tav>
                                      </p:tavLst>
                                    </p:anim>
                                    <p:anim calcmode="lin" valueType="num">
                                      <p:cBhvr additive="base">
                                        <p:cTn id="100" dur="500" fill="hold"/>
                                        <p:tgtEl>
                                          <p:spTgt spid="2567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5678"/>
                                        </p:tgtEl>
                                        <p:attrNameLst>
                                          <p:attrName>style.visibility</p:attrName>
                                        </p:attrNameLst>
                                      </p:cBhvr>
                                      <p:to>
                                        <p:strVal val="visible"/>
                                      </p:to>
                                    </p:set>
                                    <p:anim calcmode="lin" valueType="num">
                                      <p:cBhvr additive="base">
                                        <p:cTn id="103" dur="500" fill="hold"/>
                                        <p:tgtEl>
                                          <p:spTgt spid="25678"/>
                                        </p:tgtEl>
                                        <p:attrNameLst>
                                          <p:attrName>ppt_x</p:attrName>
                                        </p:attrNameLst>
                                      </p:cBhvr>
                                      <p:tavLst>
                                        <p:tav tm="0">
                                          <p:val>
                                            <p:strVal val="#ppt_x"/>
                                          </p:val>
                                        </p:tav>
                                        <p:tav tm="100000">
                                          <p:val>
                                            <p:strVal val="#ppt_x"/>
                                          </p:val>
                                        </p:tav>
                                      </p:tavLst>
                                    </p:anim>
                                    <p:anim calcmode="lin" valueType="num">
                                      <p:cBhvr additive="base">
                                        <p:cTn id="104" dur="500" fill="hold"/>
                                        <p:tgtEl>
                                          <p:spTgt spid="2567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5679"/>
                                        </p:tgtEl>
                                        <p:attrNameLst>
                                          <p:attrName>style.visibility</p:attrName>
                                        </p:attrNameLst>
                                      </p:cBhvr>
                                      <p:to>
                                        <p:strVal val="visible"/>
                                      </p:to>
                                    </p:set>
                                    <p:anim calcmode="lin" valueType="num">
                                      <p:cBhvr additive="base">
                                        <p:cTn id="107" dur="500" fill="hold"/>
                                        <p:tgtEl>
                                          <p:spTgt spid="25679"/>
                                        </p:tgtEl>
                                        <p:attrNameLst>
                                          <p:attrName>ppt_x</p:attrName>
                                        </p:attrNameLst>
                                      </p:cBhvr>
                                      <p:tavLst>
                                        <p:tav tm="0">
                                          <p:val>
                                            <p:strVal val="#ppt_x"/>
                                          </p:val>
                                        </p:tav>
                                        <p:tav tm="100000">
                                          <p:val>
                                            <p:strVal val="#ppt_x"/>
                                          </p:val>
                                        </p:tav>
                                      </p:tavLst>
                                    </p:anim>
                                    <p:anim calcmode="lin" valueType="num">
                                      <p:cBhvr additive="base">
                                        <p:cTn id="108" dur="500" fill="hold"/>
                                        <p:tgtEl>
                                          <p:spTgt spid="2567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5683"/>
                                        </p:tgtEl>
                                        <p:attrNameLst>
                                          <p:attrName>style.visibility</p:attrName>
                                        </p:attrNameLst>
                                      </p:cBhvr>
                                      <p:to>
                                        <p:strVal val="visible"/>
                                      </p:to>
                                    </p:set>
                                    <p:anim calcmode="lin" valueType="num">
                                      <p:cBhvr additive="base">
                                        <p:cTn id="111" dur="500" fill="hold"/>
                                        <p:tgtEl>
                                          <p:spTgt spid="25683"/>
                                        </p:tgtEl>
                                        <p:attrNameLst>
                                          <p:attrName>ppt_x</p:attrName>
                                        </p:attrNameLst>
                                      </p:cBhvr>
                                      <p:tavLst>
                                        <p:tav tm="0">
                                          <p:val>
                                            <p:strVal val="#ppt_x"/>
                                          </p:val>
                                        </p:tav>
                                        <p:tav tm="100000">
                                          <p:val>
                                            <p:strVal val="#ppt_x"/>
                                          </p:val>
                                        </p:tav>
                                      </p:tavLst>
                                    </p:anim>
                                    <p:anim calcmode="lin" valueType="num">
                                      <p:cBhvr additive="base">
                                        <p:cTn id="112" dur="500" fill="hold"/>
                                        <p:tgtEl>
                                          <p:spTgt spid="2568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654"/>
                                        </p:tgtEl>
                                        <p:attrNameLst>
                                          <p:attrName>style.visibility</p:attrName>
                                        </p:attrNameLst>
                                      </p:cBhvr>
                                      <p:to>
                                        <p:strVal val="visible"/>
                                      </p:to>
                                    </p:set>
                                    <p:anim calcmode="lin" valueType="num">
                                      <p:cBhvr additive="base">
                                        <p:cTn id="115" dur="500" fill="hold"/>
                                        <p:tgtEl>
                                          <p:spTgt spid="25654"/>
                                        </p:tgtEl>
                                        <p:attrNameLst>
                                          <p:attrName>ppt_x</p:attrName>
                                        </p:attrNameLst>
                                      </p:cBhvr>
                                      <p:tavLst>
                                        <p:tav tm="0">
                                          <p:val>
                                            <p:strVal val="#ppt_x"/>
                                          </p:val>
                                        </p:tav>
                                        <p:tav tm="100000">
                                          <p:val>
                                            <p:strVal val="#ppt_x"/>
                                          </p:val>
                                        </p:tav>
                                      </p:tavLst>
                                    </p:anim>
                                    <p:anim calcmode="lin" valueType="num">
                                      <p:cBhvr additive="base">
                                        <p:cTn id="116" dur="500" fill="hold"/>
                                        <p:tgtEl>
                                          <p:spTgt spid="2565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5686"/>
                                        </p:tgtEl>
                                        <p:attrNameLst>
                                          <p:attrName>style.visibility</p:attrName>
                                        </p:attrNameLst>
                                      </p:cBhvr>
                                      <p:to>
                                        <p:strVal val="visible"/>
                                      </p:to>
                                    </p:set>
                                    <p:anim calcmode="lin" valueType="num">
                                      <p:cBhvr additive="base">
                                        <p:cTn id="119" dur="500" fill="hold"/>
                                        <p:tgtEl>
                                          <p:spTgt spid="25686"/>
                                        </p:tgtEl>
                                        <p:attrNameLst>
                                          <p:attrName>ppt_x</p:attrName>
                                        </p:attrNameLst>
                                      </p:cBhvr>
                                      <p:tavLst>
                                        <p:tav tm="0">
                                          <p:val>
                                            <p:strVal val="#ppt_x"/>
                                          </p:val>
                                        </p:tav>
                                        <p:tav tm="100000">
                                          <p:val>
                                            <p:strVal val="#ppt_x"/>
                                          </p:val>
                                        </p:tav>
                                      </p:tavLst>
                                    </p:anim>
                                    <p:anim calcmode="lin" valueType="num">
                                      <p:cBhvr additive="base">
                                        <p:cTn id="120" dur="500" fill="hold"/>
                                        <p:tgtEl>
                                          <p:spTgt spid="2568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5687"/>
                                        </p:tgtEl>
                                        <p:attrNameLst>
                                          <p:attrName>style.visibility</p:attrName>
                                        </p:attrNameLst>
                                      </p:cBhvr>
                                      <p:to>
                                        <p:strVal val="visible"/>
                                      </p:to>
                                    </p:set>
                                    <p:anim calcmode="lin" valueType="num">
                                      <p:cBhvr additive="base">
                                        <p:cTn id="123" dur="500" fill="hold"/>
                                        <p:tgtEl>
                                          <p:spTgt spid="25687"/>
                                        </p:tgtEl>
                                        <p:attrNameLst>
                                          <p:attrName>ppt_x</p:attrName>
                                        </p:attrNameLst>
                                      </p:cBhvr>
                                      <p:tavLst>
                                        <p:tav tm="0">
                                          <p:val>
                                            <p:strVal val="#ppt_x"/>
                                          </p:val>
                                        </p:tav>
                                        <p:tav tm="100000">
                                          <p:val>
                                            <p:strVal val="#ppt_x"/>
                                          </p:val>
                                        </p:tav>
                                      </p:tavLst>
                                    </p:anim>
                                    <p:anim calcmode="lin" valueType="num">
                                      <p:cBhvr additive="base">
                                        <p:cTn id="124" dur="500" fill="hold"/>
                                        <p:tgtEl>
                                          <p:spTgt spid="25687"/>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79962"/>
                                        </p:tgtEl>
                                        <p:attrNameLst>
                                          <p:attrName>style.visibility</p:attrName>
                                        </p:attrNameLst>
                                      </p:cBhvr>
                                      <p:to>
                                        <p:strVal val="visible"/>
                                      </p:to>
                                    </p:set>
                                    <p:anim calcmode="lin" valueType="num">
                                      <p:cBhvr additive="base">
                                        <p:cTn id="129" dur="500" fill="hold"/>
                                        <p:tgtEl>
                                          <p:spTgt spid="79962"/>
                                        </p:tgtEl>
                                        <p:attrNameLst>
                                          <p:attrName>ppt_x</p:attrName>
                                        </p:attrNameLst>
                                      </p:cBhvr>
                                      <p:tavLst>
                                        <p:tav tm="0">
                                          <p:val>
                                            <p:strVal val="#ppt_x"/>
                                          </p:val>
                                        </p:tav>
                                        <p:tav tm="100000">
                                          <p:val>
                                            <p:strVal val="#ppt_x"/>
                                          </p:val>
                                        </p:tav>
                                      </p:tavLst>
                                    </p:anim>
                                    <p:anim calcmode="lin" valueType="num">
                                      <p:cBhvr additive="base">
                                        <p:cTn id="130" dur="500" fill="hold"/>
                                        <p:tgtEl>
                                          <p:spTgt spid="79962"/>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79963"/>
                                        </p:tgtEl>
                                        <p:attrNameLst>
                                          <p:attrName>style.visibility</p:attrName>
                                        </p:attrNameLst>
                                      </p:cBhvr>
                                      <p:to>
                                        <p:strVal val="visible"/>
                                      </p:to>
                                    </p:set>
                                    <p:anim calcmode="lin" valueType="num">
                                      <p:cBhvr additive="base">
                                        <p:cTn id="135" dur="500" fill="hold"/>
                                        <p:tgtEl>
                                          <p:spTgt spid="79963"/>
                                        </p:tgtEl>
                                        <p:attrNameLst>
                                          <p:attrName>ppt_x</p:attrName>
                                        </p:attrNameLst>
                                      </p:cBhvr>
                                      <p:tavLst>
                                        <p:tav tm="0">
                                          <p:val>
                                            <p:strVal val="#ppt_x"/>
                                          </p:val>
                                        </p:tav>
                                        <p:tav tm="100000">
                                          <p:val>
                                            <p:strVal val="#ppt_x"/>
                                          </p:val>
                                        </p:tav>
                                      </p:tavLst>
                                    </p:anim>
                                    <p:anim calcmode="lin" valueType="num">
                                      <p:cBhvr additive="base">
                                        <p:cTn id="136" dur="500" fill="hold"/>
                                        <p:tgtEl>
                                          <p:spTgt spid="7996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9965"/>
                                        </p:tgtEl>
                                        <p:attrNameLst>
                                          <p:attrName>style.visibility</p:attrName>
                                        </p:attrNameLst>
                                      </p:cBhvr>
                                      <p:to>
                                        <p:strVal val="visible"/>
                                      </p:to>
                                    </p:set>
                                    <p:anim calcmode="lin" valueType="num">
                                      <p:cBhvr additive="base">
                                        <p:cTn id="139" dur="500" fill="hold"/>
                                        <p:tgtEl>
                                          <p:spTgt spid="79965"/>
                                        </p:tgtEl>
                                        <p:attrNameLst>
                                          <p:attrName>ppt_x</p:attrName>
                                        </p:attrNameLst>
                                      </p:cBhvr>
                                      <p:tavLst>
                                        <p:tav tm="0">
                                          <p:val>
                                            <p:strVal val="#ppt_x"/>
                                          </p:val>
                                        </p:tav>
                                        <p:tav tm="100000">
                                          <p:val>
                                            <p:strVal val="#ppt_x"/>
                                          </p:val>
                                        </p:tav>
                                      </p:tavLst>
                                    </p:anim>
                                    <p:anim calcmode="lin" valueType="num">
                                      <p:cBhvr additive="base">
                                        <p:cTn id="140" dur="500" fill="hold"/>
                                        <p:tgtEl>
                                          <p:spTgt spid="79965"/>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9964"/>
                                        </p:tgtEl>
                                        <p:attrNameLst>
                                          <p:attrName>style.visibility</p:attrName>
                                        </p:attrNameLst>
                                      </p:cBhvr>
                                      <p:to>
                                        <p:strVal val="visible"/>
                                      </p:to>
                                    </p:set>
                                    <p:anim calcmode="lin" valueType="num">
                                      <p:cBhvr additive="base">
                                        <p:cTn id="143" dur="500" fill="hold"/>
                                        <p:tgtEl>
                                          <p:spTgt spid="79964"/>
                                        </p:tgtEl>
                                        <p:attrNameLst>
                                          <p:attrName>ppt_x</p:attrName>
                                        </p:attrNameLst>
                                      </p:cBhvr>
                                      <p:tavLst>
                                        <p:tav tm="0">
                                          <p:val>
                                            <p:strVal val="#ppt_x"/>
                                          </p:val>
                                        </p:tav>
                                        <p:tav tm="100000">
                                          <p:val>
                                            <p:strVal val="#ppt_x"/>
                                          </p:val>
                                        </p:tav>
                                      </p:tavLst>
                                    </p:anim>
                                    <p:anim calcmode="lin" valueType="num">
                                      <p:cBhvr additive="base">
                                        <p:cTn id="144" dur="500" fill="hold"/>
                                        <p:tgtEl>
                                          <p:spTgt spid="79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3" grpId="0" animBg="1"/>
      <p:bldP spid="25655" grpId="0" animBg="1"/>
      <p:bldP spid="25656" grpId="0" animBg="1"/>
      <p:bldP spid="25657" grpId="0" animBg="1"/>
      <p:bldP spid="25658" grpId="0" animBg="1"/>
      <p:bldP spid="25659" grpId="0" animBg="1"/>
      <p:bldP spid="25660" grpId="0" animBg="1"/>
      <p:bldP spid="25661" grpId="0" animBg="1"/>
      <p:bldP spid="25662" grpId="0" animBg="1"/>
      <p:bldP spid="25663" grpId="0" animBg="1"/>
      <p:bldP spid="25664" grpId="0" animBg="1"/>
      <p:bldP spid="25665" grpId="0" animBg="1"/>
      <p:bldP spid="25666" grpId="0" animBg="1"/>
      <p:bldP spid="25667" grpId="0" animBg="1"/>
      <p:bldP spid="25668" grpId="0" animBg="1"/>
      <p:bldP spid="25669" grpId="0" animBg="1"/>
      <p:bldP spid="25670" grpId="0" animBg="1"/>
      <p:bldP spid="25671" grpId="0" animBg="1"/>
      <p:bldP spid="25672" grpId="0" animBg="1"/>
      <p:bldP spid="25673" grpId="0" animBg="1"/>
      <p:bldP spid="25674" grpId="0" animBg="1"/>
      <p:bldP spid="25675" grpId="0" animBg="1"/>
      <p:bldP spid="25676" grpId="0" animBg="1"/>
      <p:bldP spid="25677" grpId="0" animBg="1"/>
      <p:bldP spid="25678" grpId="0" animBg="1"/>
      <p:bldP spid="25679" grpId="0" animBg="1"/>
      <p:bldP spid="25683" grpId="0"/>
      <p:bldP spid="25654" grpId="0" animBg="1"/>
      <p:bldP spid="25686" grpId="0"/>
      <p:bldP spid="25687" grpId="0"/>
      <p:bldP spid="79962" grpId="0"/>
      <p:bldP spid="79963" grpId="0"/>
      <p:bldP spid="79964" grpId="0"/>
      <p:bldP spid="799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ABB0-5AFA-475C-8F4C-47840514BBF8}"/>
              </a:ext>
            </a:extLst>
          </p:cNvPr>
          <p:cNvSpPr>
            <a:spLocks noGrp="1"/>
          </p:cNvSpPr>
          <p:nvPr>
            <p:ph type="title"/>
          </p:nvPr>
        </p:nvSpPr>
        <p:spPr/>
        <p:txBody>
          <a:bodyPr>
            <a:normAutofit fontScale="90000"/>
          </a:bodyPr>
          <a:lstStyle/>
          <a:p>
            <a:r>
              <a:rPr lang="en-US" dirty="0"/>
              <a:t>Requirements of Modern Networking Approach</a:t>
            </a:r>
          </a:p>
        </p:txBody>
      </p:sp>
      <p:sp>
        <p:nvSpPr>
          <p:cNvPr id="3" name="Text Placeholder 2">
            <a:extLst>
              <a:ext uri="{FF2B5EF4-FFF2-40B4-BE49-F238E27FC236}">
                <a16:creationId xmlns:a16="http://schemas.microsoft.com/office/drawing/2014/main" id="{B56A8482-DA6C-473F-B6FF-FE7658DDA262}"/>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F6B1D42A-EF63-4D7F-92B8-EC0C9E02AC45}"/>
              </a:ext>
            </a:extLst>
          </p:cNvPr>
          <p:cNvSpPr>
            <a:spLocks noGrp="1"/>
          </p:cNvSpPr>
          <p:nvPr>
            <p:ph idx="1"/>
          </p:nvPr>
        </p:nvSpPr>
        <p:spPr/>
        <p:txBody>
          <a:bodyPr>
            <a:normAutofit/>
          </a:bodyPr>
          <a:lstStyle/>
          <a:p>
            <a:r>
              <a:rPr lang="en-US" dirty="0"/>
              <a:t> Adaptability</a:t>
            </a:r>
          </a:p>
          <a:p>
            <a:r>
              <a:rPr lang="en-US" dirty="0"/>
              <a:t>Automation</a:t>
            </a:r>
          </a:p>
          <a:p>
            <a:r>
              <a:rPr lang="en-US" dirty="0"/>
              <a:t>Maintainability</a:t>
            </a:r>
          </a:p>
          <a:p>
            <a:r>
              <a:rPr lang="en-US" dirty="0"/>
              <a:t>Model Management</a:t>
            </a:r>
          </a:p>
          <a:p>
            <a:r>
              <a:rPr lang="en-US"/>
              <a:t>Handling Mobility</a:t>
            </a:r>
            <a:endParaRPr lang="en-US" dirty="0"/>
          </a:p>
          <a:p>
            <a:pPr lvl="1"/>
            <a:endParaRPr lang="en-US" dirty="0"/>
          </a:p>
          <a:p>
            <a:pPr lvl="1"/>
            <a:endParaRPr lang="en-US" dirty="0"/>
          </a:p>
        </p:txBody>
      </p:sp>
    </p:spTree>
    <p:extLst>
      <p:ext uri="{BB962C8B-B14F-4D97-AF65-F5344CB8AC3E}">
        <p14:creationId xmlns:p14="http://schemas.microsoft.com/office/powerpoint/2010/main" val="334260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a:latin typeface="Arial" charset="0"/>
                <a:ea typeface="ＭＳ Ｐゴシック" charset="0"/>
                <a:cs typeface="ＭＳ Ｐゴシック" charset="0"/>
              </a:rPr>
              <a:t>Network Demand</a:t>
            </a:r>
          </a:p>
        </p:txBody>
      </p:sp>
      <p:sp>
        <p:nvSpPr>
          <p:cNvPr id="3" name="Content Placeholder 2"/>
          <p:cNvSpPr>
            <a:spLocks noGrp="1"/>
          </p:cNvSpPr>
          <p:nvPr>
            <p:ph idx="1"/>
          </p:nvPr>
        </p:nvSpPr>
        <p:spPr>
          <a:xfrm>
            <a:off x="1981200" y="1600202"/>
            <a:ext cx="4114800" cy="4525963"/>
          </a:xfrm>
          <a:ln>
            <a:solidFill>
              <a:srgbClr val="0D49E1"/>
            </a:solidFill>
          </a:ln>
        </p:spPr>
        <p:txBody>
          <a:bodyPr>
            <a:normAutofit/>
          </a:bodyPr>
          <a:lstStyle/>
          <a:p>
            <a:pPr>
              <a:defRPr/>
            </a:pPr>
            <a:r>
              <a:rPr lang="en-US" dirty="0">
                <a:solidFill>
                  <a:srgbClr val="0D49E1"/>
                </a:solidFill>
              </a:rPr>
              <a:t>Demand  on Network is increasing</a:t>
            </a:r>
          </a:p>
          <a:p>
            <a:pPr marL="457200" indent="-457200">
              <a:buFont typeface="Arial" panose="020B0604020202020204" pitchFamily="34" charset="0"/>
              <a:buChar char="•"/>
              <a:defRPr/>
            </a:pPr>
            <a:endParaRPr lang="en-US" dirty="0"/>
          </a:p>
          <a:p>
            <a:pPr marL="457200" indent="-457200">
              <a:buFont typeface="Arial" panose="020B0604020202020204" pitchFamily="34" charset="0"/>
              <a:buChar char="•"/>
              <a:defRPr/>
            </a:pPr>
            <a:r>
              <a:rPr lang="en-US" sz="2000" dirty="0"/>
              <a:t>Cloud Computing</a:t>
            </a:r>
          </a:p>
          <a:p>
            <a:pPr marL="457200" indent="-457200">
              <a:buFont typeface="Arial" panose="020B0604020202020204" pitchFamily="34" charset="0"/>
              <a:buChar char="•"/>
              <a:defRPr/>
            </a:pPr>
            <a:r>
              <a:rPr lang="en-US" sz="2000" dirty="0"/>
              <a:t>Big Data</a:t>
            </a:r>
          </a:p>
          <a:p>
            <a:pPr marL="457200" indent="-457200">
              <a:buFont typeface="Arial" panose="020B0604020202020204" pitchFamily="34" charset="0"/>
              <a:buChar char="•"/>
              <a:defRPr/>
            </a:pPr>
            <a:r>
              <a:rPr lang="en-US" sz="2000" dirty="0"/>
              <a:t>Mobile Traffic</a:t>
            </a:r>
          </a:p>
          <a:p>
            <a:pPr marL="457200" indent="-457200">
              <a:buFont typeface="Arial" panose="020B0604020202020204" pitchFamily="34" charset="0"/>
              <a:buChar char="•"/>
              <a:defRPr/>
            </a:pPr>
            <a:r>
              <a:rPr lang="en-US" sz="2000" dirty="0"/>
              <a:t>IoT  </a:t>
            </a:r>
            <a:br>
              <a:rPr lang="en-US" sz="2000" dirty="0"/>
            </a:br>
            <a:endParaRPr lang="en-US" sz="2000" dirty="0"/>
          </a:p>
        </p:txBody>
      </p:sp>
      <p:sp>
        <p:nvSpPr>
          <p:cNvPr id="2" name="Slide Number Placeholder 1"/>
          <p:cNvSpPr>
            <a:spLocks noGrp="1"/>
          </p:cNvSpPr>
          <p:nvPr>
            <p:ph type="sldNum" sz="quarter" idx="12"/>
          </p:nvPr>
        </p:nvSpPr>
        <p:spPr/>
        <p:txBody>
          <a:bodyPr/>
          <a:lstStyle/>
          <a:p>
            <a:fld id="{AC913800-9833-F549-80FC-C3497A40B0B4}" type="slidenum">
              <a:rPr lang="en-US" smtClean="0"/>
              <a:t>4</a:t>
            </a:fld>
            <a:endParaRPr lang="en-US"/>
          </a:p>
        </p:txBody>
      </p:sp>
      <p:sp>
        <p:nvSpPr>
          <p:cNvPr id="4" name="TextBox 3">
            <a:extLst>
              <a:ext uri="{FF2B5EF4-FFF2-40B4-BE49-F238E27FC236}">
                <a16:creationId xmlns:a16="http://schemas.microsoft.com/office/drawing/2014/main" id="{27E6F2FA-E742-4B58-AF9C-5207C90F50B7}"/>
              </a:ext>
            </a:extLst>
          </p:cNvPr>
          <p:cNvSpPr txBox="1"/>
          <p:nvPr/>
        </p:nvSpPr>
        <p:spPr>
          <a:xfrm>
            <a:off x="4572001" y="6306725"/>
            <a:ext cx="3675529" cy="646331"/>
          </a:xfrm>
          <a:prstGeom prst="rect">
            <a:avLst/>
          </a:prstGeom>
          <a:noFill/>
        </p:spPr>
        <p:txBody>
          <a:bodyPr wrap="square" rtlCol="0">
            <a:spAutoFit/>
          </a:bodyPr>
          <a:lstStyle/>
          <a:p>
            <a:r>
              <a:rPr lang="en-US" sz="1800" dirty="0"/>
              <a:t>Stallings Book Chapter 2</a:t>
            </a:r>
          </a:p>
          <a:p>
            <a:endParaRPr lang="en-US" sz="1800" dirty="0"/>
          </a:p>
        </p:txBody>
      </p:sp>
      <p:sp>
        <p:nvSpPr>
          <p:cNvPr id="5" name="Content Placeholder 2">
            <a:extLst>
              <a:ext uri="{FF2B5EF4-FFF2-40B4-BE49-F238E27FC236}">
                <a16:creationId xmlns:a16="http://schemas.microsoft.com/office/drawing/2014/main" id="{F7DF8E88-6737-A101-2722-06BCD2E247D0}"/>
              </a:ext>
            </a:extLst>
          </p:cNvPr>
          <p:cNvSpPr txBox="1">
            <a:spLocks/>
          </p:cNvSpPr>
          <p:nvPr/>
        </p:nvSpPr>
        <p:spPr>
          <a:xfrm>
            <a:off x="6236244" y="1635011"/>
            <a:ext cx="4114800" cy="4525963"/>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a:solidFill>
                  <a:srgbClr val="0D49E1"/>
                </a:solidFill>
              </a:rPr>
              <a:t>Capacity of Network technologies is increasing</a:t>
            </a:r>
          </a:p>
          <a:p>
            <a:pPr marL="457200" indent="-457200">
              <a:buFont typeface="Arial" panose="020B0604020202020204" pitchFamily="34" charset="0"/>
              <a:buChar char="•"/>
              <a:defRPr/>
            </a:pPr>
            <a:endParaRPr lang="en-US" sz="2800" dirty="0"/>
          </a:p>
          <a:p>
            <a:pPr marL="457200" indent="-457200">
              <a:buFont typeface="Arial" panose="020B0604020202020204" pitchFamily="34" charset="0"/>
              <a:buChar char="•"/>
              <a:defRPr/>
            </a:pPr>
            <a:r>
              <a:rPr lang="en-US" sz="2200" dirty="0"/>
              <a:t>Wired and Wireless network capacity have the ability into Gbps </a:t>
            </a:r>
          </a:p>
          <a:p>
            <a:pPr marL="457200" indent="-457200">
              <a:buFont typeface="Arial" panose="020B0604020202020204" pitchFamily="34" charset="0"/>
              <a:buChar char="•"/>
              <a:defRPr/>
            </a:pPr>
            <a:r>
              <a:rPr lang="en-US" sz="2200" dirty="0" err="1"/>
              <a:t>4G</a:t>
            </a:r>
            <a:r>
              <a:rPr lang="en-US" sz="2200" dirty="0"/>
              <a:t>/</a:t>
            </a:r>
            <a:r>
              <a:rPr lang="en-US" sz="2200" dirty="0" err="1"/>
              <a:t>5G</a:t>
            </a:r>
            <a:r>
              <a:rPr lang="en-US" sz="2200" dirty="0"/>
              <a:t> have higher capacity</a:t>
            </a:r>
          </a:p>
          <a:p>
            <a:pPr marL="457200" indent="-457200">
              <a:buFont typeface="Arial" panose="020B0604020202020204" pitchFamily="34" charset="0"/>
              <a:buChar char="•"/>
              <a:defRPr/>
            </a:pPr>
            <a:r>
              <a:rPr lang="en-US" sz="2200" dirty="0"/>
              <a:t>Dynamic and Complex</a:t>
            </a:r>
          </a:p>
          <a:p>
            <a:pPr>
              <a:defRPr/>
            </a:pPr>
            <a:r>
              <a:rPr lang="en-US" sz="2200" dirty="0"/>
              <a:t>Traffic pattern </a:t>
            </a:r>
            <a:br>
              <a:rPr lang="en-US" sz="2800" dirty="0"/>
            </a:br>
            <a:endParaRPr lang="en-US" sz="2800" dirty="0"/>
          </a:p>
        </p:txBody>
      </p:sp>
    </p:spTree>
    <p:custDataLst>
      <p:tags r:id="rId1"/>
    </p:custDataLst>
    <p:extLst>
      <p:ext uri="{BB962C8B-B14F-4D97-AF65-F5344CB8AC3E}">
        <p14:creationId xmlns:p14="http://schemas.microsoft.com/office/powerpoint/2010/main" val="2498366333"/>
      </p:ext>
    </p:extLst>
  </p:cSld>
  <p:clrMapOvr>
    <a:masterClrMapping/>
  </p:clrMapOvr>
  <mc:AlternateContent xmlns:mc="http://schemas.openxmlformats.org/markup-compatibility/2006" xmlns:p14="http://schemas.microsoft.com/office/powerpoint/2010/main">
    <mc:Choice Requires="p14">
      <p:transition spd="slow" p14:dur="2000" advTm="69206"/>
    </mc:Choice>
    <mc:Fallback xmlns="">
      <p:transition spd="slow" advTm="692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2F88-6653-39BD-FE39-59CF77068CCB}"/>
              </a:ext>
            </a:extLst>
          </p:cNvPr>
          <p:cNvSpPr>
            <a:spLocks noGrp="1"/>
          </p:cNvSpPr>
          <p:nvPr>
            <p:ph type="title"/>
          </p:nvPr>
        </p:nvSpPr>
        <p:spPr/>
        <p:txBody>
          <a:bodyPr/>
          <a:lstStyle/>
          <a:p>
            <a:r>
              <a:rPr lang="en-US" dirty="0"/>
              <a:t>Why </a:t>
            </a:r>
            <a:r>
              <a:rPr lang="en-US" dirty="0" err="1"/>
              <a:t>SDN</a:t>
            </a:r>
            <a:r>
              <a:rPr lang="en-US"/>
              <a:t>?</a:t>
            </a:r>
          </a:p>
        </p:txBody>
      </p:sp>
      <p:sp>
        <p:nvSpPr>
          <p:cNvPr id="3" name="Content Placeholder 2">
            <a:extLst>
              <a:ext uri="{FF2B5EF4-FFF2-40B4-BE49-F238E27FC236}">
                <a16:creationId xmlns:a16="http://schemas.microsoft.com/office/drawing/2014/main" id="{39589792-ED5C-16AA-9F26-609C4C8FABD4}"/>
              </a:ext>
            </a:extLst>
          </p:cNvPr>
          <p:cNvSpPr>
            <a:spLocks noGrp="1"/>
          </p:cNvSpPr>
          <p:nvPr>
            <p:ph idx="1"/>
          </p:nvPr>
        </p:nvSpPr>
        <p:spPr/>
        <p:txBody>
          <a:bodyPr/>
          <a:lstStyle/>
          <a:p>
            <a:pPr marL="457200" indent="-457200">
              <a:buFont typeface="Arial" panose="020B0604020202020204" pitchFamily="34" charset="0"/>
              <a:buChar char="•"/>
            </a:pPr>
            <a:r>
              <a:rPr lang="en-US" dirty="0"/>
              <a:t>Access to multiple databases and servers simultaneously</a:t>
            </a:r>
          </a:p>
          <a:p>
            <a:pPr marL="457200" indent="-457200">
              <a:buFont typeface="Arial" panose="020B0604020202020204" pitchFamily="34" charset="0"/>
              <a:buChar char="•"/>
            </a:pPr>
            <a:r>
              <a:rPr lang="en-US" dirty="0"/>
              <a:t>Network convergence of voice, data and traffic</a:t>
            </a:r>
          </a:p>
          <a:p>
            <a:pPr marL="457200" indent="-457200">
              <a:buFont typeface="Arial" panose="020B0604020202020204" pitchFamily="34" charset="0"/>
              <a:buChar char="•"/>
            </a:pPr>
            <a:r>
              <a:rPr lang="en-US" dirty="0"/>
              <a:t>Due to public Cloud  increased and unpredictable loads on enterprise</a:t>
            </a:r>
          </a:p>
          <a:p>
            <a:pPr marL="457200" indent="-457200">
              <a:buFont typeface="Arial" panose="020B0604020202020204" pitchFamily="34" charset="0"/>
              <a:buChar char="•"/>
            </a:pPr>
            <a:r>
              <a:rPr lang="en-US" dirty="0"/>
              <a:t>Heavy use of mobile devices</a:t>
            </a:r>
          </a:p>
          <a:p>
            <a:pPr marL="457200" indent="-457200">
              <a:buFont typeface="Arial" panose="020B0604020202020204" pitchFamily="34" charset="0"/>
              <a:buChar char="•"/>
            </a:pPr>
            <a:r>
              <a:rPr lang="en-US" dirty="0"/>
              <a:t>Application and Database server virtualization</a:t>
            </a:r>
          </a:p>
          <a:p>
            <a:pPr marL="457200" indent="-4572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49C2C2F9-DDB1-3A71-F6E7-0A56BA6021D6}"/>
              </a:ext>
            </a:extLst>
          </p:cNvPr>
          <p:cNvSpPr>
            <a:spLocks noGrp="1"/>
          </p:cNvSpPr>
          <p:nvPr>
            <p:ph type="sldNum" sz="quarter" idx="12"/>
          </p:nvPr>
        </p:nvSpPr>
        <p:spPr/>
        <p:txBody>
          <a:bodyPr/>
          <a:lstStyle/>
          <a:p>
            <a:fld id="{AC913800-9833-F549-80FC-C3497A40B0B4}" type="slidenum">
              <a:rPr lang="en-US" smtClean="0"/>
              <a:t>5</a:t>
            </a:fld>
            <a:endParaRPr lang="en-US"/>
          </a:p>
        </p:txBody>
      </p:sp>
    </p:spTree>
    <p:extLst>
      <p:ext uri="{BB962C8B-B14F-4D97-AF65-F5344CB8AC3E}">
        <p14:creationId xmlns:p14="http://schemas.microsoft.com/office/powerpoint/2010/main" val="131685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Arial" charset="0"/>
                <a:ea typeface="ＭＳ Ｐゴシック" charset="0"/>
                <a:cs typeface="ＭＳ Ｐゴシック" charset="0"/>
              </a:rPr>
              <a:t>Software Defined Network</a:t>
            </a:r>
          </a:p>
        </p:txBody>
      </p:sp>
      <p:sp>
        <p:nvSpPr>
          <p:cNvPr id="3" name="Content Placeholder 2"/>
          <p:cNvSpPr>
            <a:spLocks noGrp="1"/>
          </p:cNvSpPr>
          <p:nvPr>
            <p:ph idx="1"/>
          </p:nvPr>
        </p:nvSpPr>
        <p:spPr>
          <a:xfrm>
            <a:off x="1981200" y="1714501"/>
            <a:ext cx="8229600" cy="4525963"/>
          </a:xfrm>
        </p:spPr>
        <p:txBody>
          <a:bodyPr/>
          <a:lstStyle/>
          <a:p>
            <a:pPr marL="0" indent="0" algn="ctr">
              <a:buFontTx/>
              <a:buNone/>
              <a:defRPr/>
            </a:pPr>
            <a:r>
              <a:rPr lang="en-US" dirty="0"/>
              <a:t>A network in which the control plane is </a:t>
            </a:r>
            <a:br>
              <a:rPr lang="en-US" dirty="0"/>
            </a:br>
            <a:r>
              <a:rPr lang="en-US" dirty="0"/>
              <a:t>physically separate from the data plane.</a:t>
            </a:r>
          </a:p>
          <a:p>
            <a:pPr marL="0" indent="0" algn="ctr">
              <a:lnSpc>
                <a:spcPct val="70000"/>
              </a:lnSpc>
              <a:buFontTx/>
              <a:buNone/>
              <a:defRPr/>
            </a:pPr>
            <a:endParaRPr lang="en-US" dirty="0"/>
          </a:p>
          <a:p>
            <a:pPr marL="0" indent="0" algn="ctr">
              <a:buFontTx/>
              <a:buNone/>
              <a:defRPr/>
            </a:pPr>
            <a:r>
              <a:rPr lang="en-US" i="1" dirty="0"/>
              <a:t>and</a:t>
            </a:r>
          </a:p>
          <a:p>
            <a:pPr marL="0" indent="0" algn="ctr">
              <a:lnSpc>
                <a:spcPct val="70000"/>
              </a:lnSpc>
              <a:buFontTx/>
              <a:buNone/>
              <a:defRPr/>
            </a:pPr>
            <a:endParaRPr lang="en-US" dirty="0"/>
          </a:p>
          <a:p>
            <a:pPr marL="0" indent="0" algn="ctr">
              <a:buFontTx/>
              <a:buNone/>
              <a:defRPr/>
            </a:pPr>
            <a:r>
              <a:rPr lang="en-US" dirty="0"/>
              <a:t>A single (logically centralized) control plane controls several forwarding devices.</a:t>
            </a:r>
            <a:endParaRPr lang="en-US" dirty="0">
              <a:solidFill>
                <a:schemeClr val="tx1">
                  <a:lumMod val="75000"/>
                </a:schemeClr>
              </a:solidFill>
            </a:endParaRPr>
          </a:p>
          <a:p>
            <a:pPr>
              <a:defRPr/>
            </a:pPr>
            <a:endParaRPr lang="en-US" dirty="0"/>
          </a:p>
        </p:txBody>
      </p:sp>
      <p:sp>
        <p:nvSpPr>
          <p:cNvPr id="2" name="Slide Number Placeholder 1"/>
          <p:cNvSpPr>
            <a:spLocks noGrp="1"/>
          </p:cNvSpPr>
          <p:nvPr>
            <p:ph type="sldNum" sz="quarter" idx="12"/>
          </p:nvPr>
        </p:nvSpPr>
        <p:spPr/>
        <p:txBody>
          <a:bodyPr/>
          <a:lstStyle/>
          <a:p>
            <a:fld id="{AC913800-9833-F549-80FC-C3497A40B0B4}" type="slidenum">
              <a:rPr lang="en-US" smtClean="0"/>
              <a:t>6</a:t>
            </a:fld>
            <a:endParaRPr lang="en-US"/>
          </a:p>
        </p:txBody>
      </p:sp>
      <p:sp>
        <p:nvSpPr>
          <p:cNvPr id="4" name="TextBox 3">
            <a:extLst>
              <a:ext uri="{FF2B5EF4-FFF2-40B4-BE49-F238E27FC236}">
                <a16:creationId xmlns:a16="http://schemas.microsoft.com/office/drawing/2014/main" id="{27E6F2FA-E742-4B58-AF9C-5207C90F50B7}"/>
              </a:ext>
            </a:extLst>
          </p:cNvPr>
          <p:cNvSpPr txBox="1"/>
          <p:nvPr/>
        </p:nvSpPr>
        <p:spPr>
          <a:xfrm>
            <a:off x="4572001" y="6240464"/>
            <a:ext cx="3675529" cy="646331"/>
          </a:xfrm>
          <a:prstGeom prst="rect">
            <a:avLst/>
          </a:prstGeom>
          <a:noFill/>
        </p:spPr>
        <p:txBody>
          <a:bodyPr wrap="square" rtlCol="0">
            <a:spAutoFit/>
          </a:bodyPr>
          <a:lstStyle/>
          <a:p>
            <a:r>
              <a:rPr lang="en-US" sz="1800" dirty="0"/>
              <a:t>Courtesy: Mohammad Alizadeh, MIT</a:t>
            </a:r>
          </a:p>
          <a:p>
            <a:endParaRPr lang="en-US" sz="1800" dirty="0"/>
          </a:p>
        </p:txBody>
      </p:sp>
    </p:spTree>
    <p:custDataLst>
      <p:tags r:id="rId1"/>
    </p:custDataLst>
    <p:extLst>
      <p:ext uri="{BB962C8B-B14F-4D97-AF65-F5344CB8AC3E}">
        <p14:creationId xmlns:p14="http://schemas.microsoft.com/office/powerpoint/2010/main" val="129364174"/>
      </p:ext>
    </p:extLst>
  </p:cSld>
  <p:clrMapOvr>
    <a:masterClrMapping/>
  </p:clrMapOvr>
  <mc:AlternateContent xmlns:mc="http://schemas.openxmlformats.org/markup-compatibility/2006" xmlns:p14="http://schemas.microsoft.com/office/powerpoint/2010/main">
    <mc:Choice Requires="p14">
      <p:transition spd="slow" p14:dur="2000" advTm="69206"/>
    </mc:Choice>
    <mc:Fallback xmlns="">
      <p:transition spd="slow" advTm="6920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1"/>
          <p:cNvSpPr>
            <a:spLocks noGrp="1"/>
          </p:cNvSpPr>
          <p:nvPr>
            <p:ph type="title"/>
          </p:nvPr>
        </p:nvSpPr>
        <p:spPr>
          <a:xfrm>
            <a:off x="1981200" y="-153988"/>
            <a:ext cx="8229600" cy="1143001"/>
          </a:xfrm>
        </p:spPr>
        <p:txBody>
          <a:bodyPr>
            <a:normAutofit/>
          </a:bodyPr>
          <a:lstStyle/>
          <a:p>
            <a:pPr eaLnBrk="1" hangingPunct="1"/>
            <a:r>
              <a:rPr lang="en-US" sz="4000">
                <a:latin typeface="Calibri" charset="0"/>
                <a:ea typeface="ＭＳ Ｐゴシック" charset="0"/>
                <a:cs typeface="ＭＳ Ｐゴシック" charset="0"/>
              </a:rPr>
              <a:t>Software Defined Network (SDN)</a:t>
            </a:r>
          </a:p>
        </p:txBody>
      </p:sp>
      <p:cxnSp>
        <p:nvCxnSpPr>
          <p:cNvPr id="44" name="Straight Connector 43"/>
          <p:cNvCxnSpPr>
            <a:stCxn id="34" idx="0"/>
            <a:endCxn id="51" idx="3"/>
          </p:cNvCxnSpPr>
          <p:nvPr/>
        </p:nvCxnSpPr>
        <p:spPr bwMode="auto">
          <a:xfrm flipV="1">
            <a:off x="3395663" y="4437064"/>
            <a:ext cx="1700212" cy="145573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a:off x="5538789" y="4554539"/>
            <a:ext cx="1106487" cy="73818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bwMode="auto">
          <a:xfrm flipV="1">
            <a:off x="5626101" y="5792788"/>
            <a:ext cx="1285875" cy="74295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3273426" y="6003926"/>
            <a:ext cx="1566863" cy="53181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flipV="1">
            <a:off x="7283451" y="5048250"/>
            <a:ext cx="1198563" cy="49688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AutoShape 7"/>
          <p:cNvSpPr>
            <a:spLocks noChangeArrowheads="1"/>
          </p:cNvSpPr>
          <p:nvPr/>
        </p:nvSpPr>
        <p:spPr bwMode="auto">
          <a:xfrm>
            <a:off x="2820988" y="5600701"/>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dirty="0">
                <a:solidFill>
                  <a:schemeClr val="bg1"/>
                </a:solidFill>
                <a:ea typeface="+mn-ea"/>
                <a:cs typeface="+mn-cs"/>
              </a:rPr>
              <a:t>Packet</a:t>
            </a:r>
          </a:p>
          <a:p>
            <a:pPr algn="ctr">
              <a:defRPr/>
            </a:pPr>
            <a:r>
              <a:rPr lang="en-US" sz="1700" dirty="0">
                <a:solidFill>
                  <a:schemeClr val="bg1"/>
                </a:solidFill>
                <a:ea typeface="+mn-ea"/>
                <a:cs typeface="+mn-cs"/>
              </a:rPr>
              <a:t>Forwarding </a:t>
            </a:r>
          </a:p>
          <a:p>
            <a:pPr algn="ctr">
              <a:defRPr/>
            </a:pPr>
            <a:endParaRPr lang="en-US" sz="1700" dirty="0">
              <a:solidFill>
                <a:schemeClr val="bg1"/>
              </a:solidFill>
              <a:ea typeface="+mn-ea"/>
              <a:cs typeface="+mn-cs"/>
            </a:endParaRPr>
          </a:p>
        </p:txBody>
      </p:sp>
      <p:sp>
        <p:nvSpPr>
          <p:cNvPr id="35" name="AutoShape 7"/>
          <p:cNvSpPr>
            <a:spLocks noChangeArrowheads="1"/>
          </p:cNvSpPr>
          <p:nvPr/>
        </p:nvSpPr>
        <p:spPr bwMode="auto">
          <a:xfrm>
            <a:off x="4651376" y="6103939"/>
            <a:ext cx="1147763"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ea typeface="+mn-ea"/>
                <a:cs typeface="+mn-cs"/>
              </a:rPr>
              <a:t>Packet</a:t>
            </a:r>
          </a:p>
          <a:p>
            <a:pPr algn="ctr">
              <a:defRPr/>
            </a:pPr>
            <a:r>
              <a:rPr lang="en-US" sz="1700">
                <a:solidFill>
                  <a:schemeClr val="bg1"/>
                </a:solidFill>
                <a:ea typeface="+mn-ea"/>
                <a:cs typeface="+mn-cs"/>
              </a:rPr>
              <a:t>Forwarding </a:t>
            </a:r>
          </a:p>
          <a:p>
            <a:pPr algn="ctr">
              <a:defRPr/>
            </a:pPr>
            <a:endParaRPr lang="en-US" sz="1700">
              <a:solidFill>
                <a:schemeClr val="bg1"/>
              </a:solidFill>
              <a:ea typeface="+mn-ea"/>
              <a:cs typeface="+mn-cs"/>
            </a:endParaRPr>
          </a:p>
        </p:txBody>
      </p:sp>
      <p:sp>
        <p:nvSpPr>
          <p:cNvPr id="36" name="AutoShape 7"/>
          <p:cNvSpPr>
            <a:spLocks noChangeArrowheads="1"/>
          </p:cNvSpPr>
          <p:nvPr/>
        </p:nvSpPr>
        <p:spPr bwMode="auto">
          <a:xfrm>
            <a:off x="4522788" y="4168776"/>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dirty="0">
                <a:solidFill>
                  <a:schemeClr val="bg1"/>
                </a:solidFill>
                <a:ea typeface="+mn-ea"/>
                <a:cs typeface="+mn-cs"/>
              </a:rPr>
              <a:t>Packet</a:t>
            </a:r>
          </a:p>
          <a:p>
            <a:pPr algn="ctr">
              <a:defRPr/>
            </a:pPr>
            <a:r>
              <a:rPr lang="en-US" sz="1700" dirty="0">
                <a:solidFill>
                  <a:schemeClr val="bg1"/>
                </a:solidFill>
                <a:ea typeface="+mn-ea"/>
                <a:cs typeface="+mn-cs"/>
              </a:rPr>
              <a:t>Forwarding </a:t>
            </a:r>
          </a:p>
          <a:p>
            <a:pPr algn="ctr">
              <a:defRPr/>
            </a:pPr>
            <a:endParaRPr lang="en-US" sz="1700" dirty="0">
              <a:solidFill>
                <a:schemeClr val="bg1"/>
              </a:solidFill>
              <a:ea typeface="+mn-ea"/>
              <a:cs typeface="+mn-cs"/>
            </a:endParaRPr>
          </a:p>
        </p:txBody>
      </p:sp>
      <p:sp>
        <p:nvSpPr>
          <p:cNvPr id="37" name="AutoShape 7"/>
          <p:cNvSpPr>
            <a:spLocks noChangeArrowheads="1"/>
          </p:cNvSpPr>
          <p:nvPr/>
        </p:nvSpPr>
        <p:spPr bwMode="auto">
          <a:xfrm>
            <a:off x="6338888" y="5265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ea typeface="+mn-ea"/>
                <a:cs typeface="+mn-cs"/>
              </a:rPr>
              <a:t>Packet</a:t>
            </a:r>
          </a:p>
          <a:p>
            <a:pPr algn="ctr">
              <a:defRPr/>
            </a:pPr>
            <a:r>
              <a:rPr lang="en-US" sz="1700">
                <a:solidFill>
                  <a:schemeClr val="bg1"/>
                </a:solidFill>
                <a:ea typeface="+mn-ea"/>
                <a:cs typeface="+mn-cs"/>
              </a:rPr>
              <a:t>Forwarding </a:t>
            </a:r>
          </a:p>
          <a:p>
            <a:pPr algn="ctr">
              <a:defRPr/>
            </a:pPr>
            <a:endParaRPr lang="en-US" sz="1700">
              <a:solidFill>
                <a:schemeClr val="bg1"/>
              </a:solidFill>
              <a:ea typeface="+mn-ea"/>
              <a:cs typeface="+mn-cs"/>
            </a:endParaRPr>
          </a:p>
        </p:txBody>
      </p:sp>
      <p:sp>
        <p:nvSpPr>
          <p:cNvPr id="38" name="AutoShape 7"/>
          <p:cNvSpPr>
            <a:spLocks noChangeArrowheads="1"/>
          </p:cNvSpPr>
          <p:nvPr/>
        </p:nvSpPr>
        <p:spPr bwMode="auto">
          <a:xfrm>
            <a:off x="7996238" y="4503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ea typeface="+mn-ea"/>
                <a:cs typeface="+mn-cs"/>
              </a:rPr>
              <a:t>Packet</a:t>
            </a:r>
          </a:p>
          <a:p>
            <a:pPr algn="ctr">
              <a:defRPr/>
            </a:pPr>
            <a:r>
              <a:rPr lang="en-US" sz="1700">
                <a:solidFill>
                  <a:schemeClr val="bg1"/>
                </a:solidFill>
                <a:ea typeface="+mn-ea"/>
                <a:cs typeface="+mn-cs"/>
              </a:rPr>
              <a:t>Forwarding </a:t>
            </a:r>
          </a:p>
          <a:p>
            <a:pPr algn="ctr">
              <a:defRPr/>
            </a:pPr>
            <a:endParaRPr lang="en-US" sz="1700">
              <a:solidFill>
                <a:schemeClr val="bg1"/>
              </a:solidFill>
              <a:ea typeface="+mn-ea"/>
              <a:cs typeface="+mn-cs"/>
            </a:endParaRPr>
          </a:p>
        </p:txBody>
      </p:sp>
      <p:grpSp>
        <p:nvGrpSpPr>
          <p:cNvPr id="25" name="Group 24"/>
          <p:cNvGrpSpPr>
            <a:grpSpLocks/>
          </p:cNvGrpSpPr>
          <p:nvPr/>
        </p:nvGrpSpPr>
        <p:grpSpPr bwMode="auto">
          <a:xfrm>
            <a:off x="2820988" y="3767139"/>
            <a:ext cx="6323012" cy="2605087"/>
            <a:chOff x="2073951" y="4520139"/>
            <a:chExt cx="10116819" cy="3126104"/>
          </a:xfrm>
        </p:grpSpPr>
        <p:sp>
          <p:nvSpPr>
            <p:cNvPr id="45" name="AutoShape 7"/>
            <p:cNvSpPr>
              <a:spLocks noChangeArrowheads="1"/>
            </p:cNvSpPr>
            <p:nvPr/>
          </p:nvSpPr>
          <p:spPr bwMode="auto">
            <a:xfrm>
              <a:off x="2073951" y="623844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r>
                <a:rPr lang="en-US" sz="1700" dirty="0"/>
                <a:t>Control</a:t>
              </a:r>
            </a:p>
          </p:txBody>
        </p:sp>
        <p:sp>
          <p:nvSpPr>
            <p:cNvPr id="49" name="AutoShape 7"/>
            <p:cNvSpPr>
              <a:spLocks noChangeArrowheads="1"/>
            </p:cNvSpPr>
            <p:nvPr/>
          </p:nvSpPr>
          <p:spPr bwMode="auto">
            <a:xfrm>
              <a:off x="5002570" y="6842333"/>
              <a:ext cx="1836421"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ea typeface="+mn-ea"/>
                <a:cs typeface="+mn-cs"/>
              </a:endParaRPr>
            </a:p>
            <a:p>
              <a:pPr algn="ctr">
                <a:defRPr/>
              </a:pPr>
              <a:r>
                <a:rPr lang="en-US" sz="1700" dirty="0">
                  <a:ea typeface="+mn-ea"/>
                  <a:cs typeface="+mn-cs"/>
                </a:rPr>
                <a:t>Control</a:t>
              </a:r>
            </a:p>
            <a:p>
              <a:pPr algn="ctr">
                <a:defRPr/>
              </a:pPr>
              <a:endParaRPr lang="en-US" sz="1700" dirty="0">
                <a:ea typeface="+mn-ea"/>
                <a:cs typeface="+mn-cs"/>
              </a:endParaRPr>
            </a:p>
          </p:txBody>
        </p:sp>
        <p:sp>
          <p:nvSpPr>
            <p:cNvPr id="51" name="AutoShape 7"/>
            <p:cNvSpPr>
              <a:spLocks noChangeArrowheads="1"/>
            </p:cNvSpPr>
            <p:nvPr/>
          </p:nvSpPr>
          <p:spPr bwMode="auto">
            <a:xfrm>
              <a:off x="4796831" y="452013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ea typeface="+mn-ea"/>
                <a:cs typeface="+mn-cs"/>
              </a:endParaRPr>
            </a:p>
            <a:p>
              <a:pPr algn="ctr">
                <a:defRPr/>
              </a:pPr>
              <a:r>
                <a:rPr lang="en-US" sz="1700" dirty="0">
                  <a:ea typeface="+mn-ea"/>
                  <a:cs typeface="+mn-cs"/>
                </a:rPr>
                <a:t>Control</a:t>
              </a:r>
            </a:p>
            <a:p>
              <a:pPr algn="ctr">
                <a:defRPr/>
              </a:pPr>
              <a:endParaRPr lang="en-US" sz="1700" dirty="0">
                <a:ea typeface="+mn-ea"/>
                <a:cs typeface="+mn-cs"/>
              </a:endParaRPr>
            </a:p>
          </p:txBody>
        </p:sp>
        <p:sp>
          <p:nvSpPr>
            <p:cNvPr id="53" name="AutoShape 7"/>
            <p:cNvSpPr>
              <a:spLocks noChangeArrowheads="1"/>
            </p:cNvSpPr>
            <p:nvPr/>
          </p:nvSpPr>
          <p:spPr bwMode="auto">
            <a:xfrm>
              <a:off x="7702591" y="58364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ea typeface="+mn-ea"/>
                <a:cs typeface="+mn-cs"/>
              </a:endParaRPr>
            </a:p>
            <a:p>
              <a:pPr algn="ctr">
                <a:defRPr/>
              </a:pPr>
              <a:r>
                <a:rPr lang="en-US" sz="1700" dirty="0">
                  <a:ea typeface="+mn-ea"/>
                  <a:cs typeface="+mn-cs"/>
                </a:rPr>
                <a:t>Control</a:t>
              </a:r>
            </a:p>
            <a:p>
              <a:pPr algn="ctr">
                <a:defRPr/>
              </a:pPr>
              <a:endParaRPr lang="en-US" sz="1700" dirty="0">
                <a:ea typeface="+mn-ea"/>
                <a:cs typeface="+mn-cs"/>
              </a:endParaRPr>
            </a:p>
          </p:txBody>
        </p:sp>
        <p:sp>
          <p:nvSpPr>
            <p:cNvPr id="54" name="AutoShape 7"/>
            <p:cNvSpPr>
              <a:spLocks noChangeArrowheads="1"/>
            </p:cNvSpPr>
            <p:nvPr/>
          </p:nvSpPr>
          <p:spPr bwMode="auto">
            <a:xfrm>
              <a:off x="10354351" y="49220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ea typeface="+mn-ea"/>
                <a:cs typeface="+mn-cs"/>
              </a:endParaRPr>
            </a:p>
            <a:p>
              <a:pPr algn="ctr">
                <a:defRPr/>
              </a:pPr>
              <a:r>
                <a:rPr lang="en-US" sz="1700" dirty="0">
                  <a:ea typeface="+mn-ea"/>
                  <a:cs typeface="+mn-cs"/>
                </a:rPr>
                <a:t>Control</a:t>
              </a:r>
            </a:p>
            <a:p>
              <a:pPr algn="ctr">
                <a:defRPr/>
              </a:pPr>
              <a:endParaRPr lang="en-US" sz="1700" dirty="0">
                <a:ea typeface="+mn-ea"/>
                <a:cs typeface="+mn-cs"/>
              </a:endParaRPr>
            </a:p>
          </p:txBody>
        </p:sp>
      </p:grpSp>
      <p:sp>
        <p:nvSpPr>
          <p:cNvPr id="24" name="Rectangle 23"/>
          <p:cNvSpPr/>
          <p:nvPr/>
        </p:nvSpPr>
        <p:spPr>
          <a:xfrm>
            <a:off x="2590800" y="742950"/>
            <a:ext cx="6662738" cy="28336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64008" tIns="32004" rIns="64008" bIns="32004" anchor="ctr"/>
          <a:lstStyle/>
          <a:p>
            <a:pPr algn="ctr">
              <a:defRPr/>
            </a:pPr>
            <a:endParaRPr lang="en-US" sz="1800"/>
          </a:p>
        </p:txBody>
      </p:sp>
      <p:sp>
        <p:nvSpPr>
          <p:cNvPr id="21512" name="TextBox 44"/>
          <p:cNvSpPr txBox="1">
            <a:spLocks noChangeArrowheads="1"/>
          </p:cNvSpPr>
          <p:nvPr/>
        </p:nvSpPr>
        <p:spPr bwMode="auto">
          <a:xfrm>
            <a:off x="4900614" y="2513014"/>
            <a:ext cx="2276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Global Network Map</a:t>
            </a:r>
          </a:p>
        </p:txBody>
      </p:sp>
      <p:sp>
        <p:nvSpPr>
          <p:cNvPr id="79" name="Rounded Rectangle 78"/>
          <p:cNvSpPr/>
          <p:nvPr/>
        </p:nvSpPr>
        <p:spPr>
          <a:xfrm>
            <a:off x="2590800" y="2959538"/>
            <a:ext cx="6663266" cy="437554"/>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lIns="91435" tIns="45718" rIns="91435" bIns="45718" anchor="ctr"/>
          <a:lstStyle/>
          <a:p>
            <a:pPr algn="ctr">
              <a:defRPr/>
            </a:pPr>
            <a:r>
              <a:rPr lang="en-US" sz="2400" dirty="0">
                <a:solidFill>
                  <a:srgbClr val="FFFFFF"/>
                </a:solidFill>
                <a:latin typeface="+mj-lt"/>
              </a:rPr>
              <a:t>Control Plane</a:t>
            </a:r>
          </a:p>
        </p:txBody>
      </p:sp>
      <p:grpSp>
        <p:nvGrpSpPr>
          <p:cNvPr id="10" name="Group 1"/>
          <p:cNvGrpSpPr/>
          <p:nvPr/>
        </p:nvGrpSpPr>
        <p:grpSpPr>
          <a:xfrm>
            <a:off x="7315200" y="2426139"/>
            <a:ext cx="1158240" cy="547255"/>
            <a:chOff x="5257800" y="3124200"/>
            <a:chExt cx="1158240" cy="547255"/>
          </a:xfrm>
          <a:effectLst>
            <a:outerShdw blurRad="50800" dist="50800" dir="10260000" algn="tl" rotWithShape="0">
              <a:srgbClr val="000000">
                <a:alpha val="54000"/>
              </a:srgbClr>
            </a:outerShdw>
          </a:effectLst>
        </p:grpSpPr>
        <p:sp>
          <p:nvSpPr>
            <p:cNvPr id="33" name="Oval 32"/>
            <p:cNvSpPr/>
            <p:nvPr/>
          </p:nvSpPr>
          <p:spPr>
            <a:xfrm>
              <a:off x="52578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0" name="Oval 39"/>
            <p:cNvSpPr/>
            <p:nvPr/>
          </p:nvSpPr>
          <p:spPr>
            <a:xfrm>
              <a:off x="5562600" y="3124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1" name="Oval 40"/>
            <p:cNvSpPr/>
            <p:nvPr/>
          </p:nvSpPr>
          <p:spPr>
            <a:xfrm>
              <a:off x="59436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2" name="Oval 41"/>
            <p:cNvSpPr/>
            <p:nvPr/>
          </p:nvSpPr>
          <p:spPr>
            <a:xfrm>
              <a:off x="6248400" y="32004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3" name="Oval 42"/>
            <p:cNvSpPr/>
            <p:nvPr/>
          </p:nvSpPr>
          <p:spPr>
            <a:xfrm>
              <a:off x="5638800" y="3505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cxnSp>
          <p:nvCxnSpPr>
            <p:cNvPr id="47" name="Straight Connector 46"/>
            <p:cNvCxnSpPr>
              <a:stCxn id="33" idx="7"/>
              <a:endCxn id="40" idx="3"/>
            </p:cNvCxnSpPr>
            <p:nvPr/>
          </p:nvCxnSpPr>
          <p:spPr>
            <a:xfrm flipV="1">
              <a:off x="5400890" y="3266108"/>
              <a:ext cx="1862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2"/>
              <a:endCxn id="33" idx="5"/>
            </p:cNvCxnSpPr>
            <p:nvPr/>
          </p:nvCxnSpPr>
          <p:spPr>
            <a:xfrm flipH="1" flipV="1">
              <a:off x="5400890" y="3494708"/>
              <a:ext cx="2379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1"/>
              <a:endCxn id="40" idx="5"/>
            </p:cNvCxnSpPr>
            <p:nvPr/>
          </p:nvCxnSpPr>
          <p:spPr>
            <a:xfrm flipH="1" flipV="1">
              <a:off x="5705690" y="3266108"/>
              <a:ext cx="2624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6"/>
              <a:endCxn id="41" idx="3"/>
            </p:cNvCxnSpPr>
            <p:nvPr/>
          </p:nvCxnSpPr>
          <p:spPr>
            <a:xfrm flipV="1">
              <a:off x="5806440" y="34947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6111240" y="33423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743200" y="1606550"/>
            <a:ext cx="6154738" cy="717550"/>
            <a:chOff x="1950720" y="1927080"/>
            <a:chExt cx="9847286" cy="862730"/>
          </a:xfrm>
        </p:grpSpPr>
        <p:sp>
          <p:nvSpPr>
            <p:cNvPr id="81" name="Rounded Rectangle 80"/>
            <p:cNvSpPr/>
            <p:nvPr/>
          </p:nvSpPr>
          <p:spPr bwMode="auto">
            <a:xfrm>
              <a:off x="1950720" y="2002936"/>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12" name="TextBox 23"/>
            <p:cNvSpPr txBox="1">
              <a:spLocks noChangeArrowheads="1"/>
            </p:cNvSpPr>
            <p:nvPr/>
          </p:nvSpPr>
          <p:spPr bwMode="auto">
            <a:xfrm>
              <a:off x="2496973" y="1927080"/>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sp>
          <p:nvSpPr>
            <p:cNvPr id="73" name="Rounded Rectangle 72"/>
            <p:cNvSpPr/>
            <p:nvPr/>
          </p:nvSpPr>
          <p:spPr bwMode="auto">
            <a:xfrm>
              <a:off x="5472283" y="2009793"/>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16" name="TextBox 23"/>
            <p:cNvSpPr txBox="1">
              <a:spLocks noChangeArrowheads="1"/>
            </p:cNvSpPr>
            <p:nvPr/>
          </p:nvSpPr>
          <p:spPr bwMode="auto">
            <a:xfrm>
              <a:off x="6018536" y="1933937"/>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sp>
          <p:nvSpPr>
            <p:cNvPr id="85" name="Rounded Rectangle 84"/>
            <p:cNvSpPr/>
            <p:nvPr/>
          </p:nvSpPr>
          <p:spPr bwMode="auto">
            <a:xfrm>
              <a:off x="8993846" y="2016650"/>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20" name="TextBox 23"/>
            <p:cNvSpPr txBox="1">
              <a:spLocks noChangeArrowheads="1"/>
            </p:cNvSpPr>
            <p:nvPr/>
          </p:nvSpPr>
          <p:spPr bwMode="auto">
            <a:xfrm>
              <a:off x="9540099" y="1940794"/>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grpSp>
      <p:grpSp>
        <p:nvGrpSpPr>
          <p:cNvPr id="26" name="Group 25"/>
          <p:cNvGrpSpPr>
            <a:grpSpLocks/>
          </p:cNvGrpSpPr>
          <p:nvPr/>
        </p:nvGrpSpPr>
        <p:grpSpPr bwMode="auto">
          <a:xfrm>
            <a:off x="3352800" y="3397250"/>
            <a:ext cx="5257800" cy="2305050"/>
            <a:chOff x="2926080" y="4076510"/>
            <a:chExt cx="8412480" cy="2765823"/>
          </a:xfrm>
        </p:grpSpPr>
        <p:cxnSp>
          <p:nvCxnSpPr>
            <p:cNvPr id="70" name="Straight Connector 69"/>
            <p:cNvCxnSpPr/>
            <p:nvPr/>
          </p:nvCxnSpPr>
          <p:spPr bwMode="auto">
            <a:xfrm>
              <a:off x="2926080" y="4076510"/>
              <a:ext cx="0" cy="2765823"/>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bwMode="auto">
            <a:xfrm flipH="1">
              <a:off x="5715000" y="4076510"/>
              <a:ext cx="15240" cy="1106711"/>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a:off x="8620760" y="4076510"/>
              <a:ext cx="35560" cy="227437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a:off x="11338560" y="4076510"/>
              <a:ext cx="0" cy="147434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AC913800-9833-F549-80FC-C3497A40B0B4}" type="slidenum">
              <a:rPr lang="en-US" smtClean="0"/>
              <a:t>7</a:t>
            </a:fld>
            <a:endParaRPr lang="en-US"/>
          </a:p>
        </p:txBody>
      </p:sp>
    </p:spTree>
    <p:custDataLst>
      <p:tags r:id="rId1"/>
    </p:custDataLst>
    <p:extLst>
      <p:ext uri="{BB962C8B-B14F-4D97-AF65-F5344CB8AC3E}">
        <p14:creationId xmlns:p14="http://schemas.microsoft.com/office/powerpoint/2010/main" val="3726319663"/>
      </p:ext>
    </p:extLst>
  </p:cSld>
  <p:clrMapOvr>
    <a:masterClrMapping/>
  </p:clrMapOvr>
  <mc:AlternateContent xmlns:mc="http://schemas.openxmlformats.org/markup-compatibility/2006" xmlns:p14="http://schemas.microsoft.com/office/powerpoint/2010/main">
    <mc:Choice Requires="p14">
      <p:transition spd="slow" p14:dur="2000" advTm="137639"/>
    </mc:Choice>
    <mc:Fallback xmlns="">
      <p:transition spd="slow" advTm="13763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6.12178E-7 -3.73434E-6 L -6.12178E-7 -0.42664 " pathEditMode="relative" ptsTypes="AA">
                                      <p:cBhvr>
                                        <p:cTn id="6" dur="1000" fill="hold"/>
                                        <p:tgtEl>
                                          <p:spTgt spid="25"/>
                                        </p:tgtEl>
                                        <p:attrNameLst>
                                          <p:attrName>ppt_x</p:attrName>
                                          <p:attrName>ppt_y</p:attrName>
                                        </p:attrNameLst>
                                      </p:cBhvr>
                                    </p:animMotion>
                                  </p:childTnLst>
                                </p:cTn>
                              </p:par>
                              <p:par>
                                <p:cTn id="7" presetID="10" presetClass="exit" presetSubtype="0" fill="hold" nodeType="withEffect">
                                  <p:stCondLst>
                                    <p:cond delay="0"/>
                                  </p:stCondLst>
                                  <p:childTnLst>
                                    <p:animEffect transition="out" filter="fade">
                                      <p:cBhvr>
                                        <p:cTn id="8" dur="1000"/>
                                        <p:tgtEl>
                                          <p:spTgt spid="25"/>
                                        </p:tgtEl>
                                      </p:cBhvr>
                                    </p:animEffect>
                                    <p:set>
                                      <p:cBhvr>
                                        <p:cTn id="9" dur="1" fill="hold">
                                          <p:stCondLst>
                                            <p:cond delay="999"/>
                                          </p:stCondLst>
                                        </p:cTn>
                                        <p:tgtEl>
                                          <p:spTgt spid="25"/>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introduce any problem?</a:t>
            </a:r>
          </a:p>
        </p:txBody>
      </p:sp>
      <p:sp>
        <p:nvSpPr>
          <p:cNvPr id="3" name="Content Placeholder 2"/>
          <p:cNvSpPr>
            <a:spLocks noGrp="1"/>
          </p:cNvSpPr>
          <p:nvPr>
            <p:ph idx="1"/>
          </p:nvPr>
        </p:nvSpPr>
        <p:spPr/>
        <p:txBody>
          <a:bodyPr/>
          <a:lstStyle/>
          <a:p>
            <a:r>
              <a:rPr lang="en-US" dirty="0"/>
              <a:t>One of the key characteristics of computer networks: fully decentralized control. </a:t>
            </a:r>
          </a:p>
          <a:p>
            <a:r>
              <a:rPr lang="en-US" dirty="0"/>
              <a:t>Once we introduce a centralized entity to control the network we have to make sure that it doesn’t fail</a:t>
            </a:r>
          </a:p>
        </p:txBody>
      </p:sp>
      <p:sp>
        <p:nvSpPr>
          <p:cNvPr id="4" name="Slide Number Placeholder 3"/>
          <p:cNvSpPr>
            <a:spLocks noGrp="1"/>
          </p:cNvSpPr>
          <p:nvPr>
            <p:ph type="sldNum" sz="quarter" idx="12"/>
          </p:nvPr>
        </p:nvSpPr>
        <p:spPr/>
        <p:txBody>
          <a:bodyPr/>
          <a:lstStyle/>
          <a:p>
            <a:fld id="{AC913800-9833-F549-80FC-C3497A40B0B4}" type="slidenum">
              <a:rPr lang="en-US" smtClean="0"/>
              <a:t>8</a:t>
            </a:fld>
            <a:endParaRPr lang="en-US"/>
          </a:p>
        </p:txBody>
      </p:sp>
    </p:spTree>
    <p:extLst>
      <p:ext uri="{BB962C8B-B14F-4D97-AF65-F5344CB8AC3E}">
        <p14:creationId xmlns:p14="http://schemas.microsoft.com/office/powerpoint/2010/main" val="836768916"/>
      </p:ext>
    </p:extLst>
  </p:cSld>
  <p:clrMapOvr>
    <a:masterClrMapping/>
  </p:clrMapOvr>
  <mc:AlternateContent xmlns:mc="http://schemas.openxmlformats.org/markup-compatibility/2006" xmlns:p14="http://schemas.microsoft.com/office/powerpoint/2010/main">
    <mc:Choice Requires="p14">
      <p:transition spd="slow" p14:dur="2000" advTm="71015"/>
    </mc:Choice>
    <mc:Fallback xmlns="">
      <p:transition spd="slow" advTm="710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019800" y="3337262"/>
            <a:ext cx="3771900" cy="1771650"/>
          </a:xfrm>
          <a:prstGeom prst="rect">
            <a:avLst/>
          </a:prstGeom>
        </p:spPr>
      </p:pic>
      <p:sp>
        <p:nvSpPr>
          <p:cNvPr id="12" name="Rectangle 11"/>
          <p:cNvSpPr/>
          <p:nvPr/>
        </p:nvSpPr>
        <p:spPr>
          <a:xfrm>
            <a:off x="5565743" y="3265301"/>
            <a:ext cx="4708678" cy="2062103"/>
          </a:xfrm>
          <a:prstGeom prst="rect">
            <a:avLst/>
          </a:prstGeom>
        </p:spPr>
        <p:txBody>
          <a:bodyPr wrap="square">
            <a:spAutoFit/>
          </a:bodyPr>
          <a:lstStyle/>
          <a:p>
            <a:r>
              <a:rPr lang="en-US" sz="3200" dirty="0"/>
              <a:t>Entire backbone </a:t>
            </a:r>
          </a:p>
          <a:p>
            <a:endParaRPr lang="en-US" sz="3200" dirty="0"/>
          </a:p>
          <a:p>
            <a:endParaRPr lang="en-US" sz="3200" dirty="0"/>
          </a:p>
          <a:p>
            <a:r>
              <a:rPr lang="en-US" sz="3200" dirty="0"/>
              <a:t>               runs on SDN</a:t>
            </a:r>
          </a:p>
        </p:txBody>
      </p:sp>
      <p:sp>
        <p:nvSpPr>
          <p:cNvPr id="2" name="Title 1"/>
          <p:cNvSpPr>
            <a:spLocks noGrp="1"/>
          </p:cNvSpPr>
          <p:nvPr>
            <p:ph type="title"/>
          </p:nvPr>
        </p:nvSpPr>
        <p:spPr>
          <a:xfrm>
            <a:off x="1981200" y="20640"/>
            <a:ext cx="8229600" cy="1143000"/>
          </a:xfrm>
        </p:spPr>
        <p:txBody>
          <a:bodyPr/>
          <a:lstStyle/>
          <a:p>
            <a:r>
              <a:rPr lang="en-US" dirty="0"/>
              <a:t>A Major Trend in Networking</a:t>
            </a:r>
          </a:p>
        </p:txBody>
      </p:sp>
      <p:pic>
        <p:nvPicPr>
          <p:cNvPr id="7" name="Picture 6"/>
          <p:cNvPicPr>
            <a:picLocks noChangeAspect="1"/>
          </p:cNvPicPr>
          <p:nvPr/>
        </p:nvPicPr>
        <p:blipFill>
          <a:blip r:embed="rId4"/>
          <a:stretch>
            <a:fillRect/>
          </a:stretch>
        </p:blipFill>
        <p:spPr>
          <a:xfrm>
            <a:off x="1981200" y="937865"/>
            <a:ext cx="4333440" cy="2334683"/>
          </a:xfrm>
          <a:prstGeom prst="rect">
            <a:avLst/>
          </a:prstGeom>
        </p:spPr>
      </p:pic>
      <p:pic>
        <p:nvPicPr>
          <p:cNvPr id="9" name="Picture 8"/>
          <p:cNvPicPr>
            <a:picLocks noChangeAspect="1"/>
          </p:cNvPicPr>
          <p:nvPr/>
        </p:nvPicPr>
        <p:blipFill>
          <a:blip r:embed="rId5"/>
          <a:stretch>
            <a:fillRect/>
          </a:stretch>
        </p:blipFill>
        <p:spPr>
          <a:xfrm>
            <a:off x="1768328" y="3432785"/>
            <a:ext cx="3650347" cy="1250244"/>
          </a:xfrm>
          <a:prstGeom prst="rect">
            <a:avLst/>
          </a:prstGeom>
        </p:spPr>
      </p:pic>
      <p:pic>
        <p:nvPicPr>
          <p:cNvPr id="10" name="Picture 9" descr="Nicira_logo_cro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4010" y="4868310"/>
            <a:ext cx="2427111" cy="1820333"/>
          </a:xfrm>
          <a:prstGeom prst="rect">
            <a:avLst/>
          </a:prstGeom>
        </p:spPr>
      </p:pic>
      <p:pic>
        <p:nvPicPr>
          <p:cNvPr id="13" name="Picture 12" descr="onf-board.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000" y="984466"/>
            <a:ext cx="4368800" cy="2100770"/>
          </a:xfrm>
          <a:prstGeom prst="rect">
            <a:avLst/>
          </a:prstGeom>
        </p:spPr>
      </p:pic>
      <p:cxnSp>
        <p:nvCxnSpPr>
          <p:cNvPr id="15" name="Straight Connector 14"/>
          <p:cNvCxnSpPr/>
          <p:nvPr/>
        </p:nvCxnSpPr>
        <p:spPr>
          <a:xfrm>
            <a:off x="5528854" y="5336416"/>
            <a:ext cx="5040369" cy="0"/>
          </a:xfrm>
          <a:prstGeom prst="line">
            <a:avLst/>
          </a:prstGeom>
          <a:ln w="63500">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838084" y="3213797"/>
            <a:ext cx="8575916" cy="0"/>
          </a:xfrm>
          <a:prstGeom prst="line">
            <a:avLst/>
          </a:prstGeom>
          <a:ln w="63500">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672227" y="4741310"/>
            <a:ext cx="3856627" cy="0"/>
          </a:xfrm>
          <a:prstGeom prst="line">
            <a:avLst/>
          </a:prstGeom>
          <a:ln w="63500">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528853" y="4713111"/>
            <a:ext cx="0" cy="651528"/>
          </a:xfrm>
          <a:prstGeom prst="line">
            <a:avLst/>
          </a:prstGeom>
          <a:ln w="63500">
            <a:prstDash val="dash"/>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AC913800-9833-F549-80FC-C3497A40B0B4}" type="slidenum">
              <a:rPr lang="en-US" smtClean="0"/>
              <a:t>9</a:t>
            </a:fld>
            <a:endParaRPr lang="en-US"/>
          </a:p>
        </p:txBody>
      </p:sp>
    </p:spTree>
    <p:extLst>
      <p:ext uri="{BB962C8B-B14F-4D97-AF65-F5344CB8AC3E}">
        <p14:creationId xmlns:p14="http://schemas.microsoft.com/office/powerpoint/2010/main" val="1294028187"/>
      </p:ext>
    </p:extLst>
  </p:cSld>
  <p:clrMapOvr>
    <a:masterClrMapping/>
  </p:clrMapOvr>
  <mc:AlternateContent xmlns:mc="http://schemas.openxmlformats.org/markup-compatibility/2006" xmlns:p14="http://schemas.microsoft.com/office/powerpoint/2010/main">
    <mc:Choice Requires="p14">
      <p:transition spd="slow" p14:dur="2000" advTm="102061"/>
    </mc:Choice>
    <mc:Fallback xmlns="">
      <p:transition spd="slow" advTm="1020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26.2|1.2"/>
</p:tagLst>
</file>

<file path=ppt/tags/tag2.xml><?xml version="1.0" encoding="utf-8"?>
<p:tagLst xmlns:a="http://schemas.openxmlformats.org/drawingml/2006/main" xmlns:r="http://schemas.openxmlformats.org/officeDocument/2006/relationships" xmlns:p="http://schemas.openxmlformats.org/presentationml/2006/main">
  <p:tag name="TIMING" val="|2.1|26.2|1.2"/>
</p:tagLst>
</file>

<file path=ppt/tags/tag3.xml><?xml version="1.0" encoding="utf-8"?>
<p:tagLst xmlns:a="http://schemas.openxmlformats.org/drawingml/2006/main" xmlns:r="http://schemas.openxmlformats.org/officeDocument/2006/relationships" xmlns:p="http://schemas.openxmlformats.org/presentationml/2006/main">
  <p:tag name="TIMING" val="|44.9|37.3|1.8"/>
</p:tagLst>
</file>

<file path=ppt/tags/tag4.xml><?xml version="1.0" encoding="utf-8"?>
<p:tagLst xmlns:a="http://schemas.openxmlformats.org/drawingml/2006/main" xmlns:r="http://schemas.openxmlformats.org/officeDocument/2006/relationships" xmlns:p="http://schemas.openxmlformats.org/presentationml/2006/main">
  <p:tag name="TIMING" val="|15.2|41.8|53.9"/>
</p:tagLst>
</file>

<file path=ppt/tags/tag5.xml><?xml version="1.0" encoding="utf-8"?>
<p:tagLst xmlns:a="http://schemas.openxmlformats.org/drawingml/2006/main" xmlns:r="http://schemas.openxmlformats.org/officeDocument/2006/relationships" xmlns:p="http://schemas.openxmlformats.org/presentationml/2006/main">
  <p:tag name="TIMING" val="|10.1|7|3.3|16.1"/>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125AA4"/>
      </a:accent5>
      <a:accent6>
        <a:srgbClr val="A4123F"/>
      </a:accent6>
      <a:hlink>
        <a:srgbClr val="365D99"/>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13177</TotalTime>
  <Words>1015</Words>
  <Application>Microsoft Office PowerPoint</Application>
  <PresentationFormat>Widescreen</PresentationFormat>
  <Paragraphs>318</Paragraphs>
  <Slides>23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Georgia</vt:lpstr>
      <vt:lpstr>Helvetica</vt:lpstr>
      <vt:lpstr>Tahoma</vt:lpstr>
      <vt:lpstr>Times New Roman</vt:lpstr>
      <vt:lpstr>Office Theme</vt:lpstr>
      <vt:lpstr>Office Theme</vt:lpstr>
      <vt:lpstr>SDN- what and why</vt:lpstr>
      <vt:lpstr>Limitations of Existing Networks</vt:lpstr>
      <vt:lpstr>Requirements of Modern Networking Approach</vt:lpstr>
      <vt:lpstr>Network Demand</vt:lpstr>
      <vt:lpstr>Why SDN?</vt:lpstr>
      <vt:lpstr>Software Defined Network</vt:lpstr>
      <vt:lpstr>Software Defined Network (SDN)</vt:lpstr>
      <vt:lpstr>Does it introduce any problem?</vt:lpstr>
      <vt:lpstr>A Major Trend in Networking</vt:lpstr>
      <vt:lpstr>The Networking “Planes”</vt:lpstr>
      <vt:lpstr>Timescales</vt:lpstr>
      <vt:lpstr>Data and Control Planes (Traditional Router)</vt:lpstr>
      <vt:lpstr>Data Plane </vt:lpstr>
      <vt:lpstr>Control Plane</vt:lpstr>
      <vt:lpstr>PowerPoint Presentation</vt:lpstr>
      <vt:lpstr>Management Plane (App layer)</vt:lpstr>
      <vt:lpstr>Example 1: Inter-domain Routing</vt:lpstr>
      <vt:lpstr>How SDN Changes the Network</vt:lpstr>
      <vt:lpstr>Software Defined Network (SDN)</vt:lpstr>
      <vt:lpstr>Network OS</vt:lpstr>
      <vt:lpstr>Software Defined Network (SDN)</vt:lpstr>
      <vt:lpstr>PowerPoint Presentation</vt:lpstr>
      <vt:lpstr>Virtualization Simplifies Control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​Dr.Subhasri Duttagupta</dc:creator>
  <cp:lastModifiedBy>Dr.Subhasri Duttagupta</cp:lastModifiedBy>
  <cp:revision>172</cp:revision>
  <dcterms:created xsi:type="dcterms:W3CDTF">2020-06-25T11:06:17Z</dcterms:created>
  <dcterms:modified xsi:type="dcterms:W3CDTF">2023-10-18T03:19:18Z</dcterms:modified>
</cp:coreProperties>
</file>