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sldIdLst>
    <p:sldId id="263" r:id="rId5"/>
    <p:sldId id="335" r:id="rId6"/>
    <p:sldId id="337" r:id="rId7"/>
    <p:sldId id="272" r:id="rId8"/>
    <p:sldId id="321" r:id="rId9"/>
    <p:sldId id="326" r:id="rId10"/>
    <p:sldId id="328" r:id="rId11"/>
    <p:sldId id="327" r:id="rId12"/>
    <p:sldId id="329" r:id="rId13"/>
    <p:sldId id="330" r:id="rId14"/>
    <p:sldId id="331" r:id="rId15"/>
    <p:sldId id="332" r:id="rId16"/>
    <p:sldId id="334" r:id="rId17"/>
    <p:sldId id="333" r:id="rId18"/>
    <p:sldId id="33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F8B3C4-C97A-4A38-BF66-B8C9CCA2F688}">
          <p14:sldIdLst>
            <p14:sldId id="263"/>
            <p14:sldId id="335"/>
            <p14:sldId id="337"/>
            <p14:sldId id="272"/>
            <p14:sldId id="321"/>
            <p14:sldId id="326"/>
            <p14:sldId id="328"/>
            <p14:sldId id="327"/>
            <p14:sldId id="329"/>
            <p14:sldId id="330"/>
            <p14:sldId id="331"/>
            <p14:sldId id="332"/>
            <p14:sldId id="334"/>
            <p14:sldId id="333"/>
            <p14:sldId id="336"/>
          </p14:sldIdLst>
        </p14:section>
        <p14:section name="Untitled Section" id="{928592DD-7273-4F12-88BF-86484C86808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114F"/>
    <a:srgbClr val="E4764A"/>
    <a:srgbClr val="E99E45"/>
    <a:srgbClr val="E6AC45"/>
    <a:srgbClr val="FF5050"/>
    <a:srgbClr val="BC5E10"/>
    <a:srgbClr val="006C31"/>
    <a:srgbClr val="00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4018EB-D9FB-4B4B-A6FE-F48C67BADBDE}" v="10" dt="2023-10-20T06:16:54.1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2022" autoAdjust="0"/>
  </p:normalViewPr>
  <p:slideViewPr>
    <p:cSldViewPr>
      <p:cViewPr varScale="1">
        <p:scale>
          <a:sx n="63" d="100"/>
          <a:sy n="63" d="100"/>
        </p:scale>
        <p:origin x="128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-774"/>
    </p:cViewPr>
  </p:sorterViewPr>
  <p:notesViewPr>
    <p:cSldViewPr>
      <p:cViewPr varScale="1">
        <p:scale>
          <a:sx n="55" d="100"/>
          <a:sy n="55" d="100"/>
        </p:scale>
        <p:origin x="-95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Subhasri Duttagupta" userId="44447a6d-799a-4051-b425-0c4fcddbdac2" providerId="ADAL" clId="{1A4018EB-D9FB-4B4B-A6FE-F48C67BADBDE}"/>
    <pc:docChg chg="modSld">
      <pc:chgData name="Dr.Subhasri Duttagupta" userId="44447a6d-799a-4051-b425-0c4fcddbdac2" providerId="ADAL" clId="{1A4018EB-D9FB-4B4B-A6FE-F48C67BADBDE}" dt="2023-10-20T06:23:24.576" v="78" actId="20577"/>
      <pc:docMkLst>
        <pc:docMk/>
      </pc:docMkLst>
      <pc:sldChg chg="modSp mod">
        <pc:chgData name="Dr.Subhasri Duttagupta" userId="44447a6d-799a-4051-b425-0c4fcddbdac2" providerId="ADAL" clId="{1A4018EB-D9FB-4B4B-A6FE-F48C67BADBDE}" dt="2023-10-20T06:14:40.595" v="10" actId="1036"/>
        <pc:sldMkLst>
          <pc:docMk/>
          <pc:sldMk cId="0" sldId="263"/>
        </pc:sldMkLst>
        <pc:spChg chg="mod">
          <ac:chgData name="Dr.Subhasri Duttagupta" userId="44447a6d-799a-4051-b425-0c4fcddbdac2" providerId="ADAL" clId="{1A4018EB-D9FB-4B4B-A6FE-F48C67BADBDE}" dt="2023-10-20T06:14:40.595" v="10" actId="1036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Dr.Subhasri Duttagupta" userId="44447a6d-799a-4051-b425-0c4fcddbdac2" providerId="ADAL" clId="{1A4018EB-D9FB-4B4B-A6FE-F48C67BADBDE}" dt="2023-10-20T06:23:24.576" v="78" actId="20577"/>
        <pc:sldMkLst>
          <pc:docMk/>
          <pc:sldMk cId="2011605605" sldId="336"/>
        </pc:sldMkLst>
        <pc:spChg chg="mod">
          <ac:chgData name="Dr.Subhasri Duttagupta" userId="44447a6d-799a-4051-b425-0c4fcddbdac2" providerId="ADAL" clId="{1A4018EB-D9FB-4B4B-A6FE-F48C67BADBDE}" dt="2023-10-20T06:22:05.107" v="76" actId="20577"/>
          <ac:spMkLst>
            <pc:docMk/>
            <pc:sldMk cId="2011605605" sldId="336"/>
            <ac:spMk id="2" creationId="{A9F407A9-D144-4045-B7E9-58B615147B84}"/>
          </ac:spMkLst>
        </pc:spChg>
        <pc:spChg chg="mod">
          <ac:chgData name="Dr.Subhasri Duttagupta" userId="44447a6d-799a-4051-b425-0c4fcddbdac2" providerId="ADAL" clId="{1A4018EB-D9FB-4B4B-A6FE-F48C67BADBDE}" dt="2023-10-20T06:23:24.576" v="78" actId="20577"/>
          <ac:spMkLst>
            <pc:docMk/>
            <pc:sldMk cId="2011605605" sldId="336"/>
            <ac:spMk id="3" creationId="{314CAA66-9D0B-4FB4-865C-EB1C92391E44}"/>
          </ac:spMkLst>
        </pc:spChg>
      </pc:sldChg>
      <pc:sldChg chg="modSp mod">
        <pc:chgData name="Dr.Subhasri Duttagupta" userId="44447a6d-799a-4051-b425-0c4fcddbdac2" providerId="ADAL" clId="{1A4018EB-D9FB-4B4B-A6FE-F48C67BADBDE}" dt="2023-10-20T06:17:13.113" v="56" actId="20577"/>
        <pc:sldMkLst>
          <pc:docMk/>
          <pc:sldMk cId="30709675" sldId="337"/>
        </pc:sldMkLst>
        <pc:spChg chg="mod">
          <ac:chgData name="Dr.Subhasri Duttagupta" userId="44447a6d-799a-4051-b425-0c4fcddbdac2" providerId="ADAL" clId="{1A4018EB-D9FB-4B4B-A6FE-F48C67BADBDE}" dt="2023-10-20T06:16:12.189" v="38" actId="20577"/>
          <ac:spMkLst>
            <pc:docMk/>
            <pc:sldMk cId="30709675" sldId="337"/>
            <ac:spMk id="2" creationId="{E5DFF244-FD15-4D09-A3A3-4F531A24EB88}"/>
          </ac:spMkLst>
        </pc:spChg>
        <pc:spChg chg="mod">
          <ac:chgData name="Dr.Subhasri Duttagupta" userId="44447a6d-799a-4051-b425-0c4fcddbdac2" providerId="ADAL" clId="{1A4018EB-D9FB-4B4B-A6FE-F48C67BADBDE}" dt="2023-10-20T06:17:13.113" v="56" actId="20577"/>
          <ac:spMkLst>
            <pc:docMk/>
            <pc:sldMk cId="30709675" sldId="337"/>
            <ac:spMk id="7" creationId="{23A88EB1-B708-405E-93CA-8F8572F6B3D7}"/>
          </ac:spMkLst>
        </pc:spChg>
      </pc:sldChg>
    </pc:docChg>
  </pc:docChgLst>
  <pc:docChgLst>
    <pc:chgData name="Dr.Subhasri Duttagupta" userId="44447a6d-799a-4051-b425-0c4fcddbdac2" providerId="ADAL" clId="{27F244BB-4E80-4C54-87B2-981DC5E45389}"/>
    <pc:docChg chg="custSel modSld">
      <pc:chgData name="Dr.Subhasri Duttagupta" userId="44447a6d-799a-4051-b425-0c4fcddbdac2" providerId="ADAL" clId="{27F244BB-4E80-4C54-87B2-981DC5E45389}" dt="2021-12-10T09:21:36.214" v="13" actId="1036"/>
      <pc:docMkLst>
        <pc:docMk/>
      </pc:docMkLst>
      <pc:sldChg chg="modSp mod">
        <pc:chgData name="Dr.Subhasri Duttagupta" userId="44447a6d-799a-4051-b425-0c4fcddbdac2" providerId="ADAL" clId="{27F244BB-4E80-4C54-87B2-981DC5E45389}" dt="2021-11-26T09:45:12.173" v="2" actId="1036"/>
        <pc:sldMkLst>
          <pc:docMk/>
          <pc:sldMk cId="0" sldId="263"/>
        </pc:sldMkLst>
        <pc:spChg chg="mod">
          <ac:chgData name="Dr.Subhasri Duttagupta" userId="44447a6d-799a-4051-b425-0c4fcddbdac2" providerId="ADAL" clId="{27F244BB-4E80-4C54-87B2-981DC5E45389}" dt="2021-11-26T09:45:12.173" v="2" actId="1036"/>
          <ac:spMkLst>
            <pc:docMk/>
            <pc:sldMk cId="0" sldId="263"/>
            <ac:spMk id="3" creationId="{00000000-0000-0000-0000-000000000000}"/>
          </ac:spMkLst>
        </pc:spChg>
      </pc:sldChg>
      <pc:sldChg chg="addSp">
        <pc:chgData name="Dr.Subhasri Duttagupta" userId="44447a6d-799a-4051-b425-0c4fcddbdac2" providerId="ADAL" clId="{27F244BB-4E80-4C54-87B2-981DC5E45389}" dt="2021-12-10T09:15:38.095" v="10"/>
        <pc:sldMkLst>
          <pc:docMk/>
          <pc:sldMk cId="4259541525" sldId="321"/>
        </pc:sldMkLst>
        <pc:inkChg chg="add">
          <ac:chgData name="Dr.Subhasri Duttagupta" userId="44447a6d-799a-4051-b425-0c4fcddbdac2" providerId="ADAL" clId="{27F244BB-4E80-4C54-87B2-981DC5E45389}" dt="2021-12-10T09:15:38.095" v="10"/>
          <ac:inkMkLst>
            <pc:docMk/>
            <pc:sldMk cId="4259541525" sldId="321"/>
            <ac:inkMk id="12" creationId="{25EE63BF-4C1B-46D5-ACE6-115BDB34685A}"/>
          </ac:inkMkLst>
        </pc:inkChg>
      </pc:sldChg>
      <pc:sldChg chg="addSp">
        <pc:chgData name="Dr.Subhasri Duttagupta" userId="44447a6d-799a-4051-b425-0c4fcddbdac2" providerId="ADAL" clId="{27F244BB-4E80-4C54-87B2-981DC5E45389}" dt="2021-12-10T09:15:38.095" v="10"/>
        <pc:sldMkLst>
          <pc:docMk/>
          <pc:sldMk cId="479916226" sldId="328"/>
        </pc:sldMkLst>
        <pc:inkChg chg="add">
          <ac:chgData name="Dr.Subhasri Duttagupta" userId="44447a6d-799a-4051-b425-0c4fcddbdac2" providerId="ADAL" clId="{27F244BB-4E80-4C54-87B2-981DC5E45389}" dt="2021-12-10T09:15:38.095" v="10"/>
          <ac:inkMkLst>
            <pc:docMk/>
            <pc:sldMk cId="479916226" sldId="328"/>
            <ac:inkMk id="3" creationId="{5BC6CBA7-425C-4CF5-A13E-E15CA2BBC3AA}"/>
          </ac:inkMkLst>
        </pc:inkChg>
      </pc:sldChg>
      <pc:sldChg chg="modSp mod">
        <pc:chgData name="Dr.Subhasri Duttagupta" userId="44447a6d-799a-4051-b425-0c4fcddbdac2" providerId="ADAL" clId="{27F244BB-4E80-4C54-87B2-981DC5E45389}" dt="2021-12-10T09:21:36.214" v="13" actId="1036"/>
        <pc:sldMkLst>
          <pc:docMk/>
          <pc:sldMk cId="3856672087" sldId="331"/>
        </pc:sldMkLst>
        <pc:spChg chg="mod">
          <ac:chgData name="Dr.Subhasri Duttagupta" userId="44447a6d-799a-4051-b425-0c4fcddbdac2" providerId="ADAL" clId="{27F244BB-4E80-4C54-87B2-981DC5E45389}" dt="2021-12-10T09:21:36.214" v="13" actId="1036"/>
          <ac:spMkLst>
            <pc:docMk/>
            <pc:sldMk cId="3856672087" sldId="331"/>
            <ac:spMk id="4" creationId="{A47E213B-380D-4079-9335-7741F72521D9}"/>
          </ac:spMkLst>
        </pc:spChg>
      </pc:sldChg>
      <pc:sldChg chg="addSp">
        <pc:chgData name="Dr.Subhasri Duttagupta" userId="44447a6d-799a-4051-b425-0c4fcddbdac2" providerId="ADAL" clId="{27F244BB-4E80-4C54-87B2-981DC5E45389}" dt="2021-12-10T09:15:38.095" v="10"/>
        <pc:sldMkLst>
          <pc:docMk/>
          <pc:sldMk cId="3484091600" sldId="335"/>
        </pc:sldMkLst>
        <pc:inkChg chg="add">
          <ac:chgData name="Dr.Subhasri Duttagupta" userId="44447a6d-799a-4051-b425-0c4fcddbdac2" providerId="ADAL" clId="{27F244BB-4E80-4C54-87B2-981DC5E45389}" dt="2021-12-10T09:15:38.095" v="10"/>
          <ac:inkMkLst>
            <pc:docMk/>
            <pc:sldMk cId="3484091600" sldId="335"/>
            <ac:inkMk id="7" creationId="{83EF2A47-DEB4-4FB9-B31B-578A1B339F91}"/>
          </ac:inkMkLst>
        </pc:inkChg>
      </pc:sldChg>
      <pc:sldChg chg="modSp mod">
        <pc:chgData name="Dr.Subhasri Duttagupta" userId="44447a6d-799a-4051-b425-0c4fcddbdac2" providerId="ADAL" clId="{27F244BB-4E80-4C54-87B2-981DC5E45389}" dt="2021-12-10T08:23:23.131" v="9" actId="20577"/>
        <pc:sldMkLst>
          <pc:docMk/>
          <pc:sldMk cId="2011605605" sldId="336"/>
        </pc:sldMkLst>
        <pc:spChg chg="mod">
          <ac:chgData name="Dr.Subhasri Duttagupta" userId="44447a6d-799a-4051-b425-0c4fcddbdac2" providerId="ADAL" clId="{27F244BB-4E80-4C54-87B2-981DC5E45389}" dt="2021-12-10T08:23:23.131" v="9" actId="20577"/>
          <ac:spMkLst>
            <pc:docMk/>
            <pc:sldMk cId="2011605605" sldId="336"/>
            <ac:spMk id="3" creationId="{314CAA66-9D0B-4FB4-865C-EB1C92391E44}"/>
          </ac:spMkLst>
        </pc:spChg>
      </pc:sldChg>
    </pc:docChg>
  </pc:docChgLst>
  <pc:docChgLst>
    <pc:chgData name="Dr.Subhasri Duttagupta" userId="44447a6d-799a-4051-b425-0c4fcddbdac2" providerId="ADAL" clId="{F6C51F2D-27CE-44CC-A773-0D5D5A350E2B}"/>
    <pc:docChg chg="undo redo custSel addSld modSld modSection">
      <pc:chgData name="Dr.Subhasri Duttagupta" userId="44447a6d-799a-4051-b425-0c4fcddbdac2" providerId="ADAL" clId="{F6C51F2D-27CE-44CC-A773-0D5D5A350E2B}" dt="2021-08-03T13:19:44.589" v="387" actId="27636"/>
      <pc:docMkLst>
        <pc:docMk/>
      </pc:docMkLst>
      <pc:sldChg chg="modSp mod">
        <pc:chgData name="Dr.Subhasri Duttagupta" userId="44447a6d-799a-4051-b425-0c4fcddbdac2" providerId="ADAL" clId="{F6C51F2D-27CE-44CC-A773-0D5D5A350E2B}" dt="2021-08-03T10:01:38.878" v="5" actId="20577"/>
        <pc:sldMkLst>
          <pc:docMk/>
          <pc:sldMk cId="4259541525" sldId="321"/>
        </pc:sldMkLst>
        <pc:spChg chg="mod">
          <ac:chgData name="Dr.Subhasri Duttagupta" userId="44447a6d-799a-4051-b425-0c4fcddbdac2" providerId="ADAL" clId="{F6C51F2D-27CE-44CC-A773-0D5D5A350E2B}" dt="2021-08-03T10:01:38.878" v="5" actId="20577"/>
          <ac:spMkLst>
            <pc:docMk/>
            <pc:sldMk cId="4259541525" sldId="321"/>
            <ac:spMk id="3" creationId="{D76F60D2-3BEE-444A-98F7-D3A0C70C5D09}"/>
          </ac:spMkLst>
        </pc:spChg>
      </pc:sldChg>
      <pc:sldChg chg="modSp mod">
        <pc:chgData name="Dr.Subhasri Duttagupta" userId="44447a6d-799a-4051-b425-0c4fcddbdac2" providerId="ADAL" clId="{F6C51F2D-27CE-44CC-A773-0D5D5A350E2B}" dt="2021-08-03T10:51:53.578" v="74" actId="20577"/>
        <pc:sldMkLst>
          <pc:docMk/>
          <pc:sldMk cId="479916226" sldId="328"/>
        </pc:sldMkLst>
        <pc:spChg chg="mod">
          <ac:chgData name="Dr.Subhasri Duttagupta" userId="44447a6d-799a-4051-b425-0c4fcddbdac2" providerId="ADAL" clId="{F6C51F2D-27CE-44CC-A773-0D5D5A350E2B}" dt="2021-08-03T10:51:53.578" v="74" actId="20577"/>
          <ac:spMkLst>
            <pc:docMk/>
            <pc:sldMk cId="479916226" sldId="328"/>
            <ac:spMk id="9" creationId="{217B1FB9-0B61-4275-A50C-7D843A026ACA}"/>
          </ac:spMkLst>
        </pc:spChg>
      </pc:sldChg>
      <pc:sldChg chg="modSp new mod">
        <pc:chgData name="Dr.Subhasri Duttagupta" userId="44447a6d-799a-4051-b425-0c4fcddbdac2" providerId="ADAL" clId="{F6C51F2D-27CE-44CC-A773-0D5D5A350E2B}" dt="2021-08-03T13:19:44.589" v="387" actId="27636"/>
        <pc:sldMkLst>
          <pc:docMk/>
          <pc:sldMk cId="3484091600" sldId="335"/>
        </pc:sldMkLst>
        <pc:spChg chg="mod">
          <ac:chgData name="Dr.Subhasri Duttagupta" userId="44447a6d-799a-4051-b425-0c4fcddbdac2" providerId="ADAL" clId="{F6C51F2D-27CE-44CC-A773-0D5D5A350E2B}" dt="2021-08-03T12:58:18.156" v="98" actId="20577"/>
          <ac:spMkLst>
            <pc:docMk/>
            <pc:sldMk cId="3484091600" sldId="335"/>
            <ac:spMk id="2" creationId="{E9083C94-C568-4119-9E1E-585380F33B66}"/>
          </ac:spMkLst>
        </pc:spChg>
        <pc:spChg chg="mod">
          <ac:chgData name="Dr.Subhasri Duttagupta" userId="44447a6d-799a-4051-b425-0c4fcddbdac2" providerId="ADAL" clId="{F6C51F2D-27CE-44CC-A773-0D5D5A350E2B}" dt="2021-08-03T13:19:44.589" v="387" actId="27636"/>
          <ac:spMkLst>
            <pc:docMk/>
            <pc:sldMk cId="3484091600" sldId="335"/>
            <ac:spMk id="3" creationId="{02B5D8D3-C21B-476F-AA01-5E13B73E7ED5}"/>
          </ac:spMkLst>
        </pc:spChg>
      </pc:sldChg>
    </pc:docChg>
  </pc:docChgLst>
  <pc:docChgLst>
    <pc:chgData name="Dr.Subhasri Duttagupta" userId="44447a6d-799a-4051-b425-0c4fcddbdac2" providerId="ADAL" clId="{82DA7E7B-72BE-4057-8147-0FDB7FEB39FC}"/>
    <pc:docChg chg="undo redo custSel addSld modSld sldOrd modSection">
      <pc:chgData name="Dr.Subhasri Duttagupta" userId="44447a6d-799a-4051-b425-0c4fcddbdac2" providerId="ADAL" clId="{82DA7E7B-72BE-4057-8147-0FDB7FEB39FC}" dt="2021-06-02T06:51:48.797" v="3184" actId="20577"/>
      <pc:docMkLst>
        <pc:docMk/>
      </pc:docMkLst>
      <pc:sldChg chg="modSp mod">
        <pc:chgData name="Dr.Subhasri Duttagupta" userId="44447a6d-799a-4051-b425-0c4fcddbdac2" providerId="ADAL" clId="{82DA7E7B-72BE-4057-8147-0FDB7FEB39FC}" dt="2021-05-29T10:51:00.330" v="165" actId="255"/>
        <pc:sldMkLst>
          <pc:docMk/>
          <pc:sldMk cId="1195158677" sldId="272"/>
        </pc:sldMkLst>
        <pc:spChg chg="mod">
          <ac:chgData name="Dr.Subhasri Duttagupta" userId="44447a6d-799a-4051-b425-0c4fcddbdac2" providerId="ADAL" clId="{82DA7E7B-72BE-4057-8147-0FDB7FEB39FC}" dt="2021-05-29T10:50:49.868" v="163" actId="255"/>
          <ac:spMkLst>
            <pc:docMk/>
            <pc:sldMk cId="1195158677" sldId="272"/>
            <ac:spMk id="4" creationId="{E35E84E0-3864-41F8-8484-77D8A9207247}"/>
          </ac:spMkLst>
        </pc:spChg>
        <pc:spChg chg="mod">
          <ac:chgData name="Dr.Subhasri Duttagupta" userId="44447a6d-799a-4051-b425-0c4fcddbdac2" providerId="ADAL" clId="{82DA7E7B-72BE-4057-8147-0FDB7FEB39FC}" dt="2021-05-29T10:51:00.330" v="165" actId="255"/>
          <ac:spMkLst>
            <pc:docMk/>
            <pc:sldMk cId="1195158677" sldId="272"/>
            <ac:spMk id="9" creationId="{78416003-F083-4507-A0EC-E03E62DDE91C}"/>
          </ac:spMkLst>
        </pc:spChg>
      </pc:sldChg>
      <pc:sldChg chg="addSp delSp modSp mod">
        <pc:chgData name="Dr.Subhasri Duttagupta" userId="44447a6d-799a-4051-b425-0c4fcddbdac2" providerId="ADAL" clId="{82DA7E7B-72BE-4057-8147-0FDB7FEB39FC}" dt="2021-05-29T10:49:48.522" v="162" actId="20577"/>
        <pc:sldMkLst>
          <pc:docMk/>
          <pc:sldMk cId="3016434854" sldId="326"/>
        </pc:sldMkLst>
        <pc:spChg chg="mod">
          <ac:chgData name="Dr.Subhasri Duttagupta" userId="44447a6d-799a-4051-b425-0c4fcddbdac2" providerId="ADAL" clId="{82DA7E7B-72BE-4057-8147-0FDB7FEB39FC}" dt="2021-05-29T10:49:48.522" v="162" actId="20577"/>
          <ac:spMkLst>
            <pc:docMk/>
            <pc:sldMk cId="3016434854" sldId="326"/>
            <ac:spMk id="8" creationId="{38FEB28B-AD2D-4366-9AE6-F6F291ADFD09}"/>
          </ac:spMkLst>
        </pc:spChg>
        <pc:spChg chg="mod">
          <ac:chgData name="Dr.Subhasri Duttagupta" userId="44447a6d-799a-4051-b425-0c4fcddbdac2" providerId="ADAL" clId="{82DA7E7B-72BE-4057-8147-0FDB7FEB39FC}" dt="2021-05-29T10:47:05.855" v="78" actId="20577"/>
          <ac:spMkLst>
            <pc:docMk/>
            <pc:sldMk cId="3016434854" sldId="326"/>
            <ac:spMk id="9" creationId="{618242F3-2E70-4A33-93B6-67ED0053A84C}"/>
          </ac:spMkLst>
        </pc:spChg>
        <pc:spChg chg="add del">
          <ac:chgData name="Dr.Subhasri Duttagupta" userId="44447a6d-799a-4051-b425-0c4fcddbdac2" providerId="ADAL" clId="{82DA7E7B-72BE-4057-8147-0FDB7FEB39FC}" dt="2021-05-29T10:41:43.152" v="1" actId="22"/>
          <ac:spMkLst>
            <pc:docMk/>
            <pc:sldMk cId="3016434854" sldId="326"/>
            <ac:spMk id="12" creationId="{53672903-0944-4E0C-81B8-7C8511DFEAE0}"/>
          </ac:spMkLst>
        </pc:spChg>
        <pc:spChg chg="add del mod">
          <ac:chgData name="Dr.Subhasri Duttagupta" userId="44447a6d-799a-4051-b425-0c4fcddbdac2" providerId="ADAL" clId="{82DA7E7B-72BE-4057-8147-0FDB7FEB39FC}" dt="2021-05-29T10:42:22.509" v="9" actId="478"/>
          <ac:spMkLst>
            <pc:docMk/>
            <pc:sldMk cId="3016434854" sldId="326"/>
            <ac:spMk id="14" creationId="{156E06EF-2FAB-4D5F-8F55-52BA4B98021E}"/>
          </ac:spMkLst>
        </pc:spChg>
        <pc:spChg chg="add mod">
          <ac:chgData name="Dr.Subhasri Duttagupta" userId="44447a6d-799a-4051-b425-0c4fcddbdac2" providerId="ADAL" clId="{82DA7E7B-72BE-4057-8147-0FDB7FEB39FC}" dt="2021-05-29T10:46:45.938" v="69" actId="14100"/>
          <ac:spMkLst>
            <pc:docMk/>
            <pc:sldMk cId="3016434854" sldId="326"/>
            <ac:spMk id="15" creationId="{1593594B-5200-4F65-A1F5-5D042848F54C}"/>
          </ac:spMkLst>
        </pc:spChg>
        <pc:spChg chg="add mod">
          <ac:chgData name="Dr.Subhasri Duttagupta" userId="44447a6d-799a-4051-b425-0c4fcddbdac2" providerId="ADAL" clId="{82DA7E7B-72BE-4057-8147-0FDB7FEB39FC}" dt="2021-05-29T10:45:41.674" v="67" actId="14100"/>
          <ac:spMkLst>
            <pc:docMk/>
            <pc:sldMk cId="3016434854" sldId="326"/>
            <ac:spMk id="16" creationId="{00FE11CE-F56F-4DC0-A4E5-593E278878AD}"/>
          </ac:spMkLst>
        </pc:spChg>
        <pc:spChg chg="add mod">
          <ac:chgData name="Dr.Subhasri Duttagupta" userId="44447a6d-799a-4051-b425-0c4fcddbdac2" providerId="ADAL" clId="{82DA7E7B-72BE-4057-8147-0FDB7FEB39FC}" dt="2021-05-29T10:49:31.050" v="90" actId="20577"/>
          <ac:spMkLst>
            <pc:docMk/>
            <pc:sldMk cId="3016434854" sldId="326"/>
            <ac:spMk id="17" creationId="{36F67EE1-DB70-4028-B664-916A47E7D2FA}"/>
          </ac:spMkLst>
        </pc:spChg>
      </pc:sldChg>
      <pc:sldChg chg="addSp modSp mod modClrScheme chgLayout">
        <pc:chgData name="Dr.Subhasri Duttagupta" userId="44447a6d-799a-4051-b425-0c4fcddbdac2" providerId="ADAL" clId="{82DA7E7B-72BE-4057-8147-0FDB7FEB39FC}" dt="2021-05-29T11:28:39.416" v="1609" actId="20577"/>
        <pc:sldMkLst>
          <pc:docMk/>
          <pc:sldMk cId="2125877618" sldId="327"/>
        </pc:sldMkLst>
        <pc:spChg chg="mod ord">
          <ac:chgData name="Dr.Subhasri Duttagupta" userId="44447a6d-799a-4051-b425-0c4fcddbdac2" providerId="ADAL" clId="{82DA7E7B-72BE-4057-8147-0FDB7FEB39FC}" dt="2021-05-29T11:21:07.185" v="1272" actId="20577"/>
          <ac:spMkLst>
            <pc:docMk/>
            <pc:sldMk cId="2125877618" sldId="327"/>
            <ac:spMk id="2" creationId="{9934801E-2CD8-49E9-8B7E-906FB04BE230}"/>
          </ac:spMkLst>
        </pc:spChg>
        <pc:spChg chg="mod ord">
          <ac:chgData name="Dr.Subhasri Duttagupta" userId="44447a6d-799a-4051-b425-0c4fcddbdac2" providerId="ADAL" clId="{82DA7E7B-72BE-4057-8147-0FDB7FEB39FC}" dt="2021-05-29T11:20:53.482" v="1240" actId="700"/>
          <ac:spMkLst>
            <pc:docMk/>
            <pc:sldMk cId="2125877618" sldId="327"/>
            <ac:spMk id="3" creationId="{133EAD17-13F0-4AF3-A59D-80E59400D557}"/>
          </ac:spMkLst>
        </pc:spChg>
        <pc:spChg chg="mod ord">
          <ac:chgData name="Dr.Subhasri Duttagupta" userId="44447a6d-799a-4051-b425-0c4fcddbdac2" providerId="ADAL" clId="{82DA7E7B-72BE-4057-8147-0FDB7FEB39FC}" dt="2021-05-29T11:20:53.482" v="1240" actId="700"/>
          <ac:spMkLst>
            <pc:docMk/>
            <pc:sldMk cId="2125877618" sldId="327"/>
            <ac:spMk id="4" creationId="{A62B113B-E885-4C08-A9AA-40425AA8527C}"/>
          </ac:spMkLst>
        </pc:spChg>
        <pc:spChg chg="mod ord">
          <ac:chgData name="Dr.Subhasri Duttagupta" userId="44447a6d-799a-4051-b425-0c4fcddbdac2" providerId="ADAL" clId="{82DA7E7B-72BE-4057-8147-0FDB7FEB39FC}" dt="2021-05-29T11:20:53.482" v="1240" actId="700"/>
          <ac:spMkLst>
            <pc:docMk/>
            <pc:sldMk cId="2125877618" sldId="327"/>
            <ac:spMk id="5" creationId="{54827977-CA0E-45F0-A93E-1CD3F0234BB3}"/>
          </ac:spMkLst>
        </pc:spChg>
        <pc:spChg chg="add mod ord">
          <ac:chgData name="Dr.Subhasri Duttagupta" userId="44447a6d-799a-4051-b425-0c4fcddbdac2" providerId="ADAL" clId="{82DA7E7B-72BE-4057-8147-0FDB7FEB39FC}" dt="2021-05-29T11:28:39.416" v="1609" actId="20577"/>
          <ac:spMkLst>
            <pc:docMk/>
            <pc:sldMk cId="2125877618" sldId="327"/>
            <ac:spMk id="6" creationId="{2B9B3288-2562-4653-AF49-E7549DE51FE8}"/>
          </ac:spMkLst>
        </pc:spChg>
        <pc:spChg chg="add mod">
          <ac:chgData name="Dr.Subhasri Duttagupta" userId="44447a6d-799a-4051-b425-0c4fcddbdac2" providerId="ADAL" clId="{82DA7E7B-72BE-4057-8147-0FDB7FEB39FC}" dt="2021-05-29T11:28:18.514" v="1553" actId="1076"/>
          <ac:spMkLst>
            <pc:docMk/>
            <pc:sldMk cId="2125877618" sldId="327"/>
            <ac:spMk id="7" creationId="{B97BF0BA-A77E-4A19-8AAE-C3B2C6346D7E}"/>
          </ac:spMkLst>
        </pc:spChg>
      </pc:sldChg>
      <pc:sldChg chg="addSp delSp modSp mod">
        <pc:chgData name="Dr.Subhasri Duttagupta" userId="44447a6d-799a-4051-b425-0c4fcddbdac2" providerId="ADAL" clId="{82DA7E7B-72BE-4057-8147-0FDB7FEB39FC}" dt="2021-05-29T11:19:47.739" v="1239" actId="20577"/>
        <pc:sldMkLst>
          <pc:docMk/>
          <pc:sldMk cId="479916226" sldId="328"/>
        </pc:sldMkLst>
        <pc:spChg chg="mod">
          <ac:chgData name="Dr.Subhasri Duttagupta" userId="44447a6d-799a-4051-b425-0c4fcddbdac2" providerId="ADAL" clId="{82DA7E7B-72BE-4057-8147-0FDB7FEB39FC}" dt="2021-05-29T11:15:51.963" v="1115" actId="14100"/>
          <ac:spMkLst>
            <pc:docMk/>
            <pc:sldMk cId="479916226" sldId="328"/>
            <ac:spMk id="2" creationId="{2E3C8CAA-6EB2-4776-BA55-7C5473AFD415}"/>
          </ac:spMkLst>
        </pc:spChg>
        <pc:spChg chg="del mod">
          <ac:chgData name="Dr.Subhasri Duttagupta" userId="44447a6d-799a-4051-b425-0c4fcddbdac2" providerId="ADAL" clId="{82DA7E7B-72BE-4057-8147-0FDB7FEB39FC}" dt="2021-05-29T10:55:14.225" v="219" actId="22"/>
          <ac:spMkLst>
            <pc:docMk/>
            <pc:sldMk cId="479916226" sldId="328"/>
            <ac:spMk id="3" creationId="{D71DC99C-9A86-49F6-B5C1-9E4DF826FE2F}"/>
          </ac:spMkLst>
        </pc:spChg>
        <pc:spChg chg="add mod">
          <ac:chgData name="Dr.Subhasri Duttagupta" userId="44447a6d-799a-4051-b425-0c4fcddbdac2" providerId="ADAL" clId="{82DA7E7B-72BE-4057-8147-0FDB7FEB39FC}" dt="2021-05-29T11:07:45.068" v="641" actId="404"/>
          <ac:spMkLst>
            <pc:docMk/>
            <pc:sldMk cId="479916226" sldId="328"/>
            <ac:spMk id="9" creationId="{217B1FB9-0B61-4275-A50C-7D843A026ACA}"/>
          </ac:spMkLst>
        </pc:spChg>
        <pc:spChg chg="add mod">
          <ac:chgData name="Dr.Subhasri Duttagupta" userId="44447a6d-799a-4051-b425-0c4fcddbdac2" providerId="ADAL" clId="{82DA7E7B-72BE-4057-8147-0FDB7FEB39FC}" dt="2021-05-29T11:16:27.545" v="1117" actId="14100"/>
          <ac:spMkLst>
            <pc:docMk/>
            <pc:sldMk cId="479916226" sldId="328"/>
            <ac:spMk id="10" creationId="{8ED80D46-7A6A-4867-985F-385171AA2131}"/>
          </ac:spMkLst>
        </pc:spChg>
        <pc:spChg chg="add mod">
          <ac:chgData name="Dr.Subhasri Duttagupta" userId="44447a6d-799a-4051-b425-0c4fcddbdac2" providerId="ADAL" clId="{82DA7E7B-72BE-4057-8147-0FDB7FEB39FC}" dt="2021-05-29T11:11:00.442" v="725" actId="1076"/>
          <ac:spMkLst>
            <pc:docMk/>
            <pc:sldMk cId="479916226" sldId="328"/>
            <ac:spMk id="11" creationId="{A728AC03-897D-4A7D-83A5-66D39437302D}"/>
          </ac:spMkLst>
        </pc:spChg>
        <pc:spChg chg="add mod">
          <ac:chgData name="Dr.Subhasri Duttagupta" userId="44447a6d-799a-4051-b425-0c4fcddbdac2" providerId="ADAL" clId="{82DA7E7B-72BE-4057-8147-0FDB7FEB39FC}" dt="2021-05-29T11:16:40.732" v="1118" actId="1076"/>
          <ac:spMkLst>
            <pc:docMk/>
            <pc:sldMk cId="479916226" sldId="328"/>
            <ac:spMk id="12" creationId="{FD750D1F-C3A3-4750-AC3F-3069A325E070}"/>
          </ac:spMkLst>
        </pc:spChg>
        <pc:spChg chg="add mod">
          <ac:chgData name="Dr.Subhasri Duttagupta" userId="44447a6d-799a-4051-b425-0c4fcddbdac2" providerId="ADAL" clId="{82DA7E7B-72BE-4057-8147-0FDB7FEB39FC}" dt="2021-05-29T11:11:06.232" v="726" actId="1076"/>
          <ac:spMkLst>
            <pc:docMk/>
            <pc:sldMk cId="479916226" sldId="328"/>
            <ac:spMk id="13" creationId="{A040DD3D-BB8B-4B43-805B-DAEDC81C87A4}"/>
          </ac:spMkLst>
        </pc:spChg>
        <pc:spChg chg="add del mod">
          <ac:chgData name="Dr.Subhasri Duttagupta" userId="44447a6d-799a-4051-b425-0c4fcddbdac2" providerId="ADAL" clId="{82DA7E7B-72BE-4057-8147-0FDB7FEB39FC}" dt="2021-05-29T11:16:51.634" v="1120" actId="121"/>
          <ac:spMkLst>
            <pc:docMk/>
            <pc:sldMk cId="479916226" sldId="328"/>
            <ac:spMk id="14" creationId="{EF4FDEC4-6A44-4AD5-BD82-FD2DFE5C6064}"/>
          </ac:spMkLst>
        </pc:spChg>
        <pc:spChg chg="add mod">
          <ac:chgData name="Dr.Subhasri Duttagupta" userId="44447a6d-799a-4051-b425-0c4fcddbdac2" providerId="ADAL" clId="{82DA7E7B-72BE-4057-8147-0FDB7FEB39FC}" dt="2021-05-29T11:19:05.599" v="1143" actId="1076"/>
          <ac:spMkLst>
            <pc:docMk/>
            <pc:sldMk cId="479916226" sldId="328"/>
            <ac:spMk id="15" creationId="{27322EF7-C66F-4D44-8CE8-16B1738B79DD}"/>
          </ac:spMkLst>
        </pc:spChg>
        <pc:spChg chg="add mod">
          <ac:chgData name="Dr.Subhasri Duttagupta" userId="44447a6d-799a-4051-b425-0c4fcddbdac2" providerId="ADAL" clId="{82DA7E7B-72BE-4057-8147-0FDB7FEB39FC}" dt="2021-05-29T11:13:30.948" v="853" actId="20577"/>
          <ac:spMkLst>
            <pc:docMk/>
            <pc:sldMk cId="479916226" sldId="328"/>
            <ac:spMk id="16" creationId="{A95D60D3-C146-4BCE-A230-5F716F81612C}"/>
          </ac:spMkLst>
        </pc:spChg>
        <pc:spChg chg="add mod">
          <ac:chgData name="Dr.Subhasri Duttagupta" userId="44447a6d-799a-4051-b425-0c4fcddbdac2" providerId="ADAL" clId="{82DA7E7B-72BE-4057-8147-0FDB7FEB39FC}" dt="2021-05-29T11:14:39.383" v="1019" actId="20577"/>
          <ac:spMkLst>
            <pc:docMk/>
            <pc:sldMk cId="479916226" sldId="328"/>
            <ac:spMk id="17" creationId="{17FB3F9B-D342-4466-A19C-FE7B78DA1AD7}"/>
          </ac:spMkLst>
        </pc:spChg>
        <pc:spChg chg="add mod">
          <ac:chgData name="Dr.Subhasri Duttagupta" userId="44447a6d-799a-4051-b425-0c4fcddbdac2" providerId="ADAL" clId="{82DA7E7B-72BE-4057-8147-0FDB7FEB39FC}" dt="2021-05-29T11:16:51.634" v="1120" actId="121"/>
          <ac:spMkLst>
            <pc:docMk/>
            <pc:sldMk cId="479916226" sldId="328"/>
            <ac:spMk id="18" creationId="{F5A2329B-007B-4E05-B9D0-6FFBBF7E547D}"/>
          </ac:spMkLst>
        </pc:spChg>
        <pc:spChg chg="add mod">
          <ac:chgData name="Dr.Subhasri Duttagupta" userId="44447a6d-799a-4051-b425-0c4fcddbdac2" providerId="ADAL" clId="{82DA7E7B-72BE-4057-8147-0FDB7FEB39FC}" dt="2021-05-29T11:16:51.634" v="1120" actId="121"/>
          <ac:spMkLst>
            <pc:docMk/>
            <pc:sldMk cId="479916226" sldId="328"/>
            <ac:spMk id="19" creationId="{BAC193C3-F32B-49E9-A034-C9CC5A31E489}"/>
          </ac:spMkLst>
        </pc:spChg>
        <pc:spChg chg="add mod">
          <ac:chgData name="Dr.Subhasri Duttagupta" userId="44447a6d-799a-4051-b425-0c4fcddbdac2" providerId="ADAL" clId="{82DA7E7B-72BE-4057-8147-0FDB7FEB39FC}" dt="2021-05-29T11:19:01.571" v="1141" actId="1076"/>
          <ac:spMkLst>
            <pc:docMk/>
            <pc:sldMk cId="479916226" sldId="328"/>
            <ac:spMk id="20" creationId="{86C40B80-C9FD-4895-89D4-617685BD2085}"/>
          </ac:spMkLst>
        </pc:spChg>
        <pc:spChg chg="add del mod">
          <ac:chgData name="Dr.Subhasri Duttagupta" userId="44447a6d-799a-4051-b425-0c4fcddbdac2" providerId="ADAL" clId="{82DA7E7B-72BE-4057-8147-0FDB7FEB39FC}" dt="2021-05-29T11:18:49.221" v="1138"/>
          <ac:spMkLst>
            <pc:docMk/>
            <pc:sldMk cId="479916226" sldId="328"/>
            <ac:spMk id="21" creationId="{EFAD23F6-9613-4FFF-B615-DE925465264A}"/>
          </ac:spMkLst>
        </pc:spChg>
        <pc:spChg chg="add mod">
          <ac:chgData name="Dr.Subhasri Duttagupta" userId="44447a6d-799a-4051-b425-0c4fcddbdac2" providerId="ADAL" clId="{82DA7E7B-72BE-4057-8147-0FDB7FEB39FC}" dt="2021-05-29T11:19:47.739" v="1239" actId="20577"/>
          <ac:spMkLst>
            <pc:docMk/>
            <pc:sldMk cId="479916226" sldId="328"/>
            <ac:spMk id="22" creationId="{EABB1ECF-6643-47D5-B1C6-0B14FFCE030C}"/>
          </ac:spMkLst>
        </pc:spChg>
        <pc:picChg chg="add mod ord modCrop">
          <ac:chgData name="Dr.Subhasri Duttagupta" userId="44447a6d-799a-4051-b425-0c4fcddbdac2" providerId="ADAL" clId="{82DA7E7B-72BE-4057-8147-0FDB7FEB39FC}" dt="2021-05-29T11:16:40.732" v="1118" actId="1076"/>
          <ac:picMkLst>
            <pc:docMk/>
            <pc:sldMk cId="479916226" sldId="328"/>
            <ac:picMk id="8" creationId="{4B1E1F4D-9AC9-4638-8F30-66BA5B65EF4C}"/>
          </ac:picMkLst>
        </pc:picChg>
      </pc:sldChg>
      <pc:sldChg chg="addSp delSp modSp new mod">
        <pc:chgData name="Dr.Subhasri Duttagupta" userId="44447a6d-799a-4051-b425-0c4fcddbdac2" providerId="ADAL" clId="{82DA7E7B-72BE-4057-8147-0FDB7FEB39FC}" dt="2021-06-01T10:12:44.045" v="2101" actId="14100"/>
        <pc:sldMkLst>
          <pc:docMk/>
          <pc:sldMk cId="2897767142" sldId="329"/>
        </pc:sldMkLst>
        <pc:spChg chg="mod">
          <ac:chgData name="Dr.Subhasri Duttagupta" userId="44447a6d-799a-4051-b425-0c4fcddbdac2" providerId="ADAL" clId="{82DA7E7B-72BE-4057-8147-0FDB7FEB39FC}" dt="2021-06-01T06:43:24.117" v="1632" actId="20577"/>
          <ac:spMkLst>
            <pc:docMk/>
            <pc:sldMk cId="2897767142" sldId="329"/>
            <ac:spMk id="2" creationId="{FE53875F-293F-4E30-B461-CEA2577C9BDC}"/>
          </ac:spMkLst>
        </pc:spChg>
        <pc:spChg chg="del mod">
          <ac:chgData name="Dr.Subhasri Duttagupta" userId="44447a6d-799a-4051-b425-0c4fcddbdac2" providerId="ADAL" clId="{82DA7E7B-72BE-4057-8147-0FDB7FEB39FC}" dt="2021-06-01T06:44:00.149" v="1654" actId="22"/>
          <ac:spMkLst>
            <pc:docMk/>
            <pc:sldMk cId="2897767142" sldId="329"/>
            <ac:spMk id="3" creationId="{3741D0B1-D470-4C7A-9C63-110AF1642884}"/>
          </ac:spMkLst>
        </pc:spChg>
        <pc:spChg chg="add mod">
          <ac:chgData name="Dr.Subhasri Duttagupta" userId="44447a6d-799a-4051-b425-0c4fcddbdac2" providerId="ADAL" clId="{82DA7E7B-72BE-4057-8147-0FDB7FEB39FC}" dt="2021-06-01T10:12:44.045" v="2101" actId="14100"/>
          <ac:spMkLst>
            <pc:docMk/>
            <pc:sldMk cId="2897767142" sldId="329"/>
            <ac:spMk id="9" creationId="{B92F58D4-8E45-4FF5-909B-CE934D3729C9}"/>
          </ac:spMkLst>
        </pc:spChg>
        <pc:picChg chg="add mod ord modCrop">
          <ac:chgData name="Dr.Subhasri Duttagupta" userId="44447a6d-799a-4051-b425-0c4fcddbdac2" providerId="ADAL" clId="{82DA7E7B-72BE-4057-8147-0FDB7FEB39FC}" dt="2021-06-01T06:44:55.017" v="1663" actId="1076"/>
          <ac:picMkLst>
            <pc:docMk/>
            <pc:sldMk cId="2897767142" sldId="329"/>
            <ac:picMk id="8" creationId="{697687E6-2E23-46E8-AB8E-AA5B1598E125}"/>
          </ac:picMkLst>
        </pc:picChg>
      </pc:sldChg>
      <pc:sldChg chg="addSp delSp modSp new mod modClrScheme chgLayout">
        <pc:chgData name="Dr.Subhasri Duttagupta" userId="44447a6d-799a-4051-b425-0c4fcddbdac2" providerId="ADAL" clId="{82DA7E7B-72BE-4057-8147-0FDB7FEB39FC}" dt="2021-06-01T10:02:49.833" v="1888" actId="1076"/>
        <pc:sldMkLst>
          <pc:docMk/>
          <pc:sldMk cId="2658401325" sldId="330"/>
        </pc:sldMkLst>
        <pc:spChg chg="mod ord">
          <ac:chgData name="Dr.Subhasri Duttagupta" userId="44447a6d-799a-4051-b425-0c4fcddbdac2" providerId="ADAL" clId="{82DA7E7B-72BE-4057-8147-0FDB7FEB39FC}" dt="2021-06-01T09:54:16.518" v="1741" actId="700"/>
          <ac:spMkLst>
            <pc:docMk/>
            <pc:sldMk cId="2658401325" sldId="330"/>
            <ac:spMk id="2" creationId="{D726FA90-372D-4857-83FC-53CED6A9953D}"/>
          </ac:spMkLst>
        </pc:spChg>
        <pc:spChg chg="mod ord">
          <ac:chgData name="Dr.Subhasri Duttagupta" userId="44447a6d-799a-4051-b425-0c4fcddbdac2" providerId="ADAL" clId="{82DA7E7B-72BE-4057-8147-0FDB7FEB39FC}" dt="2021-06-01T09:54:16.518" v="1741" actId="700"/>
          <ac:spMkLst>
            <pc:docMk/>
            <pc:sldMk cId="2658401325" sldId="330"/>
            <ac:spMk id="3" creationId="{8654CCA3-9C4E-4073-BE7A-19B6F3BBA1DB}"/>
          </ac:spMkLst>
        </pc:spChg>
        <pc:spChg chg="mod ord">
          <ac:chgData name="Dr.Subhasri Duttagupta" userId="44447a6d-799a-4051-b425-0c4fcddbdac2" providerId="ADAL" clId="{82DA7E7B-72BE-4057-8147-0FDB7FEB39FC}" dt="2021-06-01T09:54:16.518" v="1741" actId="700"/>
          <ac:spMkLst>
            <pc:docMk/>
            <pc:sldMk cId="2658401325" sldId="330"/>
            <ac:spMk id="4" creationId="{62468385-82B7-44F8-ADCB-9160A33C04CE}"/>
          </ac:spMkLst>
        </pc:spChg>
        <pc:spChg chg="mod ord">
          <ac:chgData name="Dr.Subhasri Duttagupta" userId="44447a6d-799a-4051-b425-0c4fcddbdac2" providerId="ADAL" clId="{82DA7E7B-72BE-4057-8147-0FDB7FEB39FC}" dt="2021-06-01T09:54:16.518" v="1741" actId="700"/>
          <ac:spMkLst>
            <pc:docMk/>
            <pc:sldMk cId="2658401325" sldId="330"/>
            <ac:spMk id="5" creationId="{CAFED59B-3A07-488A-B0F9-84C845674BBA}"/>
          </ac:spMkLst>
        </pc:spChg>
        <pc:spChg chg="add del mod ord">
          <ac:chgData name="Dr.Subhasri Duttagupta" userId="44447a6d-799a-4051-b425-0c4fcddbdac2" providerId="ADAL" clId="{82DA7E7B-72BE-4057-8147-0FDB7FEB39FC}" dt="2021-06-01T09:54:49.946" v="1755" actId="478"/>
          <ac:spMkLst>
            <pc:docMk/>
            <pc:sldMk cId="2658401325" sldId="330"/>
            <ac:spMk id="8" creationId="{0AA6D76F-53C9-48A2-918D-AE8E760956B0}"/>
          </ac:spMkLst>
        </pc:spChg>
        <pc:spChg chg="add mod ord">
          <ac:chgData name="Dr.Subhasri Duttagupta" userId="44447a6d-799a-4051-b425-0c4fcddbdac2" providerId="ADAL" clId="{82DA7E7B-72BE-4057-8147-0FDB7FEB39FC}" dt="2021-06-01T09:54:31.788" v="1750" actId="1076"/>
          <ac:spMkLst>
            <pc:docMk/>
            <pc:sldMk cId="2658401325" sldId="330"/>
            <ac:spMk id="9" creationId="{559EE7C6-7379-4667-9D3F-FBE11DF93720}"/>
          </ac:spMkLst>
        </pc:spChg>
        <pc:spChg chg="add del mod ord">
          <ac:chgData name="Dr.Subhasri Duttagupta" userId="44447a6d-799a-4051-b425-0c4fcddbdac2" providerId="ADAL" clId="{82DA7E7B-72BE-4057-8147-0FDB7FEB39FC}" dt="2021-06-01T09:54:34.242" v="1751" actId="478"/>
          <ac:spMkLst>
            <pc:docMk/>
            <pc:sldMk cId="2658401325" sldId="330"/>
            <ac:spMk id="10" creationId="{F6E75ECF-31D7-45B4-8CF2-AAFD5BDFB91E}"/>
          </ac:spMkLst>
        </pc:spChg>
        <pc:spChg chg="add del mod ord">
          <ac:chgData name="Dr.Subhasri Duttagupta" userId="44447a6d-799a-4051-b425-0c4fcddbdac2" providerId="ADAL" clId="{82DA7E7B-72BE-4057-8147-0FDB7FEB39FC}" dt="2021-06-01T09:54:40.181" v="1752" actId="478"/>
          <ac:spMkLst>
            <pc:docMk/>
            <pc:sldMk cId="2658401325" sldId="330"/>
            <ac:spMk id="11" creationId="{80112BC9-7F6A-4FE9-B3F5-AE28FAFB5BE6}"/>
          </ac:spMkLst>
        </pc:spChg>
        <pc:spChg chg="add mod">
          <ac:chgData name="Dr.Subhasri Duttagupta" userId="44447a6d-799a-4051-b425-0c4fcddbdac2" providerId="ADAL" clId="{82DA7E7B-72BE-4057-8147-0FDB7FEB39FC}" dt="2021-06-01T10:02:44.568" v="1887" actId="1076"/>
          <ac:spMkLst>
            <pc:docMk/>
            <pc:sldMk cId="2658401325" sldId="330"/>
            <ac:spMk id="12" creationId="{555BC861-5D08-46A2-8C47-8CC62F97056D}"/>
          </ac:spMkLst>
        </pc:spChg>
        <pc:picChg chg="add mod modCrop">
          <ac:chgData name="Dr.Subhasri Duttagupta" userId="44447a6d-799a-4051-b425-0c4fcddbdac2" providerId="ADAL" clId="{82DA7E7B-72BE-4057-8147-0FDB7FEB39FC}" dt="2021-06-01T10:02:49.833" v="1888" actId="1076"/>
          <ac:picMkLst>
            <pc:docMk/>
            <pc:sldMk cId="2658401325" sldId="330"/>
            <ac:picMk id="7" creationId="{97A94A8A-0117-40AF-8D3E-229CD4EA3566}"/>
          </ac:picMkLst>
        </pc:picChg>
      </pc:sldChg>
      <pc:sldChg chg="addSp delSp modSp new mod setBg">
        <pc:chgData name="Dr.Subhasri Duttagupta" userId="44447a6d-799a-4051-b425-0c4fcddbdac2" providerId="ADAL" clId="{82DA7E7B-72BE-4057-8147-0FDB7FEB39FC}" dt="2021-06-01T10:19:23.999" v="2304" actId="1076"/>
        <pc:sldMkLst>
          <pc:docMk/>
          <pc:sldMk cId="3856672087" sldId="331"/>
        </pc:sldMkLst>
        <pc:spChg chg="mod">
          <ac:chgData name="Dr.Subhasri Duttagupta" userId="44447a6d-799a-4051-b425-0c4fcddbdac2" providerId="ADAL" clId="{82DA7E7B-72BE-4057-8147-0FDB7FEB39FC}" dt="2021-06-01T10:19:00.832" v="2286" actId="20577"/>
          <ac:spMkLst>
            <pc:docMk/>
            <pc:sldMk cId="3856672087" sldId="331"/>
            <ac:spMk id="2" creationId="{8AEB7A64-A691-4F28-ACFD-8570512A32AB}"/>
          </ac:spMkLst>
        </pc:spChg>
        <pc:spChg chg="del mod">
          <ac:chgData name="Dr.Subhasri Duttagupta" userId="44447a6d-799a-4051-b425-0c4fcddbdac2" providerId="ADAL" clId="{82DA7E7B-72BE-4057-8147-0FDB7FEB39FC}" dt="2021-06-01T10:19:08.517" v="2301" actId="478"/>
          <ac:spMkLst>
            <pc:docMk/>
            <pc:sldMk cId="3856672087" sldId="331"/>
            <ac:spMk id="3" creationId="{0B480EA7-B588-4557-A3BC-D1FD009D1C22}"/>
          </ac:spMkLst>
        </pc:spChg>
        <pc:spChg chg="mod">
          <ac:chgData name="Dr.Subhasri Duttagupta" userId="44447a6d-799a-4051-b425-0c4fcddbdac2" providerId="ADAL" clId="{82DA7E7B-72BE-4057-8147-0FDB7FEB39FC}" dt="2021-06-01T10:19:23.999" v="2304" actId="1076"/>
          <ac:spMkLst>
            <pc:docMk/>
            <pc:sldMk cId="3856672087" sldId="331"/>
            <ac:spMk id="4" creationId="{A47E213B-380D-4079-9335-7741F72521D9}"/>
          </ac:spMkLst>
        </pc:spChg>
        <pc:spChg chg="del">
          <ac:chgData name="Dr.Subhasri Duttagupta" userId="44447a6d-799a-4051-b425-0c4fcddbdac2" providerId="ADAL" clId="{82DA7E7B-72BE-4057-8147-0FDB7FEB39FC}" dt="2021-06-01T10:16:05.292" v="2112" actId="478"/>
          <ac:spMkLst>
            <pc:docMk/>
            <pc:sldMk cId="3856672087" sldId="331"/>
            <ac:spMk id="5" creationId="{7C4F09B6-269A-4409-9724-1B1DB6BE7CD6}"/>
          </ac:spMkLst>
        </pc:spChg>
        <pc:spChg chg="del mod">
          <ac:chgData name="Dr.Subhasri Duttagupta" userId="44447a6d-799a-4051-b425-0c4fcddbdac2" providerId="ADAL" clId="{82DA7E7B-72BE-4057-8147-0FDB7FEB39FC}" dt="2021-06-01T10:01:55.764" v="1877" actId="21"/>
          <ac:spMkLst>
            <pc:docMk/>
            <pc:sldMk cId="3856672087" sldId="331"/>
            <ac:spMk id="6" creationId="{7B028A30-DBD2-48C7-8075-9715DD11AF13}"/>
          </ac:spMkLst>
        </pc:spChg>
        <pc:spChg chg="add del mod">
          <ac:chgData name="Dr.Subhasri Duttagupta" userId="44447a6d-799a-4051-b425-0c4fcddbdac2" providerId="ADAL" clId="{82DA7E7B-72BE-4057-8147-0FDB7FEB39FC}" dt="2021-06-01T10:01:55.845" v="1879"/>
          <ac:spMkLst>
            <pc:docMk/>
            <pc:sldMk cId="3856672087" sldId="331"/>
            <ac:spMk id="10" creationId="{EF2C1D27-FC06-4D66-84D6-185D9382A8FA}"/>
          </ac:spMkLst>
        </pc:spChg>
        <pc:spChg chg="add del mod">
          <ac:chgData name="Dr.Subhasri Duttagupta" userId="44447a6d-799a-4051-b425-0c4fcddbdac2" providerId="ADAL" clId="{82DA7E7B-72BE-4057-8147-0FDB7FEB39FC}" dt="2021-06-01T10:16:24.395" v="2114" actId="21"/>
          <ac:spMkLst>
            <pc:docMk/>
            <pc:sldMk cId="3856672087" sldId="331"/>
            <ac:spMk id="12" creationId="{F44590DA-E1C1-41CE-806D-90B36BEB8C88}"/>
          </ac:spMkLst>
        </pc:spChg>
        <pc:spChg chg="add del mod">
          <ac:chgData name="Dr.Subhasri Duttagupta" userId="44447a6d-799a-4051-b425-0c4fcddbdac2" providerId="ADAL" clId="{82DA7E7B-72BE-4057-8147-0FDB7FEB39FC}" dt="2021-06-01T10:16:35.043" v="2117" actId="478"/>
          <ac:spMkLst>
            <pc:docMk/>
            <pc:sldMk cId="3856672087" sldId="331"/>
            <ac:spMk id="14" creationId="{8173E5DD-6515-43D4-900B-8453FEFC85DF}"/>
          </ac:spMkLst>
        </pc:spChg>
        <pc:spChg chg="add del mod">
          <ac:chgData name="Dr.Subhasri Duttagupta" userId="44447a6d-799a-4051-b425-0c4fcddbdac2" providerId="ADAL" clId="{82DA7E7B-72BE-4057-8147-0FDB7FEB39FC}" dt="2021-06-01T10:19:16.253" v="2303" actId="478"/>
          <ac:spMkLst>
            <pc:docMk/>
            <pc:sldMk cId="3856672087" sldId="331"/>
            <ac:spMk id="16" creationId="{84699566-99AE-47D8-AE12-E5A215C7B489}"/>
          </ac:spMkLst>
        </pc:spChg>
      </pc:sldChg>
      <pc:sldChg chg="addSp delSp modSp new mod setBg modClrScheme chgLayout">
        <pc:chgData name="Dr.Subhasri Duttagupta" userId="44447a6d-799a-4051-b425-0c4fcddbdac2" providerId="ADAL" clId="{82DA7E7B-72BE-4057-8147-0FDB7FEB39FC}" dt="2021-06-02T04:09:46.259" v="2522"/>
        <pc:sldMkLst>
          <pc:docMk/>
          <pc:sldMk cId="4271959630" sldId="332"/>
        </pc:sldMkLst>
        <pc:spChg chg="mod ord">
          <ac:chgData name="Dr.Subhasri Duttagupta" userId="44447a6d-799a-4051-b425-0c4fcddbdac2" providerId="ADAL" clId="{82DA7E7B-72BE-4057-8147-0FDB7FEB39FC}" dt="2021-06-01T10:20:36.792" v="2349" actId="700"/>
          <ac:spMkLst>
            <pc:docMk/>
            <pc:sldMk cId="4271959630" sldId="332"/>
            <ac:spMk id="2" creationId="{7228219E-DB38-4D97-94DF-69057EE39C24}"/>
          </ac:spMkLst>
        </pc:spChg>
        <pc:spChg chg="mod ord">
          <ac:chgData name="Dr.Subhasri Duttagupta" userId="44447a6d-799a-4051-b425-0c4fcddbdac2" providerId="ADAL" clId="{82DA7E7B-72BE-4057-8147-0FDB7FEB39FC}" dt="2021-06-01T10:20:36.792" v="2349" actId="700"/>
          <ac:spMkLst>
            <pc:docMk/>
            <pc:sldMk cId="4271959630" sldId="332"/>
            <ac:spMk id="3" creationId="{6E5EAF3F-2CF0-495D-8D07-35C95651D62F}"/>
          </ac:spMkLst>
        </pc:spChg>
        <pc:spChg chg="mod ord">
          <ac:chgData name="Dr.Subhasri Duttagupta" userId="44447a6d-799a-4051-b425-0c4fcddbdac2" providerId="ADAL" clId="{82DA7E7B-72BE-4057-8147-0FDB7FEB39FC}" dt="2021-06-01T10:20:36.792" v="2349" actId="700"/>
          <ac:spMkLst>
            <pc:docMk/>
            <pc:sldMk cId="4271959630" sldId="332"/>
            <ac:spMk id="4" creationId="{4CD1FF89-F87C-4093-BEFE-8A5926F0189C}"/>
          </ac:spMkLst>
        </pc:spChg>
        <pc:spChg chg="mod ord">
          <ac:chgData name="Dr.Subhasri Duttagupta" userId="44447a6d-799a-4051-b425-0c4fcddbdac2" providerId="ADAL" clId="{82DA7E7B-72BE-4057-8147-0FDB7FEB39FC}" dt="2021-06-01T10:20:36.792" v="2349" actId="700"/>
          <ac:spMkLst>
            <pc:docMk/>
            <pc:sldMk cId="4271959630" sldId="332"/>
            <ac:spMk id="5" creationId="{03BE1A33-C03B-40F8-A7FD-1BB9C737C83C}"/>
          </ac:spMkLst>
        </pc:spChg>
        <pc:spChg chg="add del mod">
          <ac:chgData name="Dr.Subhasri Duttagupta" userId="44447a6d-799a-4051-b425-0c4fcddbdac2" providerId="ADAL" clId="{82DA7E7B-72BE-4057-8147-0FDB7FEB39FC}" dt="2021-06-01T10:21:39.473" v="2429" actId="478"/>
          <ac:spMkLst>
            <pc:docMk/>
            <pc:sldMk cId="4271959630" sldId="332"/>
            <ac:spMk id="6" creationId="{2BC14563-D0C9-4E9E-BA4D-14F51680DE55}"/>
          </ac:spMkLst>
        </pc:spChg>
        <pc:spChg chg="add mod ord">
          <ac:chgData name="Dr.Subhasri Duttagupta" userId="44447a6d-799a-4051-b425-0c4fcddbdac2" providerId="ADAL" clId="{82DA7E7B-72BE-4057-8147-0FDB7FEB39FC}" dt="2021-06-01T10:24:40.778" v="2518" actId="20577"/>
          <ac:spMkLst>
            <pc:docMk/>
            <pc:sldMk cId="4271959630" sldId="332"/>
            <ac:spMk id="7" creationId="{F6F82CA5-A16C-4577-AD39-C6724CB7221A}"/>
          </ac:spMkLst>
        </pc:spChg>
        <pc:spChg chg="add del">
          <ac:chgData name="Dr.Subhasri Duttagupta" userId="44447a6d-799a-4051-b425-0c4fcddbdac2" providerId="ADAL" clId="{82DA7E7B-72BE-4057-8147-0FDB7FEB39FC}" dt="2021-06-01T10:22:39.681" v="2432"/>
          <ac:spMkLst>
            <pc:docMk/>
            <pc:sldMk cId="4271959630" sldId="332"/>
            <ac:spMk id="8" creationId="{DE6271F7-1CCC-4A84-B26A-966981FEDB0D}"/>
          </ac:spMkLst>
        </pc:spChg>
        <pc:spChg chg="add del mod">
          <ac:chgData name="Dr.Subhasri Duttagupta" userId="44447a6d-799a-4051-b425-0c4fcddbdac2" providerId="ADAL" clId="{82DA7E7B-72BE-4057-8147-0FDB7FEB39FC}" dt="2021-06-02T04:09:46.248" v="2520"/>
          <ac:spMkLst>
            <pc:docMk/>
            <pc:sldMk cId="4271959630" sldId="332"/>
            <ac:spMk id="9" creationId="{DFE2A26D-E793-49DC-9714-1F0D4934C5C6}"/>
          </ac:spMkLst>
        </pc:spChg>
        <pc:spChg chg="add del mod">
          <ac:chgData name="Dr.Subhasri Duttagupta" userId="44447a6d-799a-4051-b425-0c4fcddbdac2" providerId="ADAL" clId="{82DA7E7B-72BE-4057-8147-0FDB7FEB39FC}" dt="2021-06-02T04:09:46.259" v="2522"/>
          <ac:spMkLst>
            <pc:docMk/>
            <pc:sldMk cId="4271959630" sldId="332"/>
            <ac:spMk id="10" creationId="{57AC666B-1714-4EB8-BD40-0FCD7EDC1750}"/>
          </ac:spMkLst>
        </pc:spChg>
      </pc:sldChg>
      <pc:sldChg chg="addSp delSp modSp new mod ord">
        <pc:chgData name="Dr.Subhasri Duttagupta" userId="44447a6d-799a-4051-b425-0c4fcddbdac2" providerId="ADAL" clId="{82DA7E7B-72BE-4057-8147-0FDB7FEB39FC}" dt="2021-06-02T06:51:48.797" v="3184" actId="20577"/>
        <pc:sldMkLst>
          <pc:docMk/>
          <pc:sldMk cId="1586048595" sldId="333"/>
        </pc:sldMkLst>
        <pc:spChg chg="mod">
          <ac:chgData name="Dr.Subhasri Duttagupta" userId="44447a6d-799a-4051-b425-0c4fcddbdac2" providerId="ADAL" clId="{82DA7E7B-72BE-4057-8147-0FDB7FEB39FC}" dt="2021-06-02T06:36:49.969" v="2831" actId="20577"/>
          <ac:spMkLst>
            <pc:docMk/>
            <pc:sldMk cId="1586048595" sldId="333"/>
            <ac:spMk id="2" creationId="{883154C0-8609-40B1-99E9-59670B815CB0}"/>
          </ac:spMkLst>
        </pc:spChg>
        <pc:spChg chg="del mod">
          <ac:chgData name="Dr.Subhasri Duttagupta" userId="44447a6d-799a-4051-b425-0c4fcddbdac2" providerId="ADAL" clId="{82DA7E7B-72BE-4057-8147-0FDB7FEB39FC}" dt="2021-06-02T05:48:32.525" v="2548" actId="478"/>
          <ac:spMkLst>
            <pc:docMk/>
            <pc:sldMk cId="1586048595" sldId="333"/>
            <ac:spMk id="3" creationId="{FEB14443-5C97-4FBB-A0D8-3CD8DDBF23BD}"/>
          </ac:spMkLst>
        </pc:spChg>
        <pc:spChg chg="add mod">
          <ac:chgData name="Dr.Subhasri Duttagupta" userId="44447a6d-799a-4051-b425-0c4fcddbdac2" providerId="ADAL" clId="{82DA7E7B-72BE-4057-8147-0FDB7FEB39FC}" dt="2021-06-02T06:51:48.797" v="3184" actId="20577"/>
          <ac:spMkLst>
            <pc:docMk/>
            <pc:sldMk cId="1586048595" sldId="333"/>
            <ac:spMk id="8" creationId="{4CC5643A-6956-45A4-BC92-ED2458269576}"/>
          </ac:spMkLst>
        </pc:spChg>
        <pc:spChg chg="add mod">
          <ac:chgData name="Dr.Subhasri Duttagupta" userId="44447a6d-799a-4051-b425-0c4fcddbdac2" providerId="ADAL" clId="{82DA7E7B-72BE-4057-8147-0FDB7FEB39FC}" dt="2021-06-02T06:50:06.998" v="3031" actId="1076"/>
          <ac:spMkLst>
            <pc:docMk/>
            <pc:sldMk cId="1586048595" sldId="333"/>
            <ac:spMk id="9" creationId="{3B42C45B-AAC5-4C48-83D0-DDBA8B3B5158}"/>
          </ac:spMkLst>
        </pc:spChg>
        <pc:spChg chg="add mod">
          <ac:chgData name="Dr.Subhasri Duttagupta" userId="44447a6d-799a-4051-b425-0c4fcddbdac2" providerId="ADAL" clId="{82DA7E7B-72BE-4057-8147-0FDB7FEB39FC}" dt="2021-06-02T06:51:37.598" v="3157" actId="20577"/>
          <ac:spMkLst>
            <pc:docMk/>
            <pc:sldMk cId="1586048595" sldId="333"/>
            <ac:spMk id="10" creationId="{B8837D28-6ED3-4961-91E0-E71A31420036}"/>
          </ac:spMkLst>
        </pc:spChg>
      </pc:sldChg>
      <pc:sldChg chg="addSp delSp modSp new mod">
        <pc:chgData name="Dr.Subhasri Duttagupta" userId="44447a6d-799a-4051-b425-0c4fcddbdac2" providerId="ADAL" clId="{82DA7E7B-72BE-4057-8147-0FDB7FEB39FC}" dt="2021-06-02T06:28:01.159" v="2770" actId="20577"/>
        <pc:sldMkLst>
          <pc:docMk/>
          <pc:sldMk cId="130030225" sldId="334"/>
        </pc:sldMkLst>
        <pc:spChg chg="mod">
          <ac:chgData name="Dr.Subhasri Duttagupta" userId="44447a6d-799a-4051-b425-0c4fcddbdac2" providerId="ADAL" clId="{82DA7E7B-72BE-4057-8147-0FDB7FEB39FC}" dt="2021-06-02T06:22:38.228" v="2627" actId="14100"/>
          <ac:spMkLst>
            <pc:docMk/>
            <pc:sldMk cId="130030225" sldId="334"/>
            <ac:spMk id="2" creationId="{2B42DA3D-B4FC-4FD3-86C0-9857AA6662BC}"/>
          </ac:spMkLst>
        </pc:spChg>
        <pc:spChg chg="add del">
          <ac:chgData name="Dr.Subhasri Duttagupta" userId="44447a6d-799a-4051-b425-0c4fcddbdac2" providerId="ADAL" clId="{82DA7E7B-72BE-4057-8147-0FDB7FEB39FC}" dt="2021-06-02T05:48:52.663" v="2551" actId="22"/>
          <ac:spMkLst>
            <pc:docMk/>
            <pc:sldMk cId="130030225" sldId="334"/>
            <ac:spMk id="7" creationId="{ABB9BC12-4D65-4F99-9F2A-0EECB293C05C}"/>
          </ac:spMkLst>
        </pc:spChg>
        <pc:spChg chg="add del mod">
          <ac:chgData name="Dr.Subhasri Duttagupta" userId="44447a6d-799a-4051-b425-0c4fcddbdac2" providerId="ADAL" clId="{82DA7E7B-72BE-4057-8147-0FDB7FEB39FC}" dt="2021-06-02T06:21:29.041" v="2560" actId="478"/>
          <ac:spMkLst>
            <pc:docMk/>
            <pc:sldMk cId="130030225" sldId="334"/>
            <ac:spMk id="9" creationId="{A34D561F-88EF-44BE-B40E-7FEA8325EE88}"/>
          </ac:spMkLst>
        </pc:spChg>
        <pc:spChg chg="add mod">
          <ac:chgData name="Dr.Subhasri Duttagupta" userId="44447a6d-799a-4051-b425-0c4fcddbdac2" providerId="ADAL" clId="{82DA7E7B-72BE-4057-8147-0FDB7FEB39FC}" dt="2021-06-02T06:28:01.159" v="2770" actId="20577"/>
          <ac:spMkLst>
            <pc:docMk/>
            <pc:sldMk cId="130030225" sldId="334"/>
            <ac:spMk id="12" creationId="{659C6D4B-DEA0-466C-A520-171F27A6B5CC}"/>
          </ac:spMkLst>
        </pc:spChg>
        <pc:picChg chg="add mod modCrop">
          <ac:chgData name="Dr.Subhasri Duttagupta" userId="44447a6d-799a-4051-b425-0c4fcddbdac2" providerId="ADAL" clId="{82DA7E7B-72BE-4057-8147-0FDB7FEB39FC}" dt="2021-06-02T06:25:05.753" v="2689" actId="1076"/>
          <ac:picMkLst>
            <pc:docMk/>
            <pc:sldMk cId="130030225" sldId="334"/>
            <ac:picMk id="11" creationId="{1B943272-75EA-4108-A950-1941939AA2CC}"/>
          </ac:picMkLst>
        </pc:picChg>
      </pc:sldChg>
      <pc:sldChg chg="addSp delSp modSp new setBg">
        <pc:chgData name="Dr.Subhasri Duttagupta" userId="44447a6d-799a-4051-b425-0c4fcddbdac2" providerId="ADAL" clId="{82DA7E7B-72BE-4057-8147-0FDB7FEB39FC}" dt="2021-06-02T06:42:35.865" v="2909" actId="27636"/>
        <pc:sldMkLst>
          <pc:docMk/>
          <pc:sldMk cId="2290943785" sldId="335"/>
        </pc:sldMkLst>
        <pc:spChg chg="del">
          <ac:chgData name="Dr.Subhasri Duttagupta" userId="44447a6d-799a-4051-b425-0c4fcddbdac2" providerId="ADAL" clId="{82DA7E7B-72BE-4057-8147-0FDB7FEB39FC}" dt="2021-06-02T06:42:35.790" v="2908"/>
          <ac:spMkLst>
            <pc:docMk/>
            <pc:sldMk cId="2290943785" sldId="335"/>
            <ac:spMk id="3" creationId="{84036FC7-7D7B-486D-A132-9BC7238BAEB1}"/>
          </ac:spMkLst>
        </pc:spChg>
        <pc:spChg chg="add mod">
          <ac:chgData name="Dr.Subhasri Duttagupta" userId="44447a6d-799a-4051-b425-0c4fcddbdac2" providerId="ADAL" clId="{82DA7E7B-72BE-4057-8147-0FDB7FEB39FC}" dt="2021-06-02T06:42:35.865" v="2909" actId="27636"/>
          <ac:spMkLst>
            <pc:docMk/>
            <pc:sldMk cId="2290943785" sldId="335"/>
            <ac:spMk id="7" creationId="{4A591492-621F-49FD-88DB-21331F72CCDA}"/>
          </ac:spMkLst>
        </pc:spChg>
      </pc:sldChg>
    </pc:docChg>
  </pc:docChgLst>
  <pc:docChgLst>
    <pc:chgData name="Dr.Subhasri Duttagupta" userId="44447a6d-799a-4051-b425-0c4fcddbdac2" providerId="ADAL" clId="{3D6832B0-FB11-4A75-A0E6-2AA6D1729708}"/>
    <pc:docChg chg="undo custSel addSld delSld modSld modSection">
      <pc:chgData name="Dr.Subhasri Duttagupta" userId="44447a6d-799a-4051-b425-0c4fcddbdac2" providerId="ADAL" clId="{3D6832B0-FB11-4A75-A0E6-2AA6D1729708}" dt="2021-05-26T04:49:25.927" v="1400" actId="20577"/>
      <pc:docMkLst>
        <pc:docMk/>
      </pc:docMkLst>
      <pc:sldChg chg="modSp mod">
        <pc:chgData name="Dr.Subhasri Duttagupta" userId="44447a6d-799a-4051-b425-0c4fcddbdac2" providerId="ADAL" clId="{3D6832B0-FB11-4A75-A0E6-2AA6D1729708}" dt="2021-05-25T10:23:48.032" v="56" actId="20577"/>
        <pc:sldMkLst>
          <pc:docMk/>
          <pc:sldMk cId="0" sldId="263"/>
        </pc:sldMkLst>
        <pc:spChg chg="mod">
          <ac:chgData name="Dr.Subhasri Duttagupta" userId="44447a6d-799a-4051-b425-0c4fcddbdac2" providerId="ADAL" clId="{3D6832B0-FB11-4A75-A0E6-2AA6D1729708}" dt="2021-05-25T10:23:48.032" v="56" actId="20577"/>
          <ac:spMkLst>
            <pc:docMk/>
            <pc:sldMk cId="0" sldId="263"/>
            <ac:spMk id="2" creationId="{00000000-0000-0000-0000-000000000000}"/>
          </ac:spMkLst>
        </pc:spChg>
      </pc:sldChg>
      <pc:sldChg chg="addSp delSp modSp mod setBg">
        <pc:chgData name="Dr.Subhasri Duttagupta" userId="44447a6d-799a-4051-b425-0c4fcddbdac2" providerId="ADAL" clId="{3D6832B0-FB11-4A75-A0E6-2AA6D1729708}" dt="2021-05-26T04:43:48.874" v="1099" actId="1076"/>
        <pc:sldMkLst>
          <pc:docMk/>
          <pc:sldMk cId="1195158677" sldId="272"/>
        </pc:sldMkLst>
        <pc:spChg chg="mod">
          <ac:chgData name="Dr.Subhasri Duttagupta" userId="44447a6d-799a-4051-b425-0c4fcddbdac2" providerId="ADAL" clId="{3D6832B0-FB11-4A75-A0E6-2AA6D1729708}" dt="2021-05-25T15:57:20.457" v="101" actId="20577"/>
          <ac:spMkLst>
            <pc:docMk/>
            <pc:sldMk cId="1195158677" sldId="272"/>
            <ac:spMk id="2" creationId="{00000000-0000-0000-0000-000000000000}"/>
          </ac:spMkLst>
        </pc:spChg>
        <pc:spChg chg="del mod">
          <ac:chgData name="Dr.Subhasri Duttagupta" userId="44447a6d-799a-4051-b425-0c4fcddbdac2" providerId="ADAL" clId="{3D6832B0-FB11-4A75-A0E6-2AA6D1729708}" dt="2021-05-26T04:21:49.662" v="592" actId="478"/>
          <ac:spMkLst>
            <pc:docMk/>
            <pc:sldMk cId="1195158677" sldId="272"/>
            <ac:spMk id="3" creationId="{00000000-0000-0000-0000-000000000000}"/>
          </ac:spMkLst>
        </pc:spChg>
        <pc:spChg chg="add del mod">
          <ac:chgData name="Dr.Subhasri Duttagupta" userId="44447a6d-799a-4051-b425-0c4fcddbdac2" providerId="ADAL" clId="{3D6832B0-FB11-4A75-A0E6-2AA6D1729708}" dt="2021-05-25T15:59:55.551" v="121"/>
          <ac:spMkLst>
            <pc:docMk/>
            <pc:sldMk cId="1195158677" sldId="272"/>
            <ac:spMk id="4" creationId="{8BD00C04-181E-4C59-86C1-D4CB3DCE9146}"/>
          </ac:spMkLst>
        </pc:spChg>
        <pc:spChg chg="add mod">
          <ac:chgData name="Dr.Subhasri Duttagupta" userId="44447a6d-799a-4051-b425-0c4fcddbdac2" providerId="ADAL" clId="{3D6832B0-FB11-4A75-A0E6-2AA6D1729708}" dt="2021-05-26T04:21:29.631" v="590" actId="255"/>
          <ac:spMkLst>
            <pc:docMk/>
            <pc:sldMk cId="1195158677" sldId="272"/>
            <ac:spMk id="4" creationId="{E35E84E0-3864-41F8-8484-77D8A9207247}"/>
          </ac:spMkLst>
        </pc:spChg>
        <pc:spChg chg="add mod">
          <ac:chgData name="Dr.Subhasri Duttagupta" userId="44447a6d-799a-4051-b425-0c4fcddbdac2" providerId="ADAL" clId="{3D6832B0-FB11-4A75-A0E6-2AA6D1729708}" dt="2021-05-26T04:43:48.874" v="1099" actId="1076"/>
          <ac:spMkLst>
            <pc:docMk/>
            <pc:sldMk cId="1195158677" sldId="272"/>
            <ac:spMk id="5" creationId="{E74BE12B-3357-4BFD-8105-6AAD487DAEDB}"/>
          </ac:spMkLst>
        </pc:spChg>
        <pc:spChg chg="add mod">
          <ac:chgData name="Dr.Subhasri Duttagupta" userId="44447a6d-799a-4051-b425-0c4fcddbdac2" providerId="ADAL" clId="{3D6832B0-FB11-4A75-A0E6-2AA6D1729708}" dt="2021-05-26T04:21:42.840" v="591" actId="1076"/>
          <ac:spMkLst>
            <pc:docMk/>
            <pc:sldMk cId="1195158677" sldId="272"/>
            <ac:spMk id="6" creationId="{1EC79FC9-9348-4616-9F7F-9303426DF074}"/>
          </ac:spMkLst>
        </pc:spChg>
        <pc:spChg chg="add del mod">
          <ac:chgData name="Dr.Subhasri Duttagupta" userId="44447a6d-799a-4051-b425-0c4fcddbdac2" providerId="ADAL" clId="{3D6832B0-FB11-4A75-A0E6-2AA6D1729708}" dt="2021-05-26T04:21:56.249" v="593" actId="478"/>
          <ac:spMkLst>
            <pc:docMk/>
            <pc:sldMk cId="1195158677" sldId="272"/>
            <ac:spMk id="8" creationId="{3465D81E-7292-4413-A894-9AD340B20C3F}"/>
          </ac:spMkLst>
        </pc:spChg>
        <pc:spChg chg="add mod">
          <ac:chgData name="Dr.Subhasri Duttagupta" userId="44447a6d-799a-4051-b425-0c4fcddbdac2" providerId="ADAL" clId="{3D6832B0-FB11-4A75-A0E6-2AA6D1729708}" dt="2021-05-26T04:23:53.553" v="720" actId="20577"/>
          <ac:spMkLst>
            <pc:docMk/>
            <pc:sldMk cId="1195158677" sldId="272"/>
            <ac:spMk id="9" creationId="{78416003-F083-4507-A0EC-E03E62DDE91C}"/>
          </ac:spMkLst>
        </pc:spChg>
      </pc:sldChg>
      <pc:sldChg chg="del">
        <pc:chgData name="Dr.Subhasri Duttagupta" userId="44447a6d-799a-4051-b425-0c4fcddbdac2" providerId="ADAL" clId="{3D6832B0-FB11-4A75-A0E6-2AA6D1729708}" dt="2021-05-26T04:40:28.773" v="1013" actId="47"/>
        <pc:sldMkLst>
          <pc:docMk/>
          <pc:sldMk cId="4082029504" sldId="304"/>
        </pc:sldMkLst>
      </pc:sldChg>
      <pc:sldChg chg="addSp delSp modSp mod">
        <pc:chgData name="Dr.Subhasri Duttagupta" userId="44447a6d-799a-4051-b425-0c4fcddbdac2" providerId="ADAL" clId="{3D6832B0-FB11-4A75-A0E6-2AA6D1729708}" dt="2021-05-26T04:31:46.616" v="994" actId="20577"/>
        <pc:sldMkLst>
          <pc:docMk/>
          <pc:sldMk cId="4259541525" sldId="321"/>
        </pc:sldMkLst>
        <pc:spChg chg="mod">
          <ac:chgData name="Dr.Subhasri Duttagupta" userId="44447a6d-799a-4051-b425-0c4fcddbdac2" providerId="ADAL" clId="{3D6832B0-FB11-4A75-A0E6-2AA6D1729708}" dt="2021-05-25T16:06:17.395" v="334" actId="20577"/>
          <ac:spMkLst>
            <pc:docMk/>
            <pc:sldMk cId="4259541525" sldId="321"/>
            <ac:spMk id="2" creationId="{E1CD08D1-99EE-4346-B152-1CDA932C4C75}"/>
          </ac:spMkLst>
        </pc:spChg>
        <pc:spChg chg="mod">
          <ac:chgData name="Dr.Subhasri Duttagupta" userId="44447a6d-799a-4051-b425-0c4fcddbdac2" providerId="ADAL" clId="{3D6832B0-FB11-4A75-A0E6-2AA6D1729708}" dt="2021-05-26T04:31:46.616" v="994" actId="20577"/>
          <ac:spMkLst>
            <pc:docMk/>
            <pc:sldMk cId="4259541525" sldId="321"/>
            <ac:spMk id="3" creationId="{D76F60D2-3BEE-444A-98F7-D3A0C70C5D09}"/>
          </ac:spMkLst>
        </pc:spChg>
        <pc:spChg chg="add del mod">
          <ac:chgData name="Dr.Subhasri Duttagupta" userId="44447a6d-799a-4051-b425-0c4fcddbdac2" providerId="ADAL" clId="{3D6832B0-FB11-4A75-A0E6-2AA6D1729708}" dt="2021-05-26T04:25:16.482" v="747" actId="1076"/>
          <ac:spMkLst>
            <pc:docMk/>
            <pc:sldMk cId="4259541525" sldId="321"/>
            <ac:spMk id="7" creationId="{6ACA9077-AEF2-4D91-AAE8-6F627DABA9BB}"/>
          </ac:spMkLst>
        </pc:spChg>
        <pc:spChg chg="add mod">
          <ac:chgData name="Dr.Subhasri Duttagupta" userId="44447a6d-799a-4051-b425-0c4fcddbdac2" providerId="ADAL" clId="{3D6832B0-FB11-4A75-A0E6-2AA6D1729708}" dt="2021-05-26T04:26:28.973" v="762" actId="20577"/>
          <ac:spMkLst>
            <pc:docMk/>
            <pc:sldMk cId="4259541525" sldId="321"/>
            <ac:spMk id="8" creationId="{9A9FABD0-3BD4-478D-9409-FA000125F81D}"/>
          </ac:spMkLst>
        </pc:spChg>
        <pc:spChg chg="add mod">
          <ac:chgData name="Dr.Subhasri Duttagupta" userId="44447a6d-799a-4051-b425-0c4fcddbdac2" providerId="ADAL" clId="{3D6832B0-FB11-4A75-A0E6-2AA6D1729708}" dt="2021-05-26T04:27:19.915" v="775" actId="20577"/>
          <ac:spMkLst>
            <pc:docMk/>
            <pc:sldMk cId="4259541525" sldId="321"/>
            <ac:spMk id="9" creationId="{FA5D57E4-6D9A-4E33-B8BF-79174B03633C}"/>
          </ac:spMkLst>
        </pc:spChg>
        <pc:spChg chg="add mod">
          <ac:chgData name="Dr.Subhasri Duttagupta" userId="44447a6d-799a-4051-b425-0c4fcddbdac2" providerId="ADAL" clId="{3D6832B0-FB11-4A75-A0E6-2AA6D1729708}" dt="2021-05-26T04:27:51.940" v="784" actId="20577"/>
          <ac:spMkLst>
            <pc:docMk/>
            <pc:sldMk cId="4259541525" sldId="321"/>
            <ac:spMk id="10" creationId="{20084E5A-EE24-4F7C-90A8-BFF8F8D2F1B1}"/>
          </ac:spMkLst>
        </pc:spChg>
        <pc:spChg chg="add mod">
          <ac:chgData name="Dr.Subhasri Duttagupta" userId="44447a6d-799a-4051-b425-0c4fcddbdac2" providerId="ADAL" clId="{3D6832B0-FB11-4A75-A0E6-2AA6D1729708}" dt="2021-05-26T04:31:07.179" v="891" actId="14100"/>
          <ac:spMkLst>
            <pc:docMk/>
            <pc:sldMk cId="4259541525" sldId="321"/>
            <ac:spMk id="11" creationId="{3AD1ED0C-047B-4054-82D4-2ED66EB888BB}"/>
          </ac:spMkLst>
        </pc:spChg>
      </pc:sldChg>
      <pc:sldChg chg="del">
        <pc:chgData name="Dr.Subhasri Duttagupta" userId="44447a6d-799a-4051-b425-0c4fcddbdac2" providerId="ADAL" clId="{3D6832B0-FB11-4A75-A0E6-2AA6D1729708}" dt="2021-05-26T04:40:30.005" v="1014" actId="47"/>
        <pc:sldMkLst>
          <pc:docMk/>
          <pc:sldMk cId="2579692906" sldId="322"/>
        </pc:sldMkLst>
      </pc:sldChg>
      <pc:sldChg chg="del">
        <pc:chgData name="Dr.Subhasri Duttagupta" userId="44447a6d-799a-4051-b425-0c4fcddbdac2" providerId="ADAL" clId="{3D6832B0-FB11-4A75-A0E6-2AA6D1729708}" dt="2021-05-26T04:40:23.031" v="1012" actId="47"/>
        <pc:sldMkLst>
          <pc:docMk/>
          <pc:sldMk cId="3351956086" sldId="323"/>
        </pc:sldMkLst>
      </pc:sldChg>
      <pc:sldChg chg="del">
        <pc:chgData name="Dr.Subhasri Duttagupta" userId="44447a6d-799a-4051-b425-0c4fcddbdac2" providerId="ADAL" clId="{3D6832B0-FB11-4A75-A0E6-2AA6D1729708}" dt="2021-05-26T04:40:32.702" v="1016" actId="47"/>
        <pc:sldMkLst>
          <pc:docMk/>
          <pc:sldMk cId="2539227559" sldId="324"/>
        </pc:sldMkLst>
      </pc:sldChg>
      <pc:sldChg chg="del">
        <pc:chgData name="Dr.Subhasri Duttagupta" userId="44447a6d-799a-4051-b425-0c4fcddbdac2" providerId="ADAL" clId="{3D6832B0-FB11-4A75-A0E6-2AA6D1729708}" dt="2021-05-26T04:40:31.280" v="1015" actId="47"/>
        <pc:sldMkLst>
          <pc:docMk/>
          <pc:sldMk cId="617655808" sldId="325"/>
        </pc:sldMkLst>
      </pc:sldChg>
      <pc:sldChg chg="addSp delSp modSp new mod">
        <pc:chgData name="Dr.Subhasri Duttagupta" userId="44447a6d-799a-4051-b425-0c4fcddbdac2" providerId="ADAL" clId="{3D6832B0-FB11-4A75-A0E6-2AA6D1729708}" dt="2021-05-26T04:49:25.927" v="1400" actId="20577"/>
        <pc:sldMkLst>
          <pc:docMk/>
          <pc:sldMk cId="3016434854" sldId="326"/>
        </pc:sldMkLst>
        <pc:spChg chg="mod">
          <ac:chgData name="Dr.Subhasri Duttagupta" userId="44447a6d-799a-4051-b425-0c4fcddbdac2" providerId="ADAL" clId="{3D6832B0-FB11-4A75-A0E6-2AA6D1729708}" dt="2021-05-26T04:42:36.848" v="1048" actId="20577"/>
          <ac:spMkLst>
            <pc:docMk/>
            <pc:sldMk cId="3016434854" sldId="326"/>
            <ac:spMk id="2" creationId="{9934801E-2CD8-49E9-8B7E-906FB04BE230}"/>
          </ac:spMkLst>
        </pc:spChg>
        <pc:spChg chg="add mod">
          <ac:chgData name="Dr.Subhasri Duttagupta" userId="44447a6d-799a-4051-b425-0c4fcddbdac2" providerId="ADAL" clId="{3D6832B0-FB11-4A75-A0E6-2AA6D1729708}" dt="2021-05-26T04:43:31.132" v="1098" actId="20577"/>
          <ac:spMkLst>
            <pc:docMk/>
            <pc:sldMk cId="3016434854" sldId="326"/>
            <ac:spMk id="6" creationId="{8689E87C-DD38-4140-A331-5629021843CD}"/>
          </ac:spMkLst>
        </pc:spChg>
        <pc:spChg chg="add del mod">
          <ac:chgData name="Dr.Subhasri Duttagupta" userId="44447a6d-799a-4051-b425-0c4fcddbdac2" providerId="ADAL" clId="{3D6832B0-FB11-4A75-A0E6-2AA6D1729708}" dt="2021-05-25T09:57:56.770" v="3" actId="478"/>
          <ac:spMkLst>
            <pc:docMk/>
            <pc:sldMk cId="3016434854" sldId="326"/>
            <ac:spMk id="7" creationId="{03A0BFEA-E404-4322-A6C9-566536C89CB5}"/>
          </ac:spMkLst>
        </pc:spChg>
        <pc:spChg chg="add mod">
          <ac:chgData name="Dr.Subhasri Duttagupta" userId="44447a6d-799a-4051-b425-0c4fcddbdac2" providerId="ADAL" clId="{3D6832B0-FB11-4A75-A0E6-2AA6D1729708}" dt="2021-05-26T04:44:15.449" v="1132" actId="20577"/>
          <ac:spMkLst>
            <pc:docMk/>
            <pc:sldMk cId="3016434854" sldId="326"/>
            <ac:spMk id="7" creationId="{3691E757-B528-4846-8B26-FABB19F768B6}"/>
          </ac:spMkLst>
        </pc:spChg>
        <pc:spChg chg="add mod">
          <ac:chgData name="Dr.Subhasri Duttagupta" userId="44447a6d-799a-4051-b425-0c4fcddbdac2" providerId="ADAL" clId="{3D6832B0-FB11-4A75-A0E6-2AA6D1729708}" dt="2021-05-26T04:49:25.927" v="1400" actId="20577"/>
          <ac:spMkLst>
            <pc:docMk/>
            <pc:sldMk cId="3016434854" sldId="326"/>
            <ac:spMk id="8" creationId="{38FEB28B-AD2D-4366-9AE6-F6F291ADFD09}"/>
          </ac:spMkLst>
        </pc:spChg>
        <pc:spChg chg="add mod">
          <ac:chgData name="Dr.Subhasri Duttagupta" userId="44447a6d-799a-4051-b425-0c4fcddbdac2" providerId="ADAL" clId="{3D6832B0-FB11-4A75-A0E6-2AA6D1729708}" dt="2021-05-26T04:45:08.968" v="1222" actId="20577"/>
          <ac:spMkLst>
            <pc:docMk/>
            <pc:sldMk cId="3016434854" sldId="326"/>
            <ac:spMk id="9" creationId="{618242F3-2E70-4A33-93B6-67ED0053A84C}"/>
          </ac:spMkLst>
        </pc:spChg>
        <pc:spChg chg="add mod">
          <ac:chgData name="Dr.Subhasri Duttagupta" userId="44447a6d-799a-4051-b425-0c4fcddbdac2" providerId="ADAL" clId="{3D6832B0-FB11-4A75-A0E6-2AA6D1729708}" dt="2021-05-26T04:46:30.804" v="1307" actId="20577"/>
          <ac:spMkLst>
            <pc:docMk/>
            <pc:sldMk cId="3016434854" sldId="326"/>
            <ac:spMk id="10" creationId="{4666E5EE-6CF6-4F73-A2E1-A6138C146A1B}"/>
          </ac:spMkLst>
        </pc:spChg>
      </pc:sldChg>
      <pc:sldChg chg="add">
        <pc:chgData name="Dr.Subhasri Duttagupta" userId="44447a6d-799a-4051-b425-0c4fcddbdac2" providerId="ADAL" clId="{3D6832B0-FB11-4A75-A0E6-2AA6D1729708}" dt="2021-05-26T04:41:12.988" v="1017"/>
        <pc:sldMkLst>
          <pc:docMk/>
          <pc:sldMk cId="2125877618" sldId="327"/>
        </pc:sldMkLst>
      </pc:sldChg>
      <pc:sldChg chg="modSp new mod">
        <pc:chgData name="Dr.Subhasri Duttagupta" userId="44447a6d-799a-4051-b425-0c4fcddbdac2" providerId="ADAL" clId="{3D6832B0-FB11-4A75-A0E6-2AA6D1729708}" dt="2021-05-26T04:43:24.396" v="1082" actId="27636"/>
        <pc:sldMkLst>
          <pc:docMk/>
          <pc:sldMk cId="479916226" sldId="328"/>
        </pc:sldMkLst>
        <pc:spChg chg="mod">
          <ac:chgData name="Dr.Subhasri Duttagupta" userId="44447a6d-799a-4051-b425-0c4fcddbdac2" providerId="ADAL" clId="{3D6832B0-FB11-4A75-A0E6-2AA6D1729708}" dt="2021-05-26T04:43:24.396" v="1082" actId="27636"/>
          <ac:spMkLst>
            <pc:docMk/>
            <pc:sldMk cId="479916226" sldId="328"/>
            <ac:spMk id="2" creationId="{2E3C8CAA-6EB2-4776-BA55-7C5473AFD415}"/>
          </ac:spMkLst>
        </pc:spChg>
        <pc:spChg chg="mod">
          <ac:chgData name="Dr.Subhasri Duttagupta" userId="44447a6d-799a-4051-b425-0c4fcddbdac2" providerId="ADAL" clId="{3D6832B0-FB11-4A75-A0E6-2AA6D1729708}" dt="2021-05-26T04:43:10.871" v="1080" actId="20577"/>
          <ac:spMkLst>
            <pc:docMk/>
            <pc:sldMk cId="479916226" sldId="328"/>
            <ac:spMk id="3" creationId="{D71DC99C-9A86-49F6-B5C1-9E4DF826FE2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2-10T08:50:44.8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8026 5045 0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2-10T08:59:11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9349 4480 0</inkml:trace>
  <inkml:trace contextRef="#ctx0" brushRef="#br0" timeOffset="1087.21">4375 13195 0</inkml:trace>
  <inkml:trace contextRef="#ctx0" brushRef="#br0" timeOffset="37270.21">11484 13071 0</inkml:trace>
  <inkml:trace contextRef="#ctx0" brushRef="#br0" timeOffset="64568.94">22473 5468 0</inkml:trace>
  <inkml:trace contextRef="#ctx0" brushRef="#br0" timeOffset="78461.81">24519 4339 0</inkml:trace>
  <inkml:trace contextRef="#ctx0" brushRef="#br0" timeOffset="88115.35">15911 423 0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EF550-F249-499C-87EB-9035D0C9DC39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DF371-A81D-490F-B58F-8F9E4E6FF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73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Amrita WNA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WN705: Object-Oriented Programming Lab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CSE </a:t>
            </a:r>
            <a:r>
              <a:rPr lang="en-US" dirty="0" err="1"/>
              <a:t>dept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       Adv Computer Network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Amrita WNA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WN705: Object-Oriented Programming Lab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66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041775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Amrita WNA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WN703: Advanced Programming Lab               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CSE </a:t>
            </a:r>
            <a:r>
              <a:rPr lang="en-US" dirty="0" err="1"/>
              <a:t>dept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18CS623 Cloud and </a:t>
            </a:r>
            <a:r>
              <a:rPr lang="en-US" dirty="0" err="1"/>
              <a:t>IoT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Amrita WNA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WN705: Object-Oriented Programming Lab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Amrita WNA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WN705: Object-Oriented Programming Lab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CSE </a:t>
            </a:r>
            <a:r>
              <a:rPr lang="en-US" dirty="0" err="1"/>
              <a:t>dept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Cloud and </a:t>
            </a:r>
            <a:r>
              <a:rPr lang="en-US" dirty="0" err="1"/>
              <a:t>IoT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8" r:id="rId6"/>
    <p:sldLayoutId id="2147483659" r:id="rId7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ystutorials.com/docs/linux/man/8-ip-link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Mininet Code Walkthrough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Subhasri</a:t>
            </a:r>
            <a:r>
              <a:rPr lang="en-US" dirty="0"/>
              <a:t> </a:t>
            </a:r>
            <a:r>
              <a:rPr lang="en-US" dirty="0" err="1"/>
              <a:t>Duttagupta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6FA90-372D-4857-83FC-53CED6A9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 Topology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59EE7C6-7379-4667-9D3F-FBE11DF93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29000" y="2266269"/>
            <a:ext cx="4040188" cy="4449763"/>
          </a:xfrm>
        </p:spPr>
        <p:txBody>
          <a:bodyPr/>
          <a:lstStyle/>
          <a:p>
            <a:r>
              <a:rPr lang="en-US" dirty="0" err="1"/>
              <a:t>addlink</a:t>
            </a:r>
            <a:r>
              <a:rPr lang="en-US" dirty="0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4CCA3-9C4E-4073-BE7A-19B6F3BBA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CSE dept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68385-82B7-44F8-ADCB-9160A33C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18CS623 Cloud and IoT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ED59B-3A07-488A-B0F9-84C84567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A94A8A-0117-40AF-8D3E-229CD4EA35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7500" t="9722" r="44673" b="6944"/>
          <a:stretch/>
        </p:blipFill>
        <p:spPr>
          <a:xfrm>
            <a:off x="469094" y="1122362"/>
            <a:ext cx="5006420" cy="5233988"/>
          </a:xfrm>
          <a:prstGeom prst="rect">
            <a:avLst/>
          </a:prstGeom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555BC861-5D08-46A2-8C47-8CC62F970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86400" y="1242218"/>
            <a:ext cx="3581400" cy="4373563"/>
          </a:xfrm>
        </p:spPr>
        <p:txBody>
          <a:bodyPr/>
          <a:lstStyle/>
          <a:p>
            <a:r>
              <a:rPr lang="en-US" dirty="0" err="1"/>
              <a:t>addLink</a:t>
            </a:r>
            <a:r>
              <a:rPr lang="en-US" dirty="0"/>
              <a:t> – adds a link</a:t>
            </a:r>
          </a:p>
          <a:p>
            <a:r>
              <a:rPr lang="en-US" dirty="0" err="1"/>
              <a:t>addHost</a:t>
            </a:r>
            <a:r>
              <a:rPr lang="en-US" dirty="0"/>
              <a:t> – to add hosts and switches</a:t>
            </a:r>
          </a:p>
          <a:p>
            <a:r>
              <a:rPr lang="en-US" dirty="0"/>
              <a:t>Command to use</a:t>
            </a:r>
          </a:p>
          <a:p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91A1A1"/>
                </a:solidFill>
                <a:effectLst/>
                <a:latin typeface="Courier"/>
              </a:rPr>
              <a:t>mn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91A1A1"/>
                </a:solidFill>
                <a:effectLst/>
                <a:latin typeface="Courier"/>
              </a:rPr>
              <a:t> --custom ~/custom/2sw-2host.py --topo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91A1A1"/>
                </a:solidFill>
                <a:effectLst/>
                <a:latin typeface="Courier"/>
              </a:rPr>
              <a:t>mytopo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91A1A1"/>
                </a:solidFill>
                <a:effectLst/>
                <a:latin typeface="Courier"/>
              </a:rPr>
              <a:t> --test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91A1A1"/>
                </a:solidFill>
                <a:effectLst/>
                <a:latin typeface="Courier"/>
              </a:rPr>
              <a:t>pingall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01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7A64-A691-4F28-ACFD-8570512A3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3787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More Options for starting </a:t>
            </a:r>
            <a:r>
              <a:rPr lang="en-US" dirty="0" err="1"/>
              <a:t>mininet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E213B-380D-4079-9335-7741F7252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0" y="1265237"/>
            <a:ext cx="6858000" cy="4449763"/>
          </a:xfrm>
        </p:spPr>
        <p:txBody>
          <a:bodyPr/>
          <a:lstStyle/>
          <a:p>
            <a:r>
              <a:rPr lang="en-US" dirty="0"/>
              <a:t>--mac option -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sets the host MAC and IP address to small, unique, easy-to-read IDs.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By default, hosts start with randomly assigned MAC addresses. 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with default MAC address, correlating control traffic to specific hosts is tough.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-x option can start an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xterm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for every host and switch.</a:t>
            </a:r>
          </a:p>
          <a:p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Xterms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are useful for running interactive commands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92B38-224F-4231-BBA7-A2FC543B9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Amrita WNA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DB5A5-DC39-4821-AC2A-6490810A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WN703: Advanced Programming Lab               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CDE854-FC37-4E91-BA6B-0834482A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72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219E-DB38-4D97-94DF-69057EE3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custom switch and controller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F82CA5-A16C-4577-AD39-C6724CB72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–switch option to obtain custom switch and controller</a:t>
            </a:r>
          </a:p>
          <a:p>
            <a:r>
              <a:rPr lang="en-US" dirty="0"/>
              <a:t> </a:t>
            </a:r>
            <a:r>
              <a:rPr lang="en-US" dirty="0" err="1">
                <a:highlight>
                  <a:srgbClr val="C0C0C0"/>
                </a:highlight>
              </a:rPr>
              <a:t>sudo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mn</a:t>
            </a:r>
            <a:r>
              <a:rPr lang="en-US" dirty="0">
                <a:highlight>
                  <a:srgbClr val="C0C0C0"/>
                </a:highlight>
              </a:rPr>
              <a:t> --switch </a:t>
            </a:r>
            <a:r>
              <a:rPr lang="en-US" dirty="0" err="1">
                <a:highlight>
                  <a:srgbClr val="C0C0C0"/>
                </a:highlight>
              </a:rPr>
              <a:t>ovsk</a:t>
            </a:r>
            <a:r>
              <a:rPr lang="en-US" dirty="0">
                <a:highlight>
                  <a:srgbClr val="C0C0C0"/>
                </a:highlight>
              </a:rPr>
              <a:t> --test </a:t>
            </a:r>
            <a:r>
              <a:rPr lang="en-US" dirty="0" err="1">
                <a:highlight>
                  <a:srgbClr val="C0C0C0"/>
                </a:highlight>
              </a:rPr>
              <a:t>iperf</a:t>
            </a:r>
            <a:r>
              <a:rPr lang="en-US" dirty="0">
                <a:highlight>
                  <a:srgbClr val="C0C0C0"/>
                </a:highlight>
              </a:rPr>
              <a:t>  </a:t>
            </a:r>
            <a:r>
              <a:rPr lang="en-US" dirty="0"/>
              <a:t>- to run open </a:t>
            </a:r>
            <a:r>
              <a:rPr lang="en-US" dirty="0" err="1"/>
              <a:t>vSwitch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>
                <a:highlight>
                  <a:srgbClr val="C0C0C0"/>
                </a:highlight>
              </a:rPr>
              <a:t>sudo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mn</a:t>
            </a:r>
            <a:r>
              <a:rPr lang="en-US" dirty="0">
                <a:highlight>
                  <a:srgbClr val="C0C0C0"/>
                </a:highlight>
              </a:rPr>
              <a:t> --switch user --test </a:t>
            </a:r>
            <a:r>
              <a:rPr lang="en-US" dirty="0" err="1">
                <a:highlight>
                  <a:srgbClr val="C0C0C0"/>
                </a:highlight>
              </a:rPr>
              <a:t>iperf</a:t>
            </a:r>
            <a:r>
              <a:rPr lang="en-US" dirty="0">
                <a:highlight>
                  <a:srgbClr val="C0C0C0"/>
                </a:highlight>
              </a:rPr>
              <a:t>  - to run user space switch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EAF3F-2CF0-495D-8D07-35C95651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CSE dept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1FF89-F87C-4093-BEFE-8A5926F0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18CS623 Cloud and IoT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E1A33-C03B-40F8-A7FD-1BB9C737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59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2DA3D-B4FC-4FD3-86C0-9857AA66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6397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Openflow</a:t>
            </a:r>
            <a:r>
              <a:rPr lang="en-US" dirty="0"/>
              <a:t> switch shows higher bandwidth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24056-0943-4652-B53E-2BE88A0B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CSE dept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00641-A86C-4959-B706-EA95357A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18CS623 Cloud and IoT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B2E11-C38B-446F-90DB-AAB2F2B2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943272-75EA-4108-A950-1941939AA2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79" t="18634" r="33988" b="15278"/>
          <a:stretch/>
        </p:blipFill>
        <p:spPr>
          <a:xfrm>
            <a:off x="228600" y="1326356"/>
            <a:ext cx="5274882" cy="4327525"/>
          </a:xfrm>
          <a:prstGeom prst="rect">
            <a:avLst/>
          </a:prstGeom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659C6D4B-DEA0-466C-A520-171F27A6B5CC}"/>
              </a:ext>
            </a:extLst>
          </p:cNvPr>
          <p:cNvSpPr txBox="1">
            <a:spLocks/>
          </p:cNvSpPr>
          <p:nvPr/>
        </p:nvSpPr>
        <p:spPr>
          <a:xfrm>
            <a:off x="5486400" y="1242218"/>
            <a:ext cx="3581400" cy="43735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vSwitch</a:t>
            </a:r>
            <a:r>
              <a:rPr lang="en-US" sz="2800" dirty="0"/>
              <a:t> shows 30Gb/s bandwidth</a:t>
            </a:r>
          </a:p>
          <a:p>
            <a:r>
              <a:rPr lang="en-US" sz="2800" dirty="0"/>
              <a:t>user space switch shows 479 Mb/s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0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54C0-8609-40B1-99E9-59670B815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Mininet CLI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E91E5-3B53-4EDA-B4A3-C8141F65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CSE dept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6FA5C-15AF-4B94-A291-59FC595E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Cloud and Big Data Analytics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425B2-DB42-411F-8140-18F0BEAD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C5643A-6956-45A4-BC92-ED2458269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see command line interface, run a topology and keep it running</a:t>
            </a:r>
          </a:p>
          <a:p>
            <a:r>
              <a:rPr lang="en-US" sz="2800" dirty="0"/>
              <a:t>command gets executed by</a:t>
            </a:r>
          </a:p>
          <a:p>
            <a:pPr marL="0" indent="0">
              <a:buNone/>
            </a:pPr>
            <a:r>
              <a:rPr lang="en-US" sz="2800" dirty="0"/>
              <a:t>Python if it starts with </a:t>
            </a:r>
            <a:r>
              <a:rPr lang="en-US" sz="2800" dirty="0" err="1"/>
              <a:t>py</a:t>
            </a:r>
            <a:r>
              <a:rPr lang="en-US" sz="2800" dirty="0"/>
              <a:t> </a:t>
            </a:r>
          </a:p>
          <a:p>
            <a:r>
              <a:rPr lang="en-US" sz="2800" dirty="0"/>
              <a:t>See the methods and properties available for a node run </a:t>
            </a:r>
            <a:r>
              <a:rPr lang="en-US" sz="2800" dirty="0" err="1"/>
              <a:t>dir</a:t>
            </a:r>
            <a:r>
              <a:rPr lang="en-US" sz="2800"/>
              <a:t> command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B42C45B-AAC5-4C48-83D0-DDBA8B3B5158}"/>
              </a:ext>
            </a:extLst>
          </p:cNvPr>
          <p:cNvSpPr/>
          <p:nvPr/>
        </p:nvSpPr>
        <p:spPr>
          <a:xfrm>
            <a:off x="4800599" y="2514600"/>
            <a:ext cx="3886201" cy="381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mininet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py</a:t>
            </a:r>
            <a:r>
              <a:rPr lang="en-US" dirty="0">
                <a:solidFill>
                  <a:schemeClr val="bg1"/>
                </a:solidFill>
              </a:rPr>
              <a:t> ‘hello’ + ‘world’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837D28-6ED3-4961-91E0-E71A31420036}"/>
              </a:ext>
            </a:extLst>
          </p:cNvPr>
          <p:cNvSpPr/>
          <p:nvPr/>
        </p:nvSpPr>
        <p:spPr>
          <a:xfrm>
            <a:off x="4822370" y="3488871"/>
            <a:ext cx="3886201" cy="381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mininet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py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dir</a:t>
            </a:r>
            <a:r>
              <a:rPr lang="en-US" dirty="0">
                <a:solidFill>
                  <a:schemeClr val="bg1"/>
                </a:solidFill>
              </a:rPr>
              <a:t>(s1)</a:t>
            </a:r>
          </a:p>
        </p:txBody>
      </p:sp>
    </p:spTree>
    <p:extLst>
      <p:ext uri="{BB962C8B-B14F-4D97-AF65-F5344CB8AC3E}">
        <p14:creationId xmlns:p14="http://schemas.microsoft.com/office/powerpoint/2010/main" val="1586048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07A9-D144-4045-B7E9-58B61514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Mininet Python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CAA66-9D0B-4FB4-865C-EB1C92391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The Mininet Python API consists of a number of Python classes, such as Topo, Mininet, Host, Switch,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Link and their subclasses. The API is built at three primary levels which provide different level of abstractions for customizing the network topologies. Here is a brief description of the levels:</a:t>
            </a:r>
          </a:p>
          <a:p>
            <a:pPr algn="l"/>
            <a:r>
              <a:rPr lang="en-US" sz="1800" b="0" i="0" u="none" strike="noStrike" baseline="0" dirty="0">
                <a:latin typeface="Symbol" panose="05050102010706020507" pitchFamily="18" charset="2"/>
              </a:rPr>
              <a:t> 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Calibri" panose="020F0502020204030204" pitchFamily="34" charset="0"/>
              </a:rPr>
              <a:t>Low-level API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: This API includes the base node and link classes such as Host, Switch and Link.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You can directly instantiate some objects from these classes to create a network.</a:t>
            </a:r>
          </a:p>
          <a:p>
            <a:pPr algn="l"/>
            <a:r>
              <a:rPr lang="en-US" sz="1800" b="0" i="0" u="none" strike="noStrike" baseline="0" dirty="0">
                <a:solidFill>
                  <a:srgbClr val="B8114F"/>
                </a:solidFill>
                <a:latin typeface="Calibri" panose="020F0502020204030204" pitchFamily="34" charset="0"/>
              </a:rPr>
              <a:t>Mid-level API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: This API consists of the Mininet class which provides a number of methods,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such as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addHost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(),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addSwitch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(), and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addLink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(), for creating a network.</a:t>
            </a:r>
          </a:p>
          <a:p>
            <a:pPr algn="l"/>
            <a:r>
              <a:rPr lang="en-US" sz="1800" b="0" i="0" u="none" strike="noStrike" baseline="0" dirty="0">
                <a:solidFill>
                  <a:srgbClr val="B8114F"/>
                </a:solidFill>
                <a:latin typeface="Calibri" panose="020F0502020204030204" pitchFamily="34" charset="0"/>
              </a:rPr>
              <a:t>High-level API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: This API consists of the Topo class, which provides the ability to create reusable, parameterized topology templates. These templates can be passed to the </a:t>
            </a:r>
            <a:r>
              <a:rPr lang="en-US" sz="1800" b="0" i="1" u="none" strike="noStrike" baseline="0" dirty="0" err="1">
                <a:latin typeface="Calibri-Italic"/>
              </a:rPr>
              <a:t>mn</a:t>
            </a:r>
            <a:r>
              <a:rPr lang="en-US" sz="1800" b="0" i="1" u="none" strike="noStrike" baseline="0" dirty="0">
                <a:latin typeface="Calibri-Italic"/>
              </a:rPr>
              <a:t>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command (via the </a:t>
            </a:r>
            <a:r>
              <a:rPr lang="en-US" sz="1800" b="0" i="1" u="none" strike="noStrike" baseline="0" dirty="0">
                <a:latin typeface="Calibri-Italic"/>
              </a:rPr>
              <a:t>--custom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option as in Part 2 above) and used from the command line.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BA56F-3E60-4C56-BFEB-48859248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CSE dept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8D3CB-1A58-48A4-B574-9B34B6F8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Adv Computer Network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9DCC1-EF20-4280-8C61-2A56809A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0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3C94-C568-4119-9E1E-585380F3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Mininet?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5D8D3-C21B-476F-AA01-5E13B73E7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Mininet is a form of emulator  as opposed to a simulator</a:t>
            </a:r>
          </a:p>
          <a:p>
            <a:r>
              <a:rPr lang="en-US" dirty="0"/>
              <a:t>Mininet is a system that supports the creation of lightweight logical nodes that can be connected into networks.</a:t>
            </a:r>
          </a:p>
          <a:p>
            <a:r>
              <a:rPr lang="en-US" dirty="0"/>
              <a:t> Logical nodes are sometimes called </a:t>
            </a:r>
            <a:r>
              <a:rPr lang="en-US" dirty="0">
                <a:solidFill>
                  <a:srgbClr val="C00000"/>
                </a:solidFill>
              </a:rPr>
              <a:t>containers</a:t>
            </a:r>
            <a:r>
              <a:rPr lang="en-US" dirty="0"/>
              <a:t>, or, more accurately, </a:t>
            </a:r>
            <a:r>
              <a:rPr lang="en-US" dirty="0">
                <a:solidFill>
                  <a:srgbClr val="C00000"/>
                </a:solidFill>
              </a:rPr>
              <a:t>network namespaces</a:t>
            </a:r>
            <a:r>
              <a:rPr lang="en-US" dirty="0"/>
              <a:t>.</a:t>
            </a:r>
          </a:p>
          <a:p>
            <a:r>
              <a:rPr lang="en-US" dirty="0"/>
              <a:t>containers use very less resources and it’s possible to create a large number of nodes</a:t>
            </a:r>
          </a:p>
          <a:p>
            <a:r>
              <a:rPr lang="en-US" dirty="0">
                <a:solidFill>
                  <a:srgbClr val="C00000"/>
                </a:solidFill>
              </a:rPr>
              <a:t>Virtual-machine technology is NOT used in </a:t>
            </a:r>
            <a:r>
              <a:rPr lang="en-US" dirty="0" err="1">
                <a:solidFill>
                  <a:srgbClr val="C00000"/>
                </a:solidFill>
              </a:rPr>
              <a:t>mininet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7A4A4-3DF5-45B5-9DD4-862FEA732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CSE dept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B5EE2-F6EF-4139-9BA5-C7ADB97C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Adv Computer Network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2E30C-9C95-4606-8135-3E11509E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9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F244-FD15-4D09-A3A3-4F531A24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Facts about Mininet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2325B-28B4-422C-A4EC-8772154B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CSE dept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E80E2-972D-49B8-AB92-F4A8B187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Adv Computer Network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F5807-A549-4FDD-888B-5B31301F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3A88EB1-B708-405E-93CA-8F8572F6B3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165117"/>
            <a:ext cx="7553857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Mininet container is a process (or group of processes) that no longer has access to all the host system’s “native” network interfaces, much as a process that has executed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604020202020204" pitchFamily="49" charset="0"/>
              </a:rPr>
              <a:t>chroot()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 system call no longer has access to the full filesystem.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Mininet containers then are assigned virtual Ethernet interfaces (see the 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ip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-link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2"/>
              </a:rPr>
              <a:t>man page entries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 for 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veth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), which are connected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to other containers through virtual Ethernet links. 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0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he use of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veth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links ensures that the virtual links behave like Ethernet,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though it may be necessary to disable TSO (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12.5 TCP Offloading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 to view Ethernet packets 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WireShark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as they would appear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on the (virtual) wire.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0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Any process started within a Mininet container inherits the container’s view of network interfaces.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 with Mininet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4BE12B-3357-4BFD-8105-6AAD487DAEDB}"/>
              </a:ext>
            </a:extLst>
          </p:cNvPr>
          <p:cNvSpPr/>
          <p:nvPr/>
        </p:nvSpPr>
        <p:spPr>
          <a:xfrm>
            <a:off x="914400" y="1236304"/>
            <a:ext cx="2133600" cy="381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mn</a:t>
            </a:r>
            <a:r>
              <a:rPr lang="en-US" dirty="0">
                <a:solidFill>
                  <a:schemeClr val="bg1"/>
                </a:solidFill>
              </a:rPr>
              <a:t> -h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C79FC9-9348-4616-9F7F-9303426DF074}"/>
              </a:ext>
            </a:extLst>
          </p:cNvPr>
          <p:cNvSpPr/>
          <p:nvPr/>
        </p:nvSpPr>
        <p:spPr>
          <a:xfrm>
            <a:off x="914400" y="1977081"/>
            <a:ext cx="2133600" cy="381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wireshark</a:t>
            </a:r>
            <a:r>
              <a:rPr lang="en-US" dirty="0">
                <a:solidFill>
                  <a:schemeClr val="bg1"/>
                </a:solidFill>
              </a:rPr>
              <a:t> &amp;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5E84E0-3864-41F8-8484-77D8A9207247}"/>
              </a:ext>
            </a:extLst>
          </p:cNvPr>
          <p:cNvSpPr txBox="1"/>
          <p:nvPr/>
        </p:nvSpPr>
        <p:spPr>
          <a:xfrm>
            <a:off x="3429000" y="1972962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Wireshark is installed by default, else install it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416003-F083-4507-A0EC-E03E62DDE91C}"/>
              </a:ext>
            </a:extLst>
          </p:cNvPr>
          <p:cNvSpPr txBox="1"/>
          <p:nvPr/>
        </p:nvSpPr>
        <p:spPr>
          <a:xfrm>
            <a:off x="3429000" y="1236304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Get </a:t>
            </a:r>
            <a:r>
              <a:rPr lang="en-US" sz="2000" dirty="0" err="1"/>
              <a:t>mininet</a:t>
            </a:r>
            <a:r>
              <a:rPr lang="en-US" sz="2000" dirty="0"/>
              <a:t> startup options </a:t>
            </a:r>
          </a:p>
        </p:txBody>
      </p:sp>
    </p:spTree>
    <p:extLst>
      <p:ext uri="{BB962C8B-B14F-4D97-AF65-F5344CB8AC3E}">
        <p14:creationId xmlns:p14="http://schemas.microsoft.com/office/powerpoint/2010/main" val="119515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08D1-99EE-4346-B152-1CDA932C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Mininet CLI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F60D2-3BEE-444A-98F7-D3A0C70C5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0" y="1063539"/>
            <a:ext cx="6553200" cy="34322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help display Mininet CLI commands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nodes - display nodes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net - display links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Dump information about all nodes (hosts) and switches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 command ifconfig runs on host h1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07FDA-08FC-407E-83F1-37A2F0F6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CSE dept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E05FB-EE0B-4889-8405-38AE4D18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       Cloud and IoT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684B0-2467-4EB5-80EF-AF0FC76D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CA9077-AEF2-4D91-AAE8-6F627DABA9BB}"/>
              </a:ext>
            </a:extLst>
          </p:cNvPr>
          <p:cNvSpPr/>
          <p:nvPr/>
        </p:nvSpPr>
        <p:spPr>
          <a:xfrm>
            <a:off x="381000" y="1066800"/>
            <a:ext cx="2133600" cy="381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Mininet&gt;help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9FABD0-3BD4-478D-9409-FA000125F81D}"/>
              </a:ext>
            </a:extLst>
          </p:cNvPr>
          <p:cNvSpPr/>
          <p:nvPr/>
        </p:nvSpPr>
        <p:spPr>
          <a:xfrm>
            <a:off x="381000" y="1600200"/>
            <a:ext cx="2133600" cy="381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Mininet&gt;nodes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D57E4-6D9A-4E33-B8BF-79174B03633C}"/>
              </a:ext>
            </a:extLst>
          </p:cNvPr>
          <p:cNvSpPr/>
          <p:nvPr/>
        </p:nvSpPr>
        <p:spPr>
          <a:xfrm>
            <a:off x="384089" y="2028396"/>
            <a:ext cx="2133600" cy="381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Mininet&gt;net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084E5A-EE24-4F7C-90A8-BFF8F8D2F1B1}"/>
              </a:ext>
            </a:extLst>
          </p:cNvPr>
          <p:cNvSpPr/>
          <p:nvPr/>
        </p:nvSpPr>
        <p:spPr>
          <a:xfrm>
            <a:off x="381000" y="2506877"/>
            <a:ext cx="2133600" cy="381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Mininet&gt;dump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D1ED0C-047B-4054-82D4-2ED66EB888BB}"/>
              </a:ext>
            </a:extLst>
          </p:cNvPr>
          <p:cNvSpPr/>
          <p:nvPr/>
        </p:nvSpPr>
        <p:spPr>
          <a:xfrm>
            <a:off x="76200" y="2988104"/>
            <a:ext cx="2438400" cy="381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mininet</a:t>
            </a:r>
            <a:r>
              <a:rPr lang="en-US" dirty="0">
                <a:solidFill>
                  <a:schemeClr val="bg1"/>
                </a:solidFill>
              </a:rPr>
              <a:t>&gt;h1 ifconfig -a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5EE63BF-4C1B-46D5-ACE6-115BDB34685A}"/>
                  </a:ext>
                </a:extLst>
              </p14:cNvPr>
              <p14:cNvContentPartPr/>
              <p14:nvPr/>
            </p14:nvContentPartPr>
            <p14:xfrm>
              <a:off x="2889360" y="181620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5EE63BF-4C1B-46D5-ACE6-115BDB3468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00" y="18068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954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801E-2CD8-49E9-8B7E-906FB04B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Same Network Namespace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EAD17-13F0-4AF3-A59D-80E59400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CSE dept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B113B-E885-4C08-A9AA-40425AA8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18CS623 Cloud and IoT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27977-CA0E-45F0-A93E-1CD3F023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89E87C-DD38-4140-A331-5629021843CD}"/>
              </a:ext>
            </a:extLst>
          </p:cNvPr>
          <p:cNvSpPr txBox="1">
            <a:spLocks/>
          </p:cNvSpPr>
          <p:nvPr/>
        </p:nvSpPr>
        <p:spPr>
          <a:xfrm>
            <a:off x="457200" y="1066800"/>
            <a:ext cx="8229600" cy="5181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All hosts and switches see the same namespace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691E757-B528-4846-8B26-FABB19F768B6}"/>
              </a:ext>
            </a:extLst>
          </p:cNvPr>
          <p:cNvSpPr/>
          <p:nvPr/>
        </p:nvSpPr>
        <p:spPr>
          <a:xfrm>
            <a:off x="685800" y="1752600"/>
            <a:ext cx="2133600" cy="381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mininet</a:t>
            </a:r>
            <a:r>
              <a:rPr lang="en-US" dirty="0">
                <a:solidFill>
                  <a:schemeClr val="bg1"/>
                </a:solidFill>
              </a:rPr>
              <a:t>&gt; h1 </a:t>
            </a:r>
            <a:r>
              <a:rPr lang="en-US" dirty="0" err="1">
                <a:solidFill>
                  <a:schemeClr val="bg1"/>
                </a:solidFill>
              </a:rPr>
              <a:t>ps</a:t>
            </a:r>
            <a:r>
              <a:rPr lang="en-US" dirty="0">
                <a:solidFill>
                  <a:schemeClr val="bg1"/>
                </a:solidFill>
              </a:rPr>
              <a:t> -a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FEB28B-AD2D-4366-9AE6-F6F291ADFD09}"/>
              </a:ext>
            </a:extLst>
          </p:cNvPr>
          <p:cNvSpPr txBox="1">
            <a:spLocks/>
          </p:cNvSpPr>
          <p:nvPr/>
        </p:nvSpPr>
        <p:spPr>
          <a:xfrm>
            <a:off x="3023286" y="1524000"/>
            <a:ext cx="6553200" cy="343226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Shows the set of processes running on h1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Shows the set of processes running on s1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h2 is replaced by its IP address, host h1 pings h2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Dump information about all nodes (hosts) and switches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 command ifconfig runs on host h1</a:t>
            </a:r>
          </a:p>
          <a:p>
            <a:r>
              <a:rPr lang="en-US" sz="2000" dirty="0"/>
              <a:t>Does all pair ping</a:t>
            </a:r>
            <a:endParaRPr lang="en-US" sz="2400" dirty="0"/>
          </a:p>
          <a:p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18242F3-2E70-4A33-93B6-67ED0053A84C}"/>
              </a:ext>
            </a:extLst>
          </p:cNvPr>
          <p:cNvSpPr/>
          <p:nvPr/>
        </p:nvSpPr>
        <p:spPr>
          <a:xfrm>
            <a:off x="685800" y="2248354"/>
            <a:ext cx="2133600" cy="381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mininep</a:t>
            </a:r>
            <a:r>
              <a:rPr lang="en-US" dirty="0">
                <a:solidFill>
                  <a:schemeClr val="bg1"/>
                </a:solidFill>
              </a:rPr>
              <a:t>&gt; s1 </a:t>
            </a:r>
            <a:r>
              <a:rPr lang="en-US" dirty="0" err="1">
                <a:solidFill>
                  <a:schemeClr val="bg1"/>
                </a:solidFill>
              </a:rPr>
              <a:t>ps</a:t>
            </a:r>
            <a:r>
              <a:rPr lang="en-US" dirty="0">
                <a:solidFill>
                  <a:schemeClr val="bg1"/>
                </a:solidFill>
              </a:rPr>
              <a:t> -a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66E5EE-6CF6-4F73-A2E1-A6138C146A1B}"/>
              </a:ext>
            </a:extLst>
          </p:cNvPr>
          <p:cNvSpPr/>
          <p:nvPr/>
        </p:nvSpPr>
        <p:spPr>
          <a:xfrm>
            <a:off x="152400" y="2730500"/>
            <a:ext cx="2667000" cy="381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mininet</a:t>
            </a:r>
            <a:r>
              <a:rPr lang="en-US" dirty="0">
                <a:solidFill>
                  <a:schemeClr val="bg1"/>
                </a:solidFill>
              </a:rPr>
              <a:t>&gt; h1 ping –c 1 h2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593594B-5200-4F65-A1F5-5D042848F54C}"/>
              </a:ext>
            </a:extLst>
          </p:cNvPr>
          <p:cNvSpPr/>
          <p:nvPr/>
        </p:nvSpPr>
        <p:spPr>
          <a:xfrm>
            <a:off x="451757" y="3242128"/>
            <a:ext cx="2419129" cy="35832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mininet</a:t>
            </a:r>
            <a:r>
              <a:rPr lang="en-US" dirty="0">
                <a:solidFill>
                  <a:schemeClr val="bg1"/>
                </a:solidFill>
              </a:rPr>
              <a:t>&gt;dump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FE11CE-F56F-4DC0-A4E5-593E278878AD}"/>
              </a:ext>
            </a:extLst>
          </p:cNvPr>
          <p:cNvSpPr/>
          <p:nvPr/>
        </p:nvSpPr>
        <p:spPr>
          <a:xfrm>
            <a:off x="457200" y="3696154"/>
            <a:ext cx="2419129" cy="35832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mininet</a:t>
            </a:r>
            <a:r>
              <a:rPr lang="en-US" dirty="0">
                <a:solidFill>
                  <a:schemeClr val="bg1"/>
                </a:solidFill>
              </a:rPr>
              <a:t>&gt;h1 ifconfig -a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F67EE1-DB70-4028-B664-916A47E7D2FA}"/>
              </a:ext>
            </a:extLst>
          </p:cNvPr>
          <p:cNvSpPr/>
          <p:nvPr/>
        </p:nvSpPr>
        <p:spPr>
          <a:xfrm>
            <a:off x="451757" y="4162425"/>
            <a:ext cx="2419129" cy="35832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mininet</a:t>
            </a:r>
            <a:r>
              <a:rPr lang="en-US" dirty="0">
                <a:solidFill>
                  <a:schemeClr val="bg1"/>
                </a:solidFill>
              </a:rPr>
              <a:t>&gt;ping all</a:t>
            </a:r>
          </a:p>
        </p:txBody>
      </p:sp>
    </p:spTree>
    <p:extLst>
      <p:ext uri="{BB962C8B-B14F-4D97-AF65-F5344CB8AC3E}">
        <p14:creationId xmlns:p14="http://schemas.microsoft.com/office/powerpoint/2010/main" val="3016434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C8CAA-6EB2-4776-BA55-7C5473AF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Run a web server and create a topology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B1E1F4D-9AC9-4638-8F30-66BA5B65E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88" t="62313" r="66837" b="24731"/>
          <a:stretch/>
        </p:blipFill>
        <p:spPr>
          <a:xfrm>
            <a:off x="914400" y="1063153"/>
            <a:ext cx="3962401" cy="108176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CEDFB-BC16-4F41-99AD-09E57B87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CSE dept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F64EA-A44B-4827-A5FA-35F6D67B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Cloud and Big Data Analytics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9D9D-F924-4975-9765-AEE8CB44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7B1FB9-0B61-4275-A50C-7D843A026ACA}"/>
              </a:ext>
            </a:extLst>
          </p:cNvPr>
          <p:cNvSpPr txBox="1"/>
          <p:nvPr/>
        </p:nvSpPr>
        <p:spPr>
          <a:xfrm>
            <a:off x="5029200" y="1112351"/>
            <a:ext cx="3048000" cy="10772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Python3 it is called </a:t>
            </a:r>
            <a:r>
              <a:rPr lang="en-US" sz="1600" dirty="0" err="1"/>
              <a:t>http.server</a:t>
            </a:r>
            <a:r>
              <a:rPr lang="en-US" sz="1600" dirty="0"/>
              <a:t> and Python2 it is called </a:t>
            </a:r>
            <a:r>
              <a:rPr lang="en-US" sz="1600" dirty="0" err="1"/>
              <a:t>SimpleHttpServer</a:t>
            </a:r>
            <a:r>
              <a:rPr lang="en-US" sz="1600" dirty="0"/>
              <a:t>, specify either python2 or python3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D80D46-7A6A-4867-985F-385171AA2131}"/>
              </a:ext>
            </a:extLst>
          </p:cNvPr>
          <p:cNvSpPr/>
          <p:nvPr/>
        </p:nvSpPr>
        <p:spPr>
          <a:xfrm>
            <a:off x="990600" y="2300964"/>
            <a:ext cx="3886201" cy="381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mininet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py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sys.version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28AC03-897D-4A7D-83A5-66D39437302D}"/>
              </a:ext>
            </a:extLst>
          </p:cNvPr>
          <p:cNvSpPr txBox="1"/>
          <p:nvPr/>
        </p:nvSpPr>
        <p:spPr>
          <a:xfrm>
            <a:off x="5029200" y="2248673"/>
            <a:ext cx="3048000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Display python version used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750D1F-C3A3-4750-AC3F-3069A325E070}"/>
              </a:ext>
            </a:extLst>
          </p:cNvPr>
          <p:cNvSpPr/>
          <p:nvPr/>
        </p:nvSpPr>
        <p:spPr>
          <a:xfrm>
            <a:off x="990600" y="2932604"/>
            <a:ext cx="3886201" cy="381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mn</a:t>
            </a:r>
            <a:r>
              <a:rPr lang="en-US" dirty="0">
                <a:solidFill>
                  <a:schemeClr val="bg1"/>
                </a:solidFill>
              </a:rPr>
              <a:t> -c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40DD3D-BB8B-4B43-805B-DAEDC81C87A4}"/>
              </a:ext>
            </a:extLst>
          </p:cNvPr>
          <p:cNvSpPr txBox="1"/>
          <p:nvPr/>
        </p:nvSpPr>
        <p:spPr>
          <a:xfrm>
            <a:off x="5049795" y="2790400"/>
            <a:ext cx="30480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To start </a:t>
            </a:r>
            <a:r>
              <a:rPr lang="en-US" sz="1600" dirty="0" err="1"/>
              <a:t>mininet</a:t>
            </a:r>
            <a:r>
              <a:rPr lang="en-US" sz="1600" dirty="0"/>
              <a:t> clean, if there’s any problem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F4FDEC4-6A44-4AD5-BD82-FD2DFE5C6064}"/>
              </a:ext>
            </a:extLst>
          </p:cNvPr>
          <p:cNvSpPr/>
          <p:nvPr/>
        </p:nvSpPr>
        <p:spPr>
          <a:xfrm>
            <a:off x="990600" y="3578349"/>
            <a:ext cx="3886201" cy="381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mn</a:t>
            </a:r>
            <a:r>
              <a:rPr lang="en-US" dirty="0">
                <a:solidFill>
                  <a:schemeClr val="bg1"/>
                </a:solidFill>
              </a:rPr>
              <a:t> –test </a:t>
            </a:r>
            <a:r>
              <a:rPr lang="en-US" dirty="0" err="1">
                <a:solidFill>
                  <a:schemeClr val="bg1"/>
                </a:solidFill>
              </a:rPr>
              <a:t>iperf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7322EF7-C66F-4D44-8CE8-16B1738B79DD}"/>
              </a:ext>
            </a:extLst>
          </p:cNvPr>
          <p:cNvSpPr/>
          <p:nvPr/>
        </p:nvSpPr>
        <p:spPr>
          <a:xfrm>
            <a:off x="990600" y="4452875"/>
            <a:ext cx="3886201" cy="381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mn</a:t>
            </a:r>
            <a:r>
              <a:rPr lang="en-US" dirty="0">
                <a:solidFill>
                  <a:schemeClr val="bg1"/>
                </a:solidFill>
              </a:rPr>
              <a:t> –test </a:t>
            </a:r>
            <a:r>
              <a:rPr lang="en-US" dirty="0" err="1">
                <a:solidFill>
                  <a:schemeClr val="bg1"/>
                </a:solidFill>
              </a:rPr>
              <a:t>pingall</a:t>
            </a:r>
            <a:r>
              <a:rPr lang="en-US" dirty="0">
                <a:solidFill>
                  <a:schemeClr val="bg1"/>
                </a:solidFill>
              </a:rPr>
              <a:t>  --topo single,3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5D60D3-C146-4BCE-A230-5F716F81612C}"/>
              </a:ext>
            </a:extLst>
          </p:cNvPr>
          <p:cNvSpPr txBox="1"/>
          <p:nvPr/>
        </p:nvSpPr>
        <p:spPr>
          <a:xfrm>
            <a:off x="5049795" y="3526960"/>
            <a:ext cx="30480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 runs </a:t>
            </a:r>
            <a:r>
              <a:rPr lang="en-US" sz="1600" dirty="0" err="1"/>
              <a:t>iperf</a:t>
            </a:r>
            <a:r>
              <a:rPr lang="en-US" sz="1600" dirty="0"/>
              <a:t> server on one host and </a:t>
            </a:r>
            <a:r>
              <a:rPr lang="en-US" sz="1600" dirty="0" err="1"/>
              <a:t>iperf</a:t>
            </a:r>
            <a:r>
              <a:rPr lang="en-US" sz="1600" dirty="0"/>
              <a:t> client on another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FB3F9B-D342-4466-A19C-FE7B78DA1AD7}"/>
              </a:ext>
            </a:extLst>
          </p:cNvPr>
          <p:cNvSpPr txBox="1"/>
          <p:nvPr/>
        </p:nvSpPr>
        <p:spPr>
          <a:xfrm>
            <a:off x="5049795" y="4205095"/>
            <a:ext cx="3048000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Creates a topology with single switch and 3 hosts and runs a regression test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5A2329B-007B-4E05-B9D0-6FFBBF7E547D}"/>
              </a:ext>
            </a:extLst>
          </p:cNvPr>
          <p:cNvSpPr/>
          <p:nvPr/>
        </p:nvSpPr>
        <p:spPr>
          <a:xfrm>
            <a:off x="990600" y="2298761"/>
            <a:ext cx="3886201" cy="381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mininet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py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sys.version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AC193C3-F32B-49E9-A034-C9CC5A31E489}"/>
              </a:ext>
            </a:extLst>
          </p:cNvPr>
          <p:cNvSpPr/>
          <p:nvPr/>
        </p:nvSpPr>
        <p:spPr>
          <a:xfrm>
            <a:off x="990600" y="2930401"/>
            <a:ext cx="3886201" cy="381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mn</a:t>
            </a:r>
            <a:r>
              <a:rPr lang="en-US" dirty="0">
                <a:solidFill>
                  <a:schemeClr val="bg1"/>
                </a:solidFill>
              </a:rPr>
              <a:t> -c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6C40B80-C9FD-4895-89D4-617685BD2085}"/>
              </a:ext>
            </a:extLst>
          </p:cNvPr>
          <p:cNvSpPr/>
          <p:nvPr/>
        </p:nvSpPr>
        <p:spPr>
          <a:xfrm>
            <a:off x="990600" y="5327402"/>
            <a:ext cx="3886201" cy="381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mn</a:t>
            </a:r>
            <a:r>
              <a:rPr lang="en-US" dirty="0">
                <a:solidFill>
                  <a:schemeClr val="bg1"/>
                </a:solidFill>
              </a:rPr>
              <a:t> –test </a:t>
            </a:r>
            <a:r>
              <a:rPr lang="en-US" dirty="0" err="1">
                <a:solidFill>
                  <a:schemeClr val="bg1"/>
                </a:solidFill>
              </a:rPr>
              <a:t>pingall</a:t>
            </a:r>
            <a:r>
              <a:rPr lang="en-US" dirty="0">
                <a:solidFill>
                  <a:schemeClr val="bg1"/>
                </a:solidFill>
              </a:rPr>
              <a:t>  --topo linear,3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BB1ECF-6643-47D5-B1C6-0B14FFCE030C}"/>
              </a:ext>
            </a:extLst>
          </p:cNvPr>
          <p:cNvSpPr txBox="1"/>
          <p:nvPr/>
        </p:nvSpPr>
        <p:spPr>
          <a:xfrm>
            <a:off x="5029200" y="5152903"/>
            <a:ext cx="3048000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Creates a topology with each host having a switch and all switches connect in a line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BC6CBA7-425C-4CF5-A13E-E15CA2BBC3AA}"/>
                  </a:ext>
                </a:extLst>
              </p14:cNvPr>
              <p14:cNvContentPartPr/>
              <p14:nvPr/>
            </p14:nvContentPartPr>
            <p14:xfrm>
              <a:off x="1575000" y="152280"/>
              <a:ext cx="7252200" cy="4598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BC6CBA7-425C-4CF5-A13E-E15CA2BBC3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5640" y="142920"/>
                <a:ext cx="7270920" cy="461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9916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801E-2CD8-49E9-8B7E-906FB04B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 variations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B3288-2562-4653-AF49-E7549DE51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can set the link parameters automatically from the command line</a:t>
            </a:r>
          </a:p>
          <a:p>
            <a:r>
              <a:rPr lang="en-US" sz="2000" dirty="0"/>
              <a:t>if we set delay 10ms the round trip time would be 40ms as it traverses two links, one  to switch and one to </a:t>
            </a:r>
            <a:r>
              <a:rPr lang="en-US" sz="2000"/>
              <a:t>the destination host</a:t>
            </a:r>
            <a:endParaRPr lang="en-US" sz="2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EAD17-13F0-4AF3-A59D-80E59400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CSE dept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B113B-E885-4C08-A9AA-40425AA8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18CS623 Cloud and IoT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27977-CA0E-45F0-A93E-1CD3F023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7BF0BA-A77E-4A19-8AAE-C3B2C6346D7E}"/>
              </a:ext>
            </a:extLst>
          </p:cNvPr>
          <p:cNvSpPr/>
          <p:nvPr/>
        </p:nvSpPr>
        <p:spPr>
          <a:xfrm>
            <a:off x="609600" y="2273643"/>
            <a:ext cx="4267201" cy="1143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mn</a:t>
            </a:r>
            <a:r>
              <a:rPr lang="en-US" dirty="0">
                <a:solidFill>
                  <a:schemeClr val="bg1"/>
                </a:solidFill>
              </a:rPr>
              <a:t> –link </a:t>
            </a:r>
            <a:r>
              <a:rPr lang="en-US" dirty="0" err="1">
                <a:solidFill>
                  <a:schemeClr val="bg1"/>
                </a:solidFill>
              </a:rPr>
              <a:t>tc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bw</a:t>
            </a:r>
            <a:r>
              <a:rPr lang="en-US" dirty="0">
                <a:solidFill>
                  <a:schemeClr val="bg1"/>
                </a:solidFill>
              </a:rPr>
              <a:t>=10, delay=10ms</a:t>
            </a:r>
          </a:p>
          <a:p>
            <a:r>
              <a:rPr lang="en-US" dirty="0" err="1">
                <a:solidFill>
                  <a:schemeClr val="bg1"/>
                </a:solidFill>
              </a:rPr>
              <a:t>mininet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iperf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mininet</a:t>
            </a:r>
            <a:r>
              <a:rPr lang="en-US" dirty="0">
                <a:solidFill>
                  <a:schemeClr val="bg1"/>
                </a:solidFill>
              </a:rPr>
              <a:t>&gt;h1 ping –c10 h2</a:t>
            </a:r>
          </a:p>
        </p:txBody>
      </p:sp>
    </p:spTree>
    <p:extLst>
      <p:ext uri="{BB962C8B-B14F-4D97-AF65-F5344CB8AC3E}">
        <p14:creationId xmlns:p14="http://schemas.microsoft.com/office/powerpoint/2010/main" val="2125877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875F-293F-4E30-B461-CEA2577C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Customizing a Network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7687E6-2E23-46E8-AB8E-AA5B1598E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25" t="55070" r="60816" b="17153"/>
          <a:stretch/>
        </p:blipFill>
        <p:spPr>
          <a:xfrm>
            <a:off x="838200" y="1371600"/>
            <a:ext cx="7162800" cy="3505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59698-6DC5-45B7-B19C-F533C318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CSE dept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369F1-0E54-4097-82DD-2740B315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Cloud and Big Data Analytics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0F7A-049A-404E-8956-C4543D3E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2F58D4-8E45-4FF5-909B-CE934D3729C9}"/>
              </a:ext>
            </a:extLst>
          </p:cNvPr>
          <p:cNvSpPr txBox="1"/>
          <p:nvPr/>
        </p:nvSpPr>
        <p:spPr>
          <a:xfrm>
            <a:off x="1143000" y="52578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Mininet API allows to create custom topology</a:t>
            </a:r>
          </a:p>
        </p:txBody>
      </p:sp>
    </p:spTree>
    <p:extLst>
      <p:ext uri="{BB962C8B-B14F-4D97-AF65-F5344CB8AC3E}">
        <p14:creationId xmlns:p14="http://schemas.microsoft.com/office/powerpoint/2010/main" val="2897767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53031F1E09F4C960E704C774CA378" ma:contentTypeVersion="14" ma:contentTypeDescription="Create a new document." ma:contentTypeScope="" ma:versionID="77a74719ca1a3ba1755654c2c2905fbe">
  <xsd:schema xmlns:xsd="http://www.w3.org/2001/XMLSchema" xmlns:xs="http://www.w3.org/2001/XMLSchema" xmlns:p="http://schemas.microsoft.com/office/2006/metadata/properties" xmlns:ns3="98d0e997-db41-4ea6-8e0b-95832fe10782" xmlns:ns4="7c250b3c-b591-43dd-a363-67b8d368dcdc" targetNamespace="http://schemas.microsoft.com/office/2006/metadata/properties" ma:root="true" ma:fieldsID="3efab79a4243d21dd28723f4c7b93cd7" ns3:_="" ns4:_="">
    <xsd:import namespace="98d0e997-db41-4ea6-8e0b-95832fe10782"/>
    <xsd:import namespace="7c250b3c-b591-43dd-a363-67b8d368dc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d0e997-db41-4ea6-8e0b-95832fe107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250b3c-b591-43dd-a363-67b8d368dcd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4C621C-CC0F-433D-9B04-C481130A9B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d0e997-db41-4ea6-8e0b-95832fe10782"/>
    <ds:schemaRef ds:uri="7c250b3c-b591-43dd-a363-67b8d368dc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84E1C4C-F372-485E-8A89-7724D364F5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744694-78B6-461D-A8ED-BA5B92688E88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7c250b3c-b591-43dd-a363-67b8d368dcdc"/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  <ds:schemaRef ds:uri="98d0e997-db41-4ea6-8e0b-95832fe1078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13090</TotalTime>
  <Words>1090</Words>
  <Application>Microsoft Office PowerPoint</Application>
  <PresentationFormat>On-screen Show (4:3)</PresentationFormat>
  <Paragraphs>147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Calibri-Italic</vt:lpstr>
      <vt:lpstr>Courier</vt:lpstr>
      <vt:lpstr>Source Code Pro</vt:lpstr>
      <vt:lpstr>Symbol</vt:lpstr>
      <vt:lpstr>Tahoma</vt:lpstr>
      <vt:lpstr>Office Theme</vt:lpstr>
      <vt:lpstr>Mininet Code Walkthrough</vt:lpstr>
      <vt:lpstr>What is Mininet?</vt:lpstr>
      <vt:lpstr>Facts about Mininet</vt:lpstr>
      <vt:lpstr>Getting Started with Mininet</vt:lpstr>
      <vt:lpstr>Mininet CLI commands</vt:lpstr>
      <vt:lpstr>Same Network Namespace</vt:lpstr>
      <vt:lpstr>Run a web server and create a topology</vt:lpstr>
      <vt:lpstr>Link variations</vt:lpstr>
      <vt:lpstr>Customizing a Network</vt:lpstr>
      <vt:lpstr>Custom Topology</vt:lpstr>
      <vt:lpstr>More Options for starting mininet</vt:lpstr>
      <vt:lpstr>Using custom switch and controller</vt:lpstr>
      <vt:lpstr>Openflow switch shows higher bandwidth</vt:lpstr>
      <vt:lpstr>Mininet CLI</vt:lpstr>
      <vt:lpstr>Mininet Python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Cloud and Big Data Analytics</dc:title>
  <dc:creator>​Dr.Subhasri Duttagupta</dc:creator>
  <cp:lastModifiedBy>Dr.Subhasri Duttagupta</cp:lastModifiedBy>
  <cp:revision>8</cp:revision>
  <dcterms:created xsi:type="dcterms:W3CDTF">2021-01-16T08:52:41Z</dcterms:created>
  <dcterms:modified xsi:type="dcterms:W3CDTF">2023-10-20T06:23:34Z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0x010100A0353031F1E09F4C960E704C774CA378</vt:lpwstr>
  </property>
</Properties>
</file>