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2" r:id="rId2"/>
    <p:sldMasterId id="2147483827" r:id="rId3"/>
    <p:sldMasterId id="2147483813" r:id="rId4"/>
    <p:sldMasterId id="2147483790" r:id="rId5"/>
  </p:sldMasterIdLst>
  <p:sldIdLst>
    <p:sldId id="635" r:id="rId6"/>
    <p:sldId id="570" r:id="rId7"/>
    <p:sldId id="602" r:id="rId8"/>
    <p:sldId id="631" r:id="rId9"/>
    <p:sldId id="632" r:id="rId10"/>
    <p:sldId id="633" r:id="rId11"/>
    <p:sldId id="630" r:id="rId12"/>
    <p:sldId id="404" r:id="rId13"/>
    <p:sldId id="426" r:id="rId14"/>
    <p:sldId id="279" r:id="rId15"/>
    <p:sldId id="4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5817B8-FFC0-4A91-9721-3356417BCCA7}">
          <p14:sldIdLst>
            <p14:sldId id="635"/>
            <p14:sldId id="570"/>
            <p14:sldId id="602"/>
            <p14:sldId id="631"/>
            <p14:sldId id="632"/>
            <p14:sldId id="633"/>
            <p14:sldId id="630"/>
            <p14:sldId id="404"/>
            <p14:sldId id="426"/>
            <p14:sldId id="279"/>
            <p14:sldId id="484"/>
          </p14:sldIdLst>
        </p14:section>
        <p14:section name="Untitled Section" id="{7B7BF13B-35B3-418A-A640-31C0E2D2A1E9}">
          <p14:sldIdLst/>
        </p14:section>
      </p14:sectionLst>
    </p:ext>
    <p:ext uri="{EFAFB233-063F-42B5-8137-9DF3F51BA10A}">
      <p15:sldGuideLst xmlns:p15="http://schemas.microsoft.com/office/powerpoint/2012/main">
        <p15:guide id="2" pos="672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32" y="328"/>
      </p:cViewPr>
      <p:guideLst>
        <p:guide pos="6720"/>
        <p:guide pos="960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4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5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4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57E2A8-F51E-441F-A509-2C3679EB5E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" y="0"/>
            <a:ext cx="12191980" cy="5929476"/>
          </a:xfrm>
          <a:custGeom>
            <a:avLst/>
            <a:gdLst>
              <a:gd name="connsiteX0" fmla="*/ 0 w 12191980"/>
              <a:gd name="connsiteY0" fmla="*/ 0 h 5929476"/>
              <a:gd name="connsiteX1" fmla="*/ 12191980 w 12191980"/>
              <a:gd name="connsiteY1" fmla="*/ 0 h 5929476"/>
              <a:gd name="connsiteX2" fmla="*/ 6380248 w 12191980"/>
              <a:gd name="connsiteY2" fmla="*/ 5811732 h 5929476"/>
              <a:gd name="connsiteX3" fmla="*/ 5811731 w 12191980"/>
              <a:gd name="connsiteY3" fmla="*/ 5811732 h 592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80" h="5929476">
                <a:moveTo>
                  <a:pt x="0" y="0"/>
                </a:moveTo>
                <a:lnTo>
                  <a:pt x="12191980" y="0"/>
                </a:lnTo>
                <a:lnTo>
                  <a:pt x="6380248" y="5811732"/>
                </a:lnTo>
                <a:cubicBezTo>
                  <a:pt x="6223256" y="5968724"/>
                  <a:pt x="5968723" y="5968724"/>
                  <a:pt x="5811731" y="5811732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795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609600" y="3901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45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9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59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4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0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0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334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301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342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52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21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5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Iceber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A40D75-0C41-45A5-B3E7-783048DCE47F}"/>
              </a:ext>
            </a:extLst>
          </p:cNvPr>
          <p:cNvSpPr/>
          <p:nvPr userDrawn="1"/>
        </p:nvSpPr>
        <p:spPr>
          <a:xfrm>
            <a:off x="1" y="3177646"/>
            <a:ext cx="12191999" cy="3719857"/>
          </a:xfrm>
          <a:custGeom>
            <a:avLst/>
            <a:gdLst>
              <a:gd name="connsiteX0" fmla="*/ 2019300 w 12191999"/>
              <a:gd name="connsiteY0" fmla="*/ 202 h 3295852"/>
              <a:gd name="connsiteX1" fmla="*/ 5143502 w 12191999"/>
              <a:gd name="connsiteY1" fmla="*/ 152602 h 3295852"/>
              <a:gd name="connsiteX2" fmla="*/ 7658100 w 12191999"/>
              <a:gd name="connsiteY2" fmla="*/ 76402 h 3295852"/>
              <a:gd name="connsiteX3" fmla="*/ 10896600 w 12191999"/>
              <a:gd name="connsiteY3" fmla="*/ 171652 h 3295852"/>
              <a:gd name="connsiteX4" fmla="*/ 12028884 w 12191999"/>
              <a:gd name="connsiteY4" fmla="*/ 97833 h 3295852"/>
              <a:gd name="connsiteX5" fmla="*/ 12191999 w 12191999"/>
              <a:gd name="connsiteY5" fmla="*/ 79360 h 3295852"/>
              <a:gd name="connsiteX6" fmla="*/ 12191999 w 12191999"/>
              <a:gd name="connsiteY6" fmla="*/ 3295852 h 3295852"/>
              <a:gd name="connsiteX7" fmla="*/ 0 w 12191999"/>
              <a:gd name="connsiteY7" fmla="*/ 3295852 h 3295852"/>
              <a:gd name="connsiteX8" fmla="*/ 0 w 12191999"/>
              <a:gd name="connsiteY8" fmla="*/ 160486 h 3295852"/>
              <a:gd name="connsiteX9" fmla="*/ 147191 w 12191999"/>
              <a:gd name="connsiteY9" fmla="*/ 143077 h 3295852"/>
              <a:gd name="connsiteX10" fmla="*/ 2019300 w 12191999"/>
              <a:gd name="connsiteY10" fmla="*/ 202 h 32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3295852">
                <a:moveTo>
                  <a:pt x="2019300" y="202"/>
                </a:moveTo>
                <a:cubicBezTo>
                  <a:pt x="2921000" y="-6148"/>
                  <a:pt x="4203700" y="139902"/>
                  <a:pt x="5143502" y="152602"/>
                </a:cubicBezTo>
                <a:cubicBezTo>
                  <a:pt x="6083300" y="165302"/>
                  <a:pt x="6699251" y="73227"/>
                  <a:pt x="7658100" y="76402"/>
                </a:cubicBezTo>
                <a:cubicBezTo>
                  <a:pt x="8616950" y="79577"/>
                  <a:pt x="10042525" y="181177"/>
                  <a:pt x="10896600" y="171652"/>
                </a:cubicBezTo>
                <a:cubicBezTo>
                  <a:pt x="11323637" y="166890"/>
                  <a:pt x="11707812" y="132758"/>
                  <a:pt x="12028884" y="97833"/>
                </a:cubicBezTo>
                <a:lnTo>
                  <a:pt x="12191999" y="79360"/>
                </a:lnTo>
                <a:lnTo>
                  <a:pt x="12191999" y="3295852"/>
                </a:lnTo>
                <a:lnTo>
                  <a:pt x="0" y="3295852"/>
                </a:lnTo>
                <a:lnTo>
                  <a:pt x="0" y="160486"/>
                </a:lnTo>
                <a:lnTo>
                  <a:pt x="147191" y="143077"/>
                </a:lnTo>
                <a:cubicBezTo>
                  <a:pt x="639961" y="84737"/>
                  <a:pt x="1343025" y="4965"/>
                  <a:pt x="2019300" y="20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A1C4E-2836-454F-BFDB-476C654AF59C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grpSp>
        <p:nvGrpSpPr>
          <p:cNvPr id="11" name="Arrow button">
            <a:extLst>
              <a:ext uri="{FF2B5EF4-FFF2-40B4-BE49-F238E27FC236}">
                <a16:creationId xmlns:a16="http://schemas.microsoft.com/office/drawing/2014/main" id="{C9E19ECE-BBB6-43E3-B8AB-8BA357A0DCAE}"/>
              </a:ext>
            </a:extLst>
          </p:cNvPr>
          <p:cNvGrpSpPr/>
          <p:nvPr userDrawn="1"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3D04B51-8380-48CD-A0E7-99E52CF98A84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14EBEA-4279-4D6B-9CD4-DAA072C9A415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FCEE90-D4A8-4196-B950-DC6770E19759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740280-F999-4F77-B59E-B8CEEE022A76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D3DD9-2005-474B-B589-F2B67FBCB35A}"/>
              </a:ext>
            </a:extLst>
          </p:cNvPr>
          <p:cNvCxnSpPr>
            <a:cxnSpLocks/>
          </p:cNvCxnSpPr>
          <p:nvPr userDrawn="1"/>
        </p:nvCxnSpPr>
        <p:spPr>
          <a:xfrm>
            <a:off x="887981" y="2914650"/>
            <a:ext cx="0" cy="3497603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BF2055-A4D8-4195-8ED9-0DE8872A26CE}"/>
              </a:ext>
            </a:extLst>
          </p:cNvPr>
          <p:cNvGrpSpPr/>
          <p:nvPr userDrawn="1"/>
        </p:nvGrpSpPr>
        <p:grpSpPr>
          <a:xfrm>
            <a:off x="12192000" y="0"/>
            <a:ext cx="1524000" cy="6858000"/>
            <a:chOff x="12192000" y="0"/>
            <a:chExt cx="1524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B4D3CB-40E7-4F35-8AD9-87DA8F4F1855}"/>
                </a:ext>
              </a:extLst>
            </p:cNvPr>
            <p:cNvSpPr/>
            <p:nvPr/>
          </p:nvSpPr>
          <p:spPr>
            <a:xfrm>
              <a:off x="12192000" y="0"/>
              <a:ext cx="152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hlinkClick r:id="rId2" action="ppaction://hlinksldjump"/>
              <a:extLst>
                <a:ext uri="{FF2B5EF4-FFF2-40B4-BE49-F238E27FC236}">
                  <a16:creationId xmlns:a16="http://schemas.microsoft.com/office/drawing/2014/main" id="{B7BDBE39-B312-445F-8553-8721A285520B}"/>
                </a:ext>
              </a:extLst>
            </p:cNvPr>
            <p:cNvSpPr/>
            <p:nvPr/>
          </p:nvSpPr>
          <p:spPr>
            <a:xfrm>
              <a:off x="12353925" y="1310207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Cover Section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2616CBB0-9A97-4ABC-AAA8-08AF6246AFF3}"/>
                </a:ext>
              </a:extLst>
            </p:cNvPr>
            <p:cNvSpPr/>
            <p:nvPr/>
          </p:nvSpPr>
          <p:spPr>
            <a:xfrm>
              <a:off x="12353925" y="1722231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What’s inside?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03F9DA-2CE9-4BD7-811B-C06D419177E1}"/>
                </a:ext>
              </a:extLst>
            </p:cNvPr>
            <p:cNvSpPr/>
            <p:nvPr/>
          </p:nvSpPr>
          <p:spPr>
            <a:xfrm>
              <a:off x="12353925" y="2134255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#1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F23246-C7DF-4343-AAEB-4527A3978F1F}"/>
                </a:ext>
              </a:extLst>
            </p:cNvPr>
            <p:cNvSpPr/>
            <p:nvPr/>
          </p:nvSpPr>
          <p:spPr>
            <a:xfrm>
              <a:off x="12353925" y="2546279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#2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0899C8-4FD7-476E-84A9-FED5E18DC19B}"/>
                </a:ext>
              </a:extLst>
            </p:cNvPr>
            <p:cNvSpPr/>
            <p:nvPr/>
          </p:nvSpPr>
          <p:spPr>
            <a:xfrm>
              <a:off x="12353925" y="2958303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#3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344C4E-8C4D-4BFC-ACFE-B94DA67D9764}"/>
                </a:ext>
              </a:extLst>
            </p:cNvPr>
            <p:cNvGrpSpPr/>
            <p:nvPr/>
          </p:nvGrpSpPr>
          <p:grpSpPr>
            <a:xfrm>
              <a:off x="12434888" y="5320620"/>
              <a:ext cx="1200150" cy="291170"/>
              <a:chOff x="8891588" y="5320620"/>
              <a:chExt cx="1200150" cy="29117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2EE5C10-817B-437A-8BBD-86BC3C7BC744}"/>
                  </a:ext>
                </a:extLst>
              </p:cNvPr>
              <p:cNvSpPr/>
              <p:nvPr/>
            </p:nvSpPr>
            <p:spPr>
              <a:xfrm>
                <a:off x="8891588" y="5320620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TW: @2021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6A1AD16-4D63-4A87-9783-17DAD0FE0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5416624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FB4806-F52A-4B04-919C-F67A3E4BE014}"/>
                </a:ext>
              </a:extLst>
            </p:cNvPr>
            <p:cNvGrpSpPr/>
            <p:nvPr/>
          </p:nvGrpSpPr>
          <p:grpSpPr>
            <a:xfrm>
              <a:off x="12434888" y="5718302"/>
              <a:ext cx="1200150" cy="291170"/>
              <a:chOff x="8891588" y="5718302"/>
              <a:chExt cx="1200150" cy="2911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11FDA0A-9A66-4A6F-8C99-F7C28E259DB2}"/>
                  </a:ext>
                </a:extLst>
              </p:cNvPr>
              <p:cNvSpPr/>
              <p:nvPr/>
            </p:nvSpPr>
            <p:spPr>
              <a:xfrm>
                <a:off x="8891588" y="5718302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IG: @2021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5E5541B-67F0-4097-90E4-77E1EC5D3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5814306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295002-16E6-42E8-B3B3-54881F53F047}"/>
                </a:ext>
              </a:extLst>
            </p:cNvPr>
            <p:cNvGrpSpPr/>
            <p:nvPr/>
          </p:nvGrpSpPr>
          <p:grpSpPr>
            <a:xfrm>
              <a:off x="12434888" y="6115984"/>
              <a:ext cx="1200150" cy="291170"/>
              <a:chOff x="8891588" y="6115984"/>
              <a:chExt cx="1200150" cy="29117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576086-3858-4CA8-9B80-6133D5060180}"/>
                  </a:ext>
                </a:extLst>
              </p:cNvPr>
              <p:cNvSpPr/>
              <p:nvPr/>
            </p:nvSpPr>
            <p:spPr>
              <a:xfrm>
                <a:off x="8891588" y="6115984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YT: 2021_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DD57888-2A2D-4531-B5BA-485B93D74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6211988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53F88D-4FED-4CEA-A608-3945C15B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804" y="1136650"/>
              <a:ext cx="1118393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6A2D1-294C-4EFC-B3BA-7FD77606B190}"/>
                </a:ext>
              </a:extLst>
            </p:cNvPr>
            <p:cNvSpPr/>
            <p:nvPr/>
          </p:nvSpPr>
          <p:spPr>
            <a:xfrm>
              <a:off x="12353925" y="631176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b="1" dirty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Arial" panose="020B0604020202020204" pitchFamily="34" charset="0"/>
                </a:rPr>
                <a:t>Quick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474 0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7000" decel="9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56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8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9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329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9000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386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072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5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A639E2B-E1E6-403F-90E8-723F9225B76C}"/>
              </a:ext>
            </a:extLst>
          </p:cNvPr>
          <p:cNvSpPr/>
          <p:nvPr userDrawn="1"/>
        </p:nvSpPr>
        <p:spPr>
          <a:xfrm>
            <a:off x="8140646" y="-1174176"/>
            <a:ext cx="3081797" cy="30817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EAF76-86D8-417D-8369-9AC1DD74B555}"/>
              </a:ext>
            </a:extLst>
          </p:cNvPr>
          <p:cNvSpPr/>
          <p:nvPr userDrawn="1"/>
        </p:nvSpPr>
        <p:spPr>
          <a:xfrm>
            <a:off x="9662316" y="-1369421"/>
            <a:ext cx="3393387" cy="33933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C3029-06B2-4A48-8D8A-46D26D6CDE9C}"/>
              </a:ext>
            </a:extLst>
          </p:cNvPr>
          <p:cNvSpPr/>
          <p:nvPr userDrawn="1"/>
        </p:nvSpPr>
        <p:spPr>
          <a:xfrm>
            <a:off x="6776374" y="-1473781"/>
            <a:ext cx="3062742" cy="30627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46F6C-F33F-4C4C-BB0F-A35D5BD1C29A}"/>
              </a:ext>
            </a:extLst>
          </p:cNvPr>
          <p:cNvSpPr/>
          <p:nvPr userDrawn="1"/>
        </p:nvSpPr>
        <p:spPr>
          <a:xfrm>
            <a:off x="6786075" y="-353562"/>
            <a:ext cx="3440496" cy="34404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80286-90D0-4AFA-A304-BB47EFDE8D5C}"/>
              </a:ext>
            </a:extLst>
          </p:cNvPr>
          <p:cNvSpPr/>
          <p:nvPr userDrawn="1"/>
        </p:nvSpPr>
        <p:spPr>
          <a:xfrm>
            <a:off x="5033966" y="-1018387"/>
            <a:ext cx="3440496" cy="34404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1D554F-7485-42FF-8CF8-8080BA5F24AA}"/>
              </a:ext>
            </a:extLst>
          </p:cNvPr>
          <p:cNvSpPr/>
          <p:nvPr userDrawn="1"/>
        </p:nvSpPr>
        <p:spPr>
          <a:xfrm>
            <a:off x="8939308" y="-548807"/>
            <a:ext cx="4771538" cy="47715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B702A5-5DB1-4639-A8E6-5221EBFFDB03}"/>
              </a:ext>
            </a:extLst>
          </p:cNvPr>
          <p:cNvSpPr/>
          <p:nvPr userDrawn="1"/>
        </p:nvSpPr>
        <p:spPr>
          <a:xfrm>
            <a:off x="7845214" y="880525"/>
            <a:ext cx="3520902" cy="3520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0DA05-B8D4-4340-A1BC-E7AA30202B15}"/>
              </a:ext>
            </a:extLst>
          </p:cNvPr>
          <p:cNvSpPr/>
          <p:nvPr userDrawn="1"/>
        </p:nvSpPr>
        <p:spPr>
          <a:xfrm>
            <a:off x="6203697" y="1194864"/>
            <a:ext cx="3608419" cy="36084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C97D27-5FC3-4D76-9138-126F058AD221}"/>
              </a:ext>
            </a:extLst>
          </p:cNvPr>
          <p:cNvSpPr/>
          <p:nvPr userDrawn="1"/>
        </p:nvSpPr>
        <p:spPr>
          <a:xfrm>
            <a:off x="9858087" y="1764506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EE1352-0117-4819-AEA5-DE11C5194BAA}"/>
              </a:ext>
            </a:extLst>
          </p:cNvPr>
          <p:cNvSpPr/>
          <p:nvPr userDrawn="1"/>
        </p:nvSpPr>
        <p:spPr>
          <a:xfrm>
            <a:off x="10760579" y="3653918"/>
            <a:ext cx="2338466" cy="233846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51C58-F51E-4646-BCB8-09DFE6D2FE65}"/>
              </a:ext>
            </a:extLst>
          </p:cNvPr>
          <p:cNvSpPr/>
          <p:nvPr userDrawn="1"/>
        </p:nvSpPr>
        <p:spPr>
          <a:xfrm>
            <a:off x="4900477" y="846687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3A0EB9-C3C2-44BA-87F7-02EA5934C86C}"/>
              </a:ext>
            </a:extLst>
          </p:cNvPr>
          <p:cNvSpPr/>
          <p:nvPr userDrawn="1"/>
        </p:nvSpPr>
        <p:spPr>
          <a:xfrm>
            <a:off x="8690229" y="2745563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BFD17-D7D2-4906-8435-0C8A6335B48D}"/>
              </a:ext>
            </a:extLst>
          </p:cNvPr>
          <p:cNvSpPr/>
          <p:nvPr userDrawn="1"/>
        </p:nvSpPr>
        <p:spPr>
          <a:xfrm>
            <a:off x="7312906" y="2765855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7BB07-CF58-4B22-BC4C-350711093922}"/>
              </a:ext>
            </a:extLst>
          </p:cNvPr>
          <p:cNvSpPr/>
          <p:nvPr userDrawn="1"/>
        </p:nvSpPr>
        <p:spPr>
          <a:xfrm>
            <a:off x="6427496" y="3155533"/>
            <a:ext cx="3573986" cy="35739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C0677F-C11E-42EA-AD75-27A44496B253}"/>
              </a:ext>
            </a:extLst>
          </p:cNvPr>
          <p:cNvSpPr/>
          <p:nvPr userDrawn="1"/>
        </p:nvSpPr>
        <p:spPr>
          <a:xfrm>
            <a:off x="4562474" y="2259527"/>
            <a:ext cx="3605846" cy="36058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CD4A54-AB77-4A34-B152-0DAE2833C65B}"/>
              </a:ext>
            </a:extLst>
          </p:cNvPr>
          <p:cNvSpPr/>
          <p:nvPr userDrawn="1"/>
        </p:nvSpPr>
        <p:spPr>
          <a:xfrm>
            <a:off x="9777276" y="4421715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2B4D38-1868-40AA-A516-6BF8D31D1113}"/>
              </a:ext>
            </a:extLst>
          </p:cNvPr>
          <p:cNvSpPr/>
          <p:nvPr userDrawn="1"/>
        </p:nvSpPr>
        <p:spPr>
          <a:xfrm>
            <a:off x="4804599" y="4007233"/>
            <a:ext cx="3932458" cy="3932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C7CC9-93B3-4F69-AB75-70B655644643}"/>
              </a:ext>
            </a:extLst>
          </p:cNvPr>
          <p:cNvSpPr/>
          <p:nvPr userDrawn="1"/>
        </p:nvSpPr>
        <p:spPr>
          <a:xfrm>
            <a:off x="8329869" y="4386914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BA8097-00A8-4148-B11A-725AC6F96E80}"/>
              </a:ext>
            </a:extLst>
          </p:cNvPr>
          <p:cNvSpPr/>
          <p:nvPr userDrawn="1"/>
        </p:nvSpPr>
        <p:spPr>
          <a:xfrm>
            <a:off x="6759421" y="4566772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3828B-4CD2-4A55-91E6-37A555BA05A4}"/>
              </a:ext>
            </a:extLst>
          </p:cNvPr>
          <p:cNvSpPr/>
          <p:nvPr userDrawn="1"/>
        </p:nvSpPr>
        <p:spPr>
          <a:xfrm>
            <a:off x="5723378" y="1"/>
            <a:ext cx="646862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3C3572-BAF3-4ABB-9170-743539511F4F}"/>
              </a:ext>
            </a:extLst>
          </p:cNvPr>
          <p:cNvSpPr/>
          <p:nvPr userDrawn="1"/>
        </p:nvSpPr>
        <p:spPr>
          <a:xfrm>
            <a:off x="4268914" y="1"/>
            <a:ext cx="14544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99E0A-4590-4B53-BACD-1AB0339663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17175" y="1515221"/>
            <a:ext cx="2681028" cy="3827562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1000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1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1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8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81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8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81000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81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81000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81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81000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81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81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8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81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81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3.7037E-7 L -2.08333E-6 0.39259 " pathEditMode="relative" rAng="0" ptsTypes="AA">
                                          <p:cBhvr>
                                            <p:cTn id="85" dur="125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4" grpId="0" animBg="1"/>
          <p:bldP spid="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3.7037E-7 L -2.08333E-6 0.39259 " pathEditMode="relative" rAng="0" ptsTypes="AA">
                                          <p:cBhvr>
                                            <p:cTn id="85" dur="125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4" grpId="0" animBg="1"/>
          <p:bldP spid="4" grpId="1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2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0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8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6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41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598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230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A0A6A-D12D-4940-9D2E-4718F3B325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2583543"/>
              <a:gd name="connsiteX1" fmla="*/ 12191999 w 12191999"/>
              <a:gd name="connsiteY1" fmla="*/ 0 h 2583543"/>
              <a:gd name="connsiteX2" fmla="*/ 12191999 w 12191999"/>
              <a:gd name="connsiteY2" fmla="*/ 2583543 h 2583543"/>
              <a:gd name="connsiteX3" fmla="*/ 0 w 12191999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583543">
                <a:moveTo>
                  <a:pt x="0" y="0"/>
                </a:moveTo>
                <a:lnTo>
                  <a:pt x="12191999" y="0"/>
                </a:lnTo>
                <a:lnTo>
                  <a:pt x="12191999" y="2583543"/>
                </a:lnTo>
                <a:lnTo>
                  <a:pt x="0" y="258354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1.03981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667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8689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9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1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637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953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8176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31609D-D402-4BCA-BFD5-3E0ED90F89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9314" y="3543300"/>
            <a:ext cx="6473372" cy="3314700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832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952373-6BD1-49A1-8DE1-1640CE50D4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84250" y="1257300"/>
            <a:ext cx="10223500" cy="2895600"/>
          </a:xfrm>
          <a:custGeom>
            <a:avLst/>
            <a:gdLst>
              <a:gd name="connsiteX0" fmla="*/ 0 w 10223500"/>
              <a:gd name="connsiteY0" fmla="*/ 0 h 2895600"/>
              <a:gd name="connsiteX1" fmla="*/ 10223500 w 10223500"/>
              <a:gd name="connsiteY1" fmla="*/ 0 h 2895600"/>
              <a:gd name="connsiteX2" fmla="*/ 10223500 w 10223500"/>
              <a:gd name="connsiteY2" fmla="*/ 2895600 h 2895600"/>
              <a:gd name="connsiteX3" fmla="*/ 0 w 102235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3500" h="2895600">
                <a:moveTo>
                  <a:pt x="0" y="0"/>
                </a:moveTo>
                <a:lnTo>
                  <a:pt x="10223500" y="0"/>
                </a:lnTo>
                <a:lnTo>
                  <a:pt x="10223500" y="2895600"/>
                </a:lnTo>
                <a:lnTo>
                  <a:pt x="0" y="28956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700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48BD8-6B7D-46DA-BBCD-B0FF2BDF1F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6350" y="985839"/>
            <a:ext cx="3109384" cy="2986087"/>
          </a:xfrm>
          <a:custGeom>
            <a:avLst/>
            <a:gdLst>
              <a:gd name="connsiteX0" fmla="*/ 0 w 3109384"/>
              <a:gd name="connsiteY0" fmla="*/ 0 h 2986087"/>
              <a:gd name="connsiteX1" fmla="*/ 3109384 w 3109384"/>
              <a:gd name="connsiteY1" fmla="*/ 0 h 2986087"/>
              <a:gd name="connsiteX2" fmla="*/ 3109384 w 3109384"/>
              <a:gd name="connsiteY2" fmla="*/ 2986087 h 2986087"/>
              <a:gd name="connsiteX3" fmla="*/ 0 w 3109384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384" h="2986087">
                <a:moveTo>
                  <a:pt x="0" y="0"/>
                </a:moveTo>
                <a:lnTo>
                  <a:pt x="3109384" y="0"/>
                </a:lnTo>
                <a:lnTo>
                  <a:pt x="3109384" y="2986087"/>
                </a:lnTo>
                <a:lnTo>
                  <a:pt x="0" y="2986087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597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0F0D6-BBD7-4EF0-8C32-EE31BC2D8F7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DD1B9-4DB4-41BB-946D-34BC4B728BFC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D532E-66FA-4A22-88C8-9FBEE3289ACA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B1A84-8476-49C7-8F47-060801D01191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2E206B-C4D7-4100-B456-3BE449429D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908051"/>
            <a:ext cx="4572000" cy="5041900"/>
          </a:xfrm>
          <a:custGeom>
            <a:avLst/>
            <a:gdLst>
              <a:gd name="connsiteX0" fmla="*/ 0 w 4572000"/>
              <a:gd name="connsiteY0" fmla="*/ 0 h 5041900"/>
              <a:gd name="connsiteX1" fmla="*/ 4572000 w 4572000"/>
              <a:gd name="connsiteY1" fmla="*/ 0 h 5041900"/>
              <a:gd name="connsiteX2" fmla="*/ 4572000 w 4572000"/>
              <a:gd name="connsiteY2" fmla="*/ 5041900 h 5041900"/>
              <a:gd name="connsiteX3" fmla="*/ 0 w 4572000"/>
              <a:gd name="connsiteY3" fmla="*/ 504190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041900">
                <a:moveTo>
                  <a:pt x="0" y="0"/>
                </a:moveTo>
                <a:lnTo>
                  <a:pt x="4572000" y="0"/>
                </a:lnTo>
                <a:lnTo>
                  <a:pt x="4572000" y="5041900"/>
                </a:lnTo>
                <a:lnTo>
                  <a:pt x="0" y="50419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4625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-0.80729 0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4" grpId="0"/>
      <p:bldP spid="7" grpId="0" animBg="1"/>
      <p:bldP spid="7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12B1CB-5BE6-4846-B492-7421CD8E48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59200" y="1019175"/>
            <a:ext cx="7413625" cy="4819650"/>
          </a:xfrm>
          <a:custGeom>
            <a:avLst/>
            <a:gdLst>
              <a:gd name="connsiteX0" fmla="*/ 0 w 7413625"/>
              <a:gd name="connsiteY0" fmla="*/ 0 h 4819650"/>
              <a:gd name="connsiteX1" fmla="*/ 7413625 w 7413625"/>
              <a:gd name="connsiteY1" fmla="*/ 0 h 4819650"/>
              <a:gd name="connsiteX2" fmla="*/ 7413625 w 7413625"/>
              <a:gd name="connsiteY2" fmla="*/ 4819650 h 4819650"/>
              <a:gd name="connsiteX3" fmla="*/ 0 w 7413625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25" h="4819650">
                <a:moveTo>
                  <a:pt x="0" y="0"/>
                </a:moveTo>
                <a:lnTo>
                  <a:pt x="7413625" y="0"/>
                </a:lnTo>
                <a:lnTo>
                  <a:pt x="7413625" y="4819650"/>
                </a:lnTo>
                <a:lnTo>
                  <a:pt x="0" y="481965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C83760-AE43-48CE-8D0A-3223931597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9176" y="1019175"/>
            <a:ext cx="2740025" cy="4819650"/>
          </a:xfrm>
          <a:custGeom>
            <a:avLst/>
            <a:gdLst>
              <a:gd name="connsiteX0" fmla="*/ 0 w 2740025"/>
              <a:gd name="connsiteY0" fmla="*/ 0 h 4819650"/>
              <a:gd name="connsiteX1" fmla="*/ 2740025 w 2740025"/>
              <a:gd name="connsiteY1" fmla="*/ 0 h 4819650"/>
              <a:gd name="connsiteX2" fmla="*/ 2740025 w 2740025"/>
              <a:gd name="connsiteY2" fmla="*/ 4819650 h 4819650"/>
              <a:gd name="connsiteX3" fmla="*/ 0 w 2740025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0025" h="4819650">
                <a:moveTo>
                  <a:pt x="0" y="0"/>
                </a:moveTo>
                <a:lnTo>
                  <a:pt x="2740025" y="0"/>
                </a:lnTo>
                <a:lnTo>
                  <a:pt x="2740025" y="4819650"/>
                </a:lnTo>
                <a:lnTo>
                  <a:pt x="0" y="481965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413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4ADF0-623B-4531-A178-6080DC86CE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8694" y="3374611"/>
            <a:ext cx="3374614" cy="753440"/>
          </a:xfrm>
          <a:custGeom>
            <a:avLst/>
            <a:gdLst>
              <a:gd name="connsiteX0" fmla="*/ 1687307 w 3374614"/>
              <a:gd name="connsiteY0" fmla="*/ 0 h 753440"/>
              <a:gd name="connsiteX1" fmla="*/ 3374614 w 3374614"/>
              <a:gd name="connsiteY1" fmla="*/ 376720 h 753440"/>
              <a:gd name="connsiteX2" fmla="*/ 1687307 w 3374614"/>
              <a:gd name="connsiteY2" fmla="*/ 753440 h 753440"/>
              <a:gd name="connsiteX3" fmla="*/ 0 w 3374614"/>
              <a:gd name="connsiteY3" fmla="*/ 376720 h 753440"/>
              <a:gd name="connsiteX4" fmla="*/ 1687307 w 3374614"/>
              <a:gd name="connsiteY4" fmla="*/ 0 h 7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614" h="753440">
                <a:moveTo>
                  <a:pt x="1687307" y="0"/>
                </a:moveTo>
                <a:cubicBezTo>
                  <a:pt x="2619181" y="0"/>
                  <a:pt x="3374614" y="168663"/>
                  <a:pt x="3374614" y="376720"/>
                </a:cubicBezTo>
                <a:cubicBezTo>
                  <a:pt x="3374614" y="584777"/>
                  <a:pt x="2619181" y="753440"/>
                  <a:pt x="1687307" y="753440"/>
                </a:cubicBezTo>
                <a:cubicBezTo>
                  <a:pt x="755433" y="753440"/>
                  <a:pt x="0" y="584777"/>
                  <a:pt x="0" y="376720"/>
                </a:cubicBezTo>
                <a:cubicBezTo>
                  <a:pt x="0" y="168663"/>
                  <a:pt x="755433" y="0"/>
                  <a:pt x="1687307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ABE3B4-3D8D-4183-ABBC-D732B63F41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08694" y="-1"/>
            <a:ext cx="3374614" cy="3374612"/>
          </a:xfrm>
          <a:custGeom>
            <a:avLst/>
            <a:gdLst>
              <a:gd name="connsiteX0" fmla="*/ 1687307 w 3374614"/>
              <a:gd name="connsiteY0" fmla="*/ 0 h 3374612"/>
              <a:gd name="connsiteX1" fmla="*/ 3374614 w 3374614"/>
              <a:gd name="connsiteY1" fmla="*/ 1687306 h 3374612"/>
              <a:gd name="connsiteX2" fmla="*/ 1687307 w 3374614"/>
              <a:gd name="connsiteY2" fmla="*/ 3374612 h 3374612"/>
              <a:gd name="connsiteX3" fmla="*/ 0 w 3374614"/>
              <a:gd name="connsiteY3" fmla="*/ 1687306 h 3374612"/>
              <a:gd name="connsiteX4" fmla="*/ 1687307 w 3374614"/>
              <a:gd name="connsiteY4" fmla="*/ 0 h 33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614" h="3374612">
                <a:moveTo>
                  <a:pt x="1687307" y="0"/>
                </a:moveTo>
                <a:cubicBezTo>
                  <a:pt x="2619181" y="0"/>
                  <a:pt x="3374614" y="755433"/>
                  <a:pt x="3374614" y="1687306"/>
                </a:cubicBezTo>
                <a:cubicBezTo>
                  <a:pt x="3374614" y="2619179"/>
                  <a:pt x="2619181" y="3374612"/>
                  <a:pt x="1687307" y="3374612"/>
                </a:cubicBezTo>
                <a:cubicBezTo>
                  <a:pt x="755433" y="3374612"/>
                  <a:pt x="0" y="2619179"/>
                  <a:pt x="0" y="1687306"/>
                </a:cubicBezTo>
                <a:cubicBezTo>
                  <a:pt x="0" y="755433"/>
                  <a:pt x="755433" y="0"/>
                  <a:pt x="1687307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99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4B0239-DC8B-4D61-914B-21A1B1CEA9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5103" y="1600117"/>
            <a:ext cx="2924176" cy="3657766"/>
          </a:xfrm>
          <a:custGeom>
            <a:avLst/>
            <a:gdLst>
              <a:gd name="connsiteX0" fmla="*/ 1462088 w 2924176"/>
              <a:gd name="connsiteY0" fmla="*/ 0 h 3657766"/>
              <a:gd name="connsiteX1" fmla="*/ 2924176 w 2924176"/>
              <a:gd name="connsiteY1" fmla="*/ 1828883 h 3657766"/>
              <a:gd name="connsiteX2" fmla="*/ 1462088 w 2924176"/>
              <a:gd name="connsiteY2" fmla="*/ 3657766 h 3657766"/>
              <a:gd name="connsiteX3" fmla="*/ 0 w 2924176"/>
              <a:gd name="connsiteY3" fmla="*/ 1828883 h 3657766"/>
              <a:gd name="connsiteX4" fmla="*/ 1462088 w 2924176"/>
              <a:gd name="connsiteY4" fmla="*/ 0 h 365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4176" h="3657766">
                <a:moveTo>
                  <a:pt x="1462088" y="0"/>
                </a:moveTo>
                <a:cubicBezTo>
                  <a:pt x="2269577" y="0"/>
                  <a:pt x="2924176" y="818819"/>
                  <a:pt x="2924176" y="1828883"/>
                </a:cubicBezTo>
                <a:cubicBezTo>
                  <a:pt x="2924176" y="2838947"/>
                  <a:pt x="2269577" y="3657766"/>
                  <a:pt x="1462088" y="3657766"/>
                </a:cubicBezTo>
                <a:cubicBezTo>
                  <a:pt x="654599" y="3657766"/>
                  <a:pt x="0" y="2838947"/>
                  <a:pt x="0" y="1828883"/>
                </a:cubicBezTo>
                <a:cubicBezTo>
                  <a:pt x="0" y="818819"/>
                  <a:pt x="654599" y="0"/>
                  <a:pt x="1462088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167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86269B-2B7C-4C66-BBEB-E115AB7A83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9175" y="3987539"/>
            <a:ext cx="1544916" cy="2870462"/>
          </a:xfrm>
          <a:custGeom>
            <a:avLst/>
            <a:gdLst>
              <a:gd name="connsiteX0" fmla="*/ 0 w 1544916"/>
              <a:gd name="connsiteY0" fmla="*/ 0 h 2870462"/>
              <a:gd name="connsiteX1" fmla="*/ 1544916 w 1544916"/>
              <a:gd name="connsiteY1" fmla="*/ 0 h 2870462"/>
              <a:gd name="connsiteX2" fmla="*/ 1544916 w 1544916"/>
              <a:gd name="connsiteY2" fmla="*/ 2870462 h 2870462"/>
              <a:gd name="connsiteX3" fmla="*/ 0 w 1544916"/>
              <a:gd name="connsiteY3" fmla="*/ 2870462 h 28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916" h="2870462">
                <a:moveTo>
                  <a:pt x="0" y="0"/>
                </a:moveTo>
                <a:lnTo>
                  <a:pt x="1544916" y="0"/>
                </a:lnTo>
                <a:lnTo>
                  <a:pt x="1544916" y="2870462"/>
                </a:lnTo>
                <a:lnTo>
                  <a:pt x="0" y="2870462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EBFD1B-B5BC-4234-B506-C22E4044C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436990" y="1"/>
            <a:ext cx="3755010" cy="3601039"/>
          </a:xfrm>
          <a:custGeom>
            <a:avLst/>
            <a:gdLst>
              <a:gd name="connsiteX0" fmla="*/ 0 w 3755010"/>
              <a:gd name="connsiteY0" fmla="*/ 0 h 3601039"/>
              <a:gd name="connsiteX1" fmla="*/ 3755010 w 3755010"/>
              <a:gd name="connsiteY1" fmla="*/ 0 h 3601039"/>
              <a:gd name="connsiteX2" fmla="*/ 3755010 w 3755010"/>
              <a:gd name="connsiteY2" fmla="*/ 3601039 h 3601039"/>
              <a:gd name="connsiteX3" fmla="*/ 0 w 3755010"/>
              <a:gd name="connsiteY3" fmla="*/ 3601039 h 36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5010" h="3601039">
                <a:moveTo>
                  <a:pt x="0" y="0"/>
                </a:moveTo>
                <a:lnTo>
                  <a:pt x="3755010" y="0"/>
                </a:lnTo>
                <a:lnTo>
                  <a:pt x="3755010" y="3601039"/>
                </a:lnTo>
                <a:lnTo>
                  <a:pt x="0" y="3601039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423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E683C9-8783-4C5A-A7D2-E48BB596D749}"/>
              </a:ext>
            </a:extLst>
          </p:cNvPr>
          <p:cNvSpPr/>
          <p:nvPr userDrawn="1"/>
        </p:nvSpPr>
        <p:spPr>
          <a:xfrm>
            <a:off x="267996" y="263309"/>
            <a:ext cx="480102" cy="4801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899FC-BEF8-4C94-8E7A-94B78BB81EA4}"/>
              </a:ext>
            </a:extLst>
          </p:cNvPr>
          <p:cNvSpPr txBox="1"/>
          <p:nvPr userDrawn="1"/>
        </p:nvSpPr>
        <p:spPr>
          <a:xfrm rot="10800000" flipV="1">
            <a:off x="139796" y="364859"/>
            <a:ext cx="7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0030B-9A45-41C6-A74A-BBE92C1BA48D}"/>
              </a:ext>
            </a:extLst>
          </p:cNvPr>
          <p:cNvSpPr txBox="1"/>
          <p:nvPr userDrawn="1"/>
        </p:nvSpPr>
        <p:spPr>
          <a:xfrm rot="16200000">
            <a:off x="-531011" y="5406572"/>
            <a:ext cx="207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+mj-lt"/>
              </a:rPr>
              <a:t>FLAX PRES.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D7A706-4E6D-441D-8654-8271C3186900}"/>
              </a:ext>
            </a:extLst>
          </p:cNvPr>
          <p:cNvSpPr/>
          <p:nvPr userDrawn="1"/>
        </p:nvSpPr>
        <p:spPr>
          <a:xfrm rot="16200000" flipV="1">
            <a:off x="392206" y="3544842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CC9EFC-5F5C-4F57-9B88-D1A4DBCAD60C}"/>
              </a:ext>
            </a:extLst>
          </p:cNvPr>
          <p:cNvSpPr/>
          <p:nvPr userDrawn="1"/>
        </p:nvSpPr>
        <p:spPr>
          <a:xfrm rot="16200000" flipV="1">
            <a:off x="392206" y="3313159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5B48BA-FA52-44DE-9031-CBC209F41226}"/>
              </a:ext>
            </a:extLst>
          </p:cNvPr>
          <p:cNvSpPr/>
          <p:nvPr userDrawn="1"/>
        </p:nvSpPr>
        <p:spPr>
          <a:xfrm rot="16200000" flipV="1">
            <a:off x="392206" y="3081476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2F478D-8E51-47B7-829D-3936240A93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0700000">
            <a:off x="9167494" y="253241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1A83EBB-9A89-47D6-AE09-15654689D8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0700000">
            <a:off x="4301777" y="1557006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3BADE5-A16C-4F1A-92C9-315F28C343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0700000">
            <a:off x="-563940" y="2860771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084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4" grpId="0" animBg="1"/>
      <p:bldP spid="12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F041B9-0C22-4C62-BC2E-DA9987EEA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187583"/>
            <a:ext cx="4860925" cy="3948106"/>
          </a:xfrm>
          <a:custGeom>
            <a:avLst/>
            <a:gdLst>
              <a:gd name="connsiteX0" fmla="*/ 0 w 4860925"/>
              <a:gd name="connsiteY0" fmla="*/ 0 h 3948106"/>
              <a:gd name="connsiteX1" fmla="*/ 4860925 w 4860925"/>
              <a:gd name="connsiteY1" fmla="*/ 0 h 3948106"/>
              <a:gd name="connsiteX2" fmla="*/ 4860925 w 4860925"/>
              <a:gd name="connsiteY2" fmla="*/ 3948106 h 3948106"/>
              <a:gd name="connsiteX3" fmla="*/ 0 w 4860925"/>
              <a:gd name="connsiteY3" fmla="*/ 3948106 h 394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925" h="3948106">
                <a:moveTo>
                  <a:pt x="0" y="0"/>
                </a:moveTo>
                <a:lnTo>
                  <a:pt x="4860925" y="0"/>
                </a:lnTo>
                <a:lnTo>
                  <a:pt x="4860925" y="3948106"/>
                </a:lnTo>
                <a:lnTo>
                  <a:pt x="0" y="394810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083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619F7DE-6ACC-4816-821F-B1C5D1DC06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7157" y="0"/>
            <a:ext cx="3739244" cy="5588000"/>
          </a:xfrm>
          <a:custGeom>
            <a:avLst/>
            <a:gdLst>
              <a:gd name="connsiteX0" fmla="*/ 0 w 3739244"/>
              <a:gd name="connsiteY0" fmla="*/ 0 h 5588000"/>
              <a:gd name="connsiteX1" fmla="*/ 3739244 w 3739244"/>
              <a:gd name="connsiteY1" fmla="*/ 0 h 5588000"/>
              <a:gd name="connsiteX2" fmla="*/ 3739244 w 3739244"/>
              <a:gd name="connsiteY2" fmla="*/ 5588000 h 5588000"/>
              <a:gd name="connsiteX3" fmla="*/ 0 w 3739244"/>
              <a:gd name="connsiteY3" fmla="*/ 5588000 h 55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244" h="5588000">
                <a:moveTo>
                  <a:pt x="0" y="0"/>
                </a:moveTo>
                <a:lnTo>
                  <a:pt x="3739244" y="0"/>
                </a:lnTo>
                <a:lnTo>
                  <a:pt x="3739244" y="5588000"/>
                </a:lnTo>
                <a:lnTo>
                  <a:pt x="0" y="55880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7F84F11-00D2-4012-93B0-2F291BDEFC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0571" y="711200"/>
            <a:ext cx="2409372" cy="3556000"/>
          </a:xfrm>
          <a:custGeom>
            <a:avLst/>
            <a:gdLst>
              <a:gd name="connsiteX0" fmla="*/ 0 w 2409372"/>
              <a:gd name="connsiteY0" fmla="*/ 0 h 3556000"/>
              <a:gd name="connsiteX1" fmla="*/ 2409372 w 2409372"/>
              <a:gd name="connsiteY1" fmla="*/ 0 h 3556000"/>
              <a:gd name="connsiteX2" fmla="*/ 2409372 w 2409372"/>
              <a:gd name="connsiteY2" fmla="*/ 3556000 h 3556000"/>
              <a:gd name="connsiteX3" fmla="*/ 0 w 2409372"/>
              <a:gd name="connsiteY3" fmla="*/ 3556000 h 35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372" h="3556000">
                <a:moveTo>
                  <a:pt x="0" y="0"/>
                </a:moveTo>
                <a:lnTo>
                  <a:pt x="2409372" y="0"/>
                </a:lnTo>
                <a:lnTo>
                  <a:pt x="2409372" y="3556000"/>
                </a:lnTo>
                <a:lnTo>
                  <a:pt x="0" y="35560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A9D581-4ADD-424A-9081-7D88AF5CADD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90571" y="4444642"/>
            <a:ext cx="1814286" cy="2413359"/>
          </a:xfrm>
          <a:custGeom>
            <a:avLst/>
            <a:gdLst>
              <a:gd name="connsiteX0" fmla="*/ 0 w 1814286"/>
              <a:gd name="connsiteY0" fmla="*/ 0 h 2413359"/>
              <a:gd name="connsiteX1" fmla="*/ 1814286 w 1814286"/>
              <a:gd name="connsiteY1" fmla="*/ 0 h 2413359"/>
              <a:gd name="connsiteX2" fmla="*/ 1814286 w 1814286"/>
              <a:gd name="connsiteY2" fmla="*/ 2413359 h 2413359"/>
              <a:gd name="connsiteX3" fmla="*/ 0 w 1814286"/>
              <a:gd name="connsiteY3" fmla="*/ 2413359 h 241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2413359">
                <a:moveTo>
                  <a:pt x="0" y="0"/>
                </a:moveTo>
                <a:lnTo>
                  <a:pt x="1814286" y="0"/>
                </a:lnTo>
                <a:lnTo>
                  <a:pt x="1814286" y="2413359"/>
                </a:lnTo>
                <a:lnTo>
                  <a:pt x="0" y="2413359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700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F43F9DA-2F95-44C0-8F68-A6583AF5378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5688" y="711206"/>
            <a:ext cx="1961832" cy="2603494"/>
          </a:xfrm>
          <a:custGeom>
            <a:avLst/>
            <a:gdLst>
              <a:gd name="connsiteX0" fmla="*/ 0 w 1961832"/>
              <a:gd name="connsiteY0" fmla="*/ 0 h 2603494"/>
              <a:gd name="connsiteX1" fmla="*/ 1961832 w 1961832"/>
              <a:gd name="connsiteY1" fmla="*/ 0 h 2603494"/>
              <a:gd name="connsiteX2" fmla="*/ 1961832 w 1961832"/>
              <a:gd name="connsiteY2" fmla="*/ 2603494 h 2603494"/>
              <a:gd name="connsiteX3" fmla="*/ 0 w 1961832"/>
              <a:gd name="connsiteY3" fmla="*/ 2603494 h 26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32" h="2603494">
                <a:moveTo>
                  <a:pt x="0" y="0"/>
                </a:moveTo>
                <a:lnTo>
                  <a:pt x="1961832" y="0"/>
                </a:lnTo>
                <a:lnTo>
                  <a:pt x="1961832" y="2603494"/>
                </a:lnTo>
                <a:lnTo>
                  <a:pt x="0" y="2603494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1AAC526-9CE6-49D5-8E2B-D6DCED81E7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4248" y="2301240"/>
            <a:ext cx="2876232" cy="3284220"/>
          </a:xfrm>
          <a:custGeom>
            <a:avLst/>
            <a:gdLst>
              <a:gd name="connsiteX0" fmla="*/ 0 w 2876232"/>
              <a:gd name="connsiteY0" fmla="*/ 0 h 3284220"/>
              <a:gd name="connsiteX1" fmla="*/ 2876232 w 2876232"/>
              <a:gd name="connsiteY1" fmla="*/ 0 h 3284220"/>
              <a:gd name="connsiteX2" fmla="*/ 2876232 w 2876232"/>
              <a:gd name="connsiteY2" fmla="*/ 3284220 h 3284220"/>
              <a:gd name="connsiteX3" fmla="*/ 0 w 2876232"/>
              <a:gd name="connsiteY3" fmla="*/ 3284220 h 32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232" h="3284220">
                <a:moveTo>
                  <a:pt x="0" y="0"/>
                </a:moveTo>
                <a:lnTo>
                  <a:pt x="2876232" y="0"/>
                </a:lnTo>
                <a:lnTo>
                  <a:pt x="2876232" y="3284220"/>
                </a:lnTo>
                <a:lnTo>
                  <a:pt x="0" y="328422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0F9B415-60AF-4E91-B1D3-F2C7EE365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0868" y="5947410"/>
            <a:ext cx="1979612" cy="910590"/>
          </a:xfrm>
          <a:custGeom>
            <a:avLst/>
            <a:gdLst>
              <a:gd name="connsiteX0" fmla="*/ 0 w 1979612"/>
              <a:gd name="connsiteY0" fmla="*/ 0 h 910590"/>
              <a:gd name="connsiteX1" fmla="*/ 1979612 w 1979612"/>
              <a:gd name="connsiteY1" fmla="*/ 0 h 910590"/>
              <a:gd name="connsiteX2" fmla="*/ 1979612 w 1979612"/>
              <a:gd name="connsiteY2" fmla="*/ 910590 h 910590"/>
              <a:gd name="connsiteX3" fmla="*/ 0 w 1979612"/>
              <a:gd name="connsiteY3" fmla="*/ 910590 h 91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612" h="910590">
                <a:moveTo>
                  <a:pt x="0" y="0"/>
                </a:moveTo>
                <a:lnTo>
                  <a:pt x="1979612" y="0"/>
                </a:lnTo>
                <a:lnTo>
                  <a:pt x="1979612" y="910590"/>
                </a:lnTo>
                <a:lnTo>
                  <a:pt x="0" y="91059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FF873C-CEC4-44EB-A7DC-0C2E45A9F4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9168" y="3476583"/>
            <a:ext cx="1580832" cy="1821180"/>
          </a:xfrm>
          <a:custGeom>
            <a:avLst/>
            <a:gdLst>
              <a:gd name="connsiteX0" fmla="*/ 0 w 1580832"/>
              <a:gd name="connsiteY0" fmla="*/ 0 h 1821180"/>
              <a:gd name="connsiteX1" fmla="*/ 1580832 w 1580832"/>
              <a:gd name="connsiteY1" fmla="*/ 0 h 1821180"/>
              <a:gd name="connsiteX2" fmla="*/ 1580832 w 1580832"/>
              <a:gd name="connsiteY2" fmla="*/ 1821180 h 1821180"/>
              <a:gd name="connsiteX3" fmla="*/ 0 w 1580832"/>
              <a:gd name="connsiteY3" fmla="*/ 1821180 h 1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832" h="1821180">
                <a:moveTo>
                  <a:pt x="0" y="0"/>
                </a:moveTo>
                <a:lnTo>
                  <a:pt x="1580832" y="0"/>
                </a:lnTo>
                <a:lnTo>
                  <a:pt x="1580832" y="1821180"/>
                </a:lnTo>
                <a:lnTo>
                  <a:pt x="0" y="182118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C22380B-E12B-4E6A-975F-044858B6C2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73988" y="1415869"/>
            <a:ext cx="1845604" cy="1762761"/>
          </a:xfrm>
          <a:custGeom>
            <a:avLst/>
            <a:gdLst>
              <a:gd name="connsiteX0" fmla="*/ 0 w 1845604"/>
              <a:gd name="connsiteY0" fmla="*/ 0 h 1762761"/>
              <a:gd name="connsiteX1" fmla="*/ 1845604 w 1845604"/>
              <a:gd name="connsiteY1" fmla="*/ 0 h 1762761"/>
              <a:gd name="connsiteX2" fmla="*/ 1845604 w 1845604"/>
              <a:gd name="connsiteY2" fmla="*/ 1762761 h 1762761"/>
              <a:gd name="connsiteX3" fmla="*/ 0 w 1845604"/>
              <a:gd name="connsiteY3" fmla="*/ 1762761 h 17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604" h="1762761">
                <a:moveTo>
                  <a:pt x="0" y="0"/>
                </a:moveTo>
                <a:lnTo>
                  <a:pt x="1845604" y="0"/>
                </a:lnTo>
                <a:lnTo>
                  <a:pt x="1845604" y="1762761"/>
                </a:lnTo>
                <a:lnTo>
                  <a:pt x="0" y="1762761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096C229-036A-4DE4-B588-614838E175A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99434" y="1415869"/>
            <a:ext cx="1492566" cy="1762761"/>
          </a:xfrm>
          <a:custGeom>
            <a:avLst/>
            <a:gdLst>
              <a:gd name="connsiteX0" fmla="*/ 0 w 1271587"/>
              <a:gd name="connsiteY0" fmla="*/ 0 h 1762761"/>
              <a:gd name="connsiteX1" fmla="*/ 1271587 w 1271587"/>
              <a:gd name="connsiteY1" fmla="*/ 0 h 1762761"/>
              <a:gd name="connsiteX2" fmla="*/ 1271587 w 1271587"/>
              <a:gd name="connsiteY2" fmla="*/ 1762761 h 1762761"/>
              <a:gd name="connsiteX3" fmla="*/ 0 w 1271587"/>
              <a:gd name="connsiteY3" fmla="*/ 1762761 h 17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1587" h="1762761">
                <a:moveTo>
                  <a:pt x="0" y="0"/>
                </a:moveTo>
                <a:lnTo>
                  <a:pt x="1271587" y="0"/>
                </a:lnTo>
                <a:lnTo>
                  <a:pt x="1271587" y="1762761"/>
                </a:lnTo>
                <a:lnTo>
                  <a:pt x="0" y="1762761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867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22" grpId="0" animBg="1"/>
      <p:bldP spid="18" grpId="0" animBg="1"/>
      <p:bldP spid="1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3BE123-E86F-46F8-9241-938271186B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3300" y="2324174"/>
            <a:ext cx="7289800" cy="3464350"/>
          </a:xfrm>
          <a:custGeom>
            <a:avLst/>
            <a:gdLst>
              <a:gd name="connsiteX0" fmla="*/ 0 w 7289800"/>
              <a:gd name="connsiteY0" fmla="*/ 0 h 3464350"/>
              <a:gd name="connsiteX1" fmla="*/ 7289800 w 7289800"/>
              <a:gd name="connsiteY1" fmla="*/ 0 h 3464350"/>
              <a:gd name="connsiteX2" fmla="*/ 7289800 w 7289800"/>
              <a:gd name="connsiteY2" fmla="*/ 3464350 h 3464350"/>
              <a:gd name="connsiteX3" fmla="*/ 0 w 7289800"/>
              <a:gd name="connsiteY3" fmla="*/ 3464350 h 34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9800" h="3464350">
                <a:moveTo>
                  <a:pt x="0" y="0"/>
                </a:moveTo>
                <a:lnTo>
                  <a:pt x="7289800" y="0"/>
                </a:lnTo>
                <a:lnTo>
                  <a:pt x="7289800" y="3464350"/>
                </a:lnTo>
                <a:lnTo>
                  <a:pt x="0" y="3464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352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2C63E2-8DC7-47E7-A215-AA80A929A9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26453" y="0"/>
            <a:ext cx="2430448" cy="2952434"/>
          </a:xfrm>
          <a:custGeom>
            <a:avLst/>
            <a:gdLst>
              <a:gd name="connsiteX0" fmla="*/ 0 w 2430448"/>
              <a:gd name="connsiteY0" fmla="*/ 0 h 2952434"/>
              <a:gd name="connsiteX1" fmla="*/ 2430448 w 2430448"/>
              <a:gd name="connsiteY1" fmla="*/ 0 h 2952434"/>
              <a:gd name="connsiteX2" fmla="*/ 2430448 w 2430448"/>
              <a:gd name="connsiteY2" fmla="*/ 2952434 h 2952434"/>
              <a:gd name="connsiteX3" fmla="*/ 0 w 2430448"/>
              <a:gd name="connsiteY3" fmla="*/ 2952434 h 295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448" h="2952434">
                <a:moveTo>
                  <a:pt x="0" y="0"/>
                </a:moveTo>
                <a:lnTo>
                  <a:pt x="2430448" y="0"/>
                </a:lnTo>
                <a:lnTo>
                  <a:pt x="2430448" y="2952434"/>
                </a:lnTo>
                <a:lnTo>
                  <a:pt x="0" y="2952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36D584-40D1-49CD-A088-59C7D922DF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5074" y="3905566"/>
            <a:ext cx="2430448" cy="2952434"/>
          </a:xfrm>
          <a:custGeom>
            <a:avLst/>
            <a:gdLst>
              <a:gd name="connsiteX0" fmla="*/ 0 w 2430448"/>
              <a:gd name="connsiteY0" fmla="*/ 0 h 2952434"/>
              <a:gd name="connsiteX1" fmla="*/ 2430448 w 2430448"/>
              <a:gd name="connsiteY1" fmla="*/ 0 h 2952434"/>
              <a:gd name="connsiteX2" fmla="*/ 2430448 w 2430448"/>
              <a:gd name="connsiteY2" fmla="*/ 2952434 h 2952434"/>
              <a:gd name="connsiteX3" fmla="*/ 0 w 2430448"/>
              <a:gd name="connsiteY3" fmla="*/ 2952434 h 295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448" h="2952434">
                <a:moveTo>
                  <a:pt x="0" y="0"/>
                </a:moveTo>
                <a:lnTo>
                  <a:pt x="2430448" y="0"/>
                </a:lnTo>
                <a:lnTo>
                  <a:pt x="2430448" y="2952434"/>
                </a:lnTo>
                <a:lnTo>
                  <a:pt x="0" y="2952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46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E862D60-4645-488F-9FDC-0D5205DF09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2583543"/>
              <a:gd name="connsiteX1" fmla="*/ 12191999 w 12191999"/>
              <a:gd name="connsiteY1" fmla="*/ 0 h 2583543"/>
              <a:gd name="connsiteX2" fmla="*/ 12191999 w 12191999"/>
              <a:gd name="connsiteY2" fmla="*/ 2583543 h 2583543"/>
              <a:gd name="connsiteX3" fmla="*/ 0 w 12191999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583543">
                <a:moveTo>
                  <a:pt x="0" y="0"/>
                </a:moveTo>
                <a:lnTo>
                  <a:pt x="12191999" y="0"/>
                </a:lnTo>
                <a:lnTo>
                  <a:pt x="12191999" y="2583543"/>
                </a:lnTo>
                <a:lnTo>
                  <a:pt x="0" y="258354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C92070-9C6F-4BBE-88C3-3D5E83AFF6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1723" y="2035694"/>
            <a:ext cx="1488556" cy="1488556"/>
          </a:xfrm>
          <a:custGeom>
            <a:avLst/>
            <a:gdLst>
              <a:gd name="connsiteX0" fmla="*/ 744278 w 1488556"/>
              <a:gd name="connsiteY0" fmla="*/ 0 h 1488556"/>
              <a:gd name="connsiteX1" fmla="*/ 1488556 w 1488556"/>
              <a:gd name="connsiteY1" fmla="*/ 744278 h 1488556"/>
              <a:gd name="connsiteX2" fmla="*/ 744278 w 1488556"/>
              <a:gd name="connsiteY2" fmla="*/ 1488556 h 1488556"/>
              <a:gd name="connsiteX3" fmla="*/ 0 w 1488556"/>
              <a:gd name="connsiteY3" fmla="*/ 744278 h 1488556"/>
              <a:gd name="connsiteX4" fmla="*/ 744278 w 1488556"/>
              <a:gd name="connsiteY4" fmla="*/ 0 h 148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6" h="1488556">
                <a:moveTo>
                  <a:pt x="744278" y="0"/>
                </a:moveTo>
                <a:cubicBezTo>
                  <a:pt x="1155331" y="0"/>
                  <a:pt x="1488556" y="333225"/>
                  <a:pt x="1488556" y="744278"/>
                </a:cubicBezTo>
                <a:cubicBezTo>
                  <a:pt x="1488556" y="1155331"/>
                  <a:pt x="1155331" y="1488556"/>
                  <a:pt x="744278" y="1488556"/>
                </a:cubicBezTo>
                <a:cubicBezTo>
                  <a:pt x="333225" y="1488556"/>
                  <a:pt x="0" y="1155331"/>
                  <a:pt x="0" y="744278"/>
                </a:cubicBezTo>
                <a:cubicBezTo>
                  <a:pt x="0" y="333225"/>
                  <a:pt x="333225" y="0"/>
                  <a:pt x="744278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231A0-C366-4F47-958B-0A341426C2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51675" y="2343928"/>
            <a:ext cx="872088" cy="872088"/>
          </a:xfrm>
          <a:custGeom>
            <a:avLst/>
            <a:gdLst>
              <a:gd name="connsiteX0" fmla="*/ 436044 w 872088"/>
              <a:gd name="connsiteY0" fmla="*/ 0 h 872088"/>
              <a:gd name="connsiteX1" fmla="*/ 872088 w 872088"/>
              <a:gd name="connsiteY1" fmla="*/ 436044 h 872088"/>
              <a:gd name="connsiteX2" fmla="*/ 436044 w 872088"/>
              <a:gd name="connsiteY2" fmla="*/ 872088 h 872088"/>
              <a:gd name="connsiteX3" fmla="*/ 0 w 872088"/>
              <a:gd name="connsiteY3" fmla="*/ 436044 h 872088"/>
              <a:gd name="connsiteX4" fmla="*/ 436044 w 872088"/>
              <a:gd name="connsiteY4" fmla="*/ 0 h 87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088" h="872088">
                <a:moveTo>
                  <a:pt x="436044" y="0"/>
                </a:moveTo>
                <a:cubicBezTo>
                  <a:pt x="676864" y="0"/>
                  <a:pt x="872088" y="195224"/>
                  <a:pt x="872088" y="436044"/>
                </a:cubicBezTo>
                <a:cubicBezTo>
                  <a:pt x="872088" y="676864"/>
                  <a:pt x="676864" y="872088"/>
                  <a:pt x="436044" y="872088"/>
                </a:cubicBezTo>
                <a:cubicBezTo>
                  <a:pt x="195224" y="872088"/>
                  <a:pt x="0" y="676864"/>
                  <a:pt x="0" y="436044"/>
                </a:cubicBezTo>
                <a:cubicBezTo>
                  <a:pt x="0" y="195224"/>
                  <a:pt x="195224" y="0"/>
                  <a:pt x="436044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75DAA7D-35BC-42AD-BD82-FC985759D6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8238" y="2343928"/>
            <a:ext cx="872088" cy="872088"/>
          </a:xfrm>
          <a:custGeom>
            <a:avLst/>
            <a:gdLst>
              <a:gd name="connsiteX0" fmla="*/ 436044 w 872088"/>
              <a:gd name="connsiteY0" fmla="*/ 0 h 872088"/>
              <a:gd name="connsiteX1" fmla="*/ 872088 w 872088"/>
              <a:gd name="connsiteY1" fmla="*/ 436044 h 872088"/>
              <a:gd name="connsiteX2" fmla="*/ 436044 w 872088"/>
              <a:gd name="connsiteY2" fmla="*/ 872088 h 872088"/>
              <a:gd name="connsiteX3" fmla="*/ 0 w 872088"/>
              <a:gd name="connsiteY3" fmla="*/ 436044 h 872088"/>
              <a:gd name="connsiteX4" fmla="*/ 436044 w 872088"/>
              <a:gd name="connsiteY4" fmla="*/ 0 h 87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088" h="872088">
                <a:moveTo>
                  <a:pt x="436044" y="0"/>
                </a:moveTo>
                <a:cubicBezTo>
                  <a:pt x="676864" y="0"/>
                  <a:pt x="872088" y="195224"/>
                  <a:pt x="872088" y="436044"/>
                </a:cubicBezTo>
                <a:cubicBezTo>
                  <a:pt x="872088" y="676864"/>
                  <a:pt x="676864" y="872088"/>
                  <a:pt x="436044" y="872088"/>
                </a:cubicBezTo>
                <a:cubicBezTo>
                  <a:pt x="195224" y="872088"/>
                  <a:pt x="0" y="676864"/>
                  <a:pt x="0" y="436044"/>
                </a:cubicBezTo>
                <a:cubicBezTo>
                  <a:pt x="0" y="195224"/>
                  <a:pt x="195224" y="0"/>
                  <a:pt x="436044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81481E-6 L 0 0.5310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5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07407E-6 L -2.70833E-6 0.9335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07407E-6 L 0 0.822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07407E-6 L -2.70833E-6 0.93357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BC4FD5-5BF9-41B7-AF49-5A8CE48D33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8642" y="1038898"/>
            <a:ext cx="3238500" cy="5819102"/>
          </a:xfrm>
          <a:custGeom>
            <a:avLst/>
            <a:gdLst>
              <a:gd name="connsiteX0" fmla="*/ 1619250 w 3238500"/>
              <a:gd name="connsiteY0" fmla="*/ 0 h 5819102"/>
              <a:gd name="connsiteX1" fmla="*/ 3238500 w 3238500"/>
              <a:gd name="connsiteY1" fmla="*/ 1619250 h 5819102"/>
              <a:gd name="connsiteX2" fmla="*/ 3238500 w 3238500"/>
              <a:gd name="connsiteY2" fmla="*/ 5819102 h 5819102"/>
              <a:gd name="connsiteX3" fmla="*/ 0 w 3238500"/>
              <a:gd name="connsiteY3" fmla="*/ 5819102 h 5819102"/>
              <a:gd name="connsiteX4" fmla="*/ 0 w 3238500"/>
              <a:gd name="connsiteY4" fmla="*/ 1619250 h 5819102"/>
              <a:gd name="connsiteX5" fmla="*/ 1619250 w 3238500"/>
              <a:gd name="connsiteY5" fmla="*/ 0 h 581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0" h="5819102">
                <a:moveTo>
                  <a:pt x="1619250" y="0"/>
                </a:moveTo>
                <a:cubicBezTo>
                  <a:pt x="2513537" y="0"/>
                  <a:pt x="3238500" y="724963"/>
                  <a:pt x="3238500" y="1619250"/>
                </a:cubicBezTo>
                <a:lnTo>
                  <a:pt x="3238500" y="5819102"/>
                </a:lnTo>
                <a:lnTo>
                  <a:pt x="0" y="5819102"/>
                </a:lnTo>
                <a:lnTo>
                  <a:pt x="0" y="1619250"/>
                </a:lnTo>
                <a:cubicBezTo>
                  <a:pt x="0" y="724963"/>
                  <a:pt x="724963" y="0"/>
                  <a:pt x="1619250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92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957C84-E9E7-4B0B-80F1-BDB93F5D3D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94502" y="2850004"/>
            <a:ext cx="2468798" cy="1872420"/>
          </a:xfrm>
          <a:custGeom>
            <a:avLst/>
            <a:gdLst>
              <a:gd name="connsiteX0" fmla="*/ 0 w 2468798"/>
              <a:gd name="connsiteY0" fmla="*/ 0 h 1872420"/>
              <a:gd name="connsiteX1" fmla="*/ 2468798 w 2468798"/>
              <a:gd name="connsiteY1" fmla="*/ 0 h 1872420"/>
              <a:gd name="connsiteX2" fmla="*/ 2468798 w 2468798"/>
              <a:gd name="connsiteY2" fmla="*/ 1872420 h 1872420"/>
              <a:gd name="connsiteX3" fmla="*/ 0 w 2468798"/>
              <a:gd name="connsiteY3" fmla="*/ 1872420 h 187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8798" h="1872420">
                <a:moveTo>
                  <a:pt x="0" y="0"/>
                </a:moveTo>
                <a:lnTo>
                  <a:pt x="2468798" y="0"/>
                </a:lnTo>
                <a:lnTo>
                  <a:pt x="2468798" y="1872420"/>
                </a:lnTo>
                <a:lnTo>
                  <a:pt x="0" y="187242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78A0F19-ABF7-4CD8-9667-A7D6BBCCE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32996" y="1241548"/>
            <a:ext cx="2087290" cy="2880294"/>
          </a:xfrm>
          <a:custGeom>
            <a:avLst/>
            <a:gdLst>
              <a:gd name="connsiteX0" fmla="*/ 0 w 2087290"/>
              <a:gd name="connsiteY0" fmla="*/ 0 h 2880294"/>
              <a:gd name="connsiteX1" fmla="*/ 2087290 w 2087290"/>
              <a:gd name="connsiteY1" fmla="*/ 0 h 2880294"/>
              <a:gd name="connsiteX2" fmla="*/ 2087290 w 2087290"/>
              <a:gd name="connsiteY2" fmla="*/ 2880294 h 2880294"/>
              <a:gd name="connsiteX3" fmla="*/ 0 w 2087290"/>
              <a:gd name="connsiteY3" fmla="*/ 2880294 h 288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290" h="2880294">
                <a:moveTo>
                  <a:pt x="0" y="0"/>
                </a:moveTo>
                <a:lnTo>
                  <a:pt x="2087290" y="0"/>
                </a:lnTo>
                <a:lnTo>
                  <a:pt x="2087290" y="2880294"/>
                </a:lnTo>
                <a:lnTo>
                  <a:pt x="0" y="2880294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532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E6B534-E75D-4AC6-9BC0-B72F5FE45C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9767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2ED06C6-DD15-4AF1-B8EF-C8C4A5BC46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58078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AC77686-3B1B-46B8-A566-C9650D51B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46389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23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03F76D-4B55-4EBD-8F79-F7CE984E82B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5871" y="-1"/>
            <a:ext cx="3137648" cy="2247697"/>
          </a:xfrm>
          <a:custGeom>
            <a:avLst/>
            <a:gdLst>
              <a:gd name="connsiteX0" fmla="*/ 0 w 3137648"/>
              <a:gd name="connsiteY0" fmla="*/ 0 h 2247697"/>
              <a:gd name="connsiteX1" fmla="*/ 3137648 w 3137648"/>
              <a:gd name="connsiteY1" fmla="*/ 0 h 2247697"/>
              <a:gd name="connsiteX2" fmla="*/ 3137648 w 3137648"/>
              <a:gd name="connsiteY2" fmla="*/ 2247697 h 2247697"/>
              <a:gd name="connsiteX3" fmla="*/ 0 w 3137648"/>
              <a:gd name="connsiteY3" fmla="*/ 2247697 h 2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48" h="2247697">
                <a:moveTo>
                  <a:pt x="0" y="0"/>
                </a:moveTo>
                <a:lnTo>
                  <a:pt x="3137648" y="0"/>
                </a:lnTo>
                <a:lnTo>
                  <a:pt x="3137648" y="2247697"/>
                </a:lnTo>
                <a:lnTo>
                  <a:pt x="0" y="2247697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C967E1-1419-4ED2-9E01-E34BFEB30A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7176" y="1596672"/>
            <a:ext cx="3137648" cy="4537428"/>
          </a:xfrm>
          <a:custGeom>
            <a:avLst/>
            <a:gdLst>
              <a:gd name="connsiteX0" fmla="*/ 0 w 3137648"/>
              <a:gd name="connsiteY0" fmla="*/ 0 h 4537428"/>
              <a:gd name="connsiteX1" fmla="*/ 3137648 w 3137648"/>
              <a:gd name="connsiteY1" fmla="*/ 0 h 4537428"/>
              <a:gd name="connsiteX2" fmla="*/ 3137648 w 3137648"/>
              <a:gd name="connsiteY2" fmla="*/ 4537428 h 4537428"/>
              <a:gd name="connsiteX3" fmla="*/ 0 w 3137648"/>
              <a:gd name="connsiteY3" fmla="*/ 4537428 h 453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48" h="4537428">
                <a:moveTo>
                  <a:pt x="0" y="0"/>
                </a:moveTo>
                <a:lnTo>
                  <a:pt x="3137648" y="0"/>
                </a:lnTo>
                <a:lnTo>
                  <a:pt x="3137648" y="4537428"/>
                </a:lnTo>
                <a:lnTo>
                  <a:pt x="0" y="4537428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68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FCCB38-C368-4070-B2D3-BE731EB99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6071632" y="1585354"/>
            <a:ext cx="5553650" cy="5553650"/>
          </a:xfrm>
          <a:prstGeom prst="roundRect">
            <a:avLst>
              <a:gd name="adj" fmla="val 33132"/>
            </a:avLst>
          </a:prstGeom>
          <a:solidFill>
            <a:schemeClr val="bg1">
              <a:lumMod val="65000"/>
              <a:alpha val="10000"/>
            </a:schemeClr>
          </a:solidFill>
          <a:ln w="28575">
            <a:noFill/>
          </a:ln>
          <a:effectLst>
            <a:outerShdw blurRad="1270000" dist="1206500" dir="8100000" sx="95000" sy="95000" algn="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0.5257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0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9000">
              <a:srgbClr val="F2F4F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390C17-0B99-4E79-9E79-A98EB123098F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682B2-C924-4C76-97D1-951D2E1103E3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A7E82D-DB98-4C45-B521-C5AF69C1980F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rrow button">
            <a:extLst>
              <a:ext uri="{FF2B5EF4-FFF2-40B4-BE49-F238E27FC236}">
                <a16:creationId xmlns:a16="http://schemas.microsoft.com/office/drawing/2014/main" id="{1DE5A0EB-8E23-436F-BCA0-F8C7E1F02E91}"/>
              </a:ext>
            </a:extLst>
          </p:cNvPr>
          <p:cNvGrpSpPr/>
          <p:nvPr userDrawn="1"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69659735-E7C3-487F-9B33-CF2D8C3D930A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DF5A3F-1D0E-4330-B0EA-6E0AA0571194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14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769" r:id="rId3"/>
    <p:sldLayoutId id="2147483650" r:id="rId4"/>
    <p:sldLayoutId id="2147483658" r:id="rId5"/>
    <p:sldLayoutId id="2147483666" r:id="rId6"/>
    <p:sldLayoutId id="2147483671" r:id="rId7"/>
    <p:sldLayoutId id="2147483673" r:id="rId8"/>
    <p:sldLayoutId id="2147483776" r:id="rId9"/>
    <p:sldLayoutId id="2147483777" r:id="rId10"/>
    <p:sldLayoutId id="2147483841" r:id="rId11"/>
    <p:sldLayoutId id="21474838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E5C717C-80C2-4394-BF71-AB0CBBD3D006}"/>
              </a:ext>
            </a:extLst>
          </p:cNvPr>
          <p:cNvSpPr/>
          <p:nvPr userDrawn="1"/>
        </p:nvSpPr>
        <p:spPr>
          <a:xfrm>
            <a:off x="267996" y="263309"/>
            <a:ext cx="480102" cy="48010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BE444-B7D7-49FD-8424-7CEEA1A1003C}"/>
              </a:ext>
            </a:extLst>
          </p:cNvPr>
          <p:cNvSpPr txBox="1"/>
          <p:nvPr userDrawn="1"/>
        </p:nvSpPr>
        <p:spPr>
          <a:xfrm rot="10800000" flipV="1">
            <a:off x="139796" y="364859"/>
            <a:ext cx="7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fld id="{260E2A6B-A809-4840-BF14-8648BC0BDF87}" type="slidenum">
              <a:rPr lang="id-ID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pPr algn="ctr"/>
              <a:t>‹#›</a:t>
            </a:fld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130C8-F10F-4B6F-96BF-53D1A6309A09}"/>
              </a:ext>
            </a:extLst>
          </p:cNvPr>
          <p:cNvSpPr txBox="1"/>
          <p:nvPr userDrawn="1"/>
        </p:nvSpPr>
        <p:spPr>
          <a:xfrm rot="16200000">
            <a:off x="-531011" y="5406572"/>
            <a:ext cx="207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latin typeface="+mj-lt"/>
              </a:rPr>
              <a:t>FLAX PRES.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FB1A4D-A517-4912-B415-215EE957F83C}"/>
              </a:ext>
            </a:extLst>
          </p:cNvPr>
          <p:cNvSpPr/>
          <p:nvPr userDrawn="1"/>
        </p:nvSpPr>
        <p:spPr>
          <a:xfrm rot="16200000" flipV="1">
            <a:off x="392206" y="3544842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FA0708F-49C4-49B4-A0F7-2BEC5105C848}"/>
              </a:ext>
            </a:extLst>
          </p:cNvPr>
          <p:cNvSpPr/>
          <p:nvPr userDrawn="1"/>
        </p:nvSpPr>
        <p:spPr>
          <a:xfrm rot="16200000" flipV="1">
            <a:off x="392206" y="3313159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5B350AA-7369-44C0-BCB2-63011B42A42B}"/>
              </a:ext>
            </a:extLst>
          </p:cNvPr>
          <p:cNvSpPr/>
          <p:nvPr userDrawn="1"/>
        </p:nvSpPr>
        <p:spPr>
          <a:xfrm rot="16200000" flipV="1">
            <a:off x="392206" y="3081476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083-017-0630-0#auth-Naveen-Chilamkurti-Aff1" TargetMode="External"/><Relationship Id="rId2" Type="http://schemas.openxmlformats.org/officeDocument/2006/relationships/hyperlink" Target="https://link.springer.com/article/10.1007/s12083-017-0630-0#auth-Nasrin-Sultana-Aff1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link.springer.com/article/10.1007/s12083-017-0630-0#auth-Rabei-Alhadad-Aff1" TargetMode="External"/><Relationship Id="rId4" Type="http://schemas.openxmlformats.org/officeDocument/2006/relationships/hyperlink" Target="https://link.springer.com/article/10.1007/s12083-017-0630-0#auth-Wei-Peng-Aff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ight Triangle 111">
            <a:extLst>
              <a:ext uri="{FF2B5EF4-FFF2-40B4-BE49-F238E27FC236}">
                <a16:creationId xmlns:a16="http://schemas.microsoft.com/office/drawing/2014/main" id="{57DA65F9-7431-428A-ADC2-5E77A47CAED0}"/>
              </a:ext>
            </a:extLst>
          </p:cNvPr>
          <p:cNvSpPr/>
          <p:nvPr/>
        </p:nvSpPr>
        <p:spPr>
          <a:xfrm rot="5400000">
            <a:off x="-1" y="0"/>
            <a:ext cx="6857999" cy="6857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Block Arc 35">
            <a:extLst>
              <a:ext uri="{FF2B5EF4-FFF2-40B4-BE49-F238E27FC236}">
                <a16:creationId xmlns:a16="http://schemas.microsoft.com/office/drawing/2014/main" id="{3772C96B-A24B-4462-AD69-F09F75D3C695}"/>
              </a:ext>
            </a:extLst>
          </p:cNvPr>
          <p:cNvSpPr/>
          <p:nvPr/>
        </p:nvSpPr>
        <p:spPr>
          <a:xfrm>
            <a:off x="0" y="-1007365"/>
            <a:ext cx="12192000" cy="12191998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Block Arc 34">
            <a:extLst>
              <a:ext uri="{FF2B5EF4-FFF2-40B4-BE49-F238E27FC236}">
                <a16:creationId xmlns:a16="http://schemas.microsoft.com/office/drawing/2014/main" id="{F1687051-35F1-4C1B-A178-E947EAE2717C}"/>
              </a:ext>
            </a:extLst>
          </p:cNvPr>
          <p:cNvSpPr/>
          <p:nvPr/>
        </p:nvSpPr>
        <p:spPr>
          <a:xfrm>
            <a:off x="0" y="794081"/>
            <a:ext cx="10390553" cy="10390551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Block Arc 21">
            <a:extLst>
              <a:ext uri="{FF2B5EF4-FFF2-40B4-BE49-F238E27FC236}">
                <a16:creationId xmlns:a16="http://schemas.microsoft.com/office/drawing/2014/main" id="{80DC51CC-68BD-46BC-9F01-8093EF082D64}"/>
              </a:ext>
            </a:extLst>
          </p:cNvPr>
          <p:cNvSpPr/>
          <p:nvPr/>
        </p:nvSpPr>
        <p:spPr>
          <a:xfrm>
            <a:off x="0" y="2531367"/>
            <a:ext cx="8653267" cy="8653265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FBE803E-E08D-4AE5-B7E6-F86CE717C4EC}"/>
              </a:ext>
            </a:extLst>
          </p:cNvPr>
          <p:cNvSpPr/>
          <p:nvPr/>
        </p:nvSpPr>
        <p:spPr>
          <a:xfrm>
            <a:off x="904111" y="2144913"/>
            <a:ext cx="3582164" cy="3582164"/>
          </a:xfrm>
          <a:prstGeom prst="ellipse">
            <a:avLst/>
          </a:prstGeom>
          <a:gradFill>
            <a:gsLst>
              <a:gs pos="16000">
                <a:schemeClr val="accent3">
                  <a:alpha val="0"/>
                </a:schemeClr>
              </a:gs>
              <a:gs pos="84000">
                <a:schemeClr val="accent4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26B71-7077-4C50-B2F1-E006C57872F7}"/>
              </a:ext>
            </a:extLst>
          </p:cNvPr>
          <p:cNvSpPr txBox="1"/>
          <p:nvPr/>
        </p:nvSpPr>
        <p:spPr>
          <a:xfrm>
            <a:off x="1313686" y="1224252"/>
            <a:ext cx="7703854" cy="25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0" spc="-300" dirty="0">
                <a:solidFill>
                  <a:srgbClr val="2C4166"/>
                </a:solidFill>
                <a:effectLst>
                  <a:outerShdw blurRad="317500" dist="1778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rPr>
              <a:t>Intrusion Detection</a:t>
            </a:r>
          </a:p>
          <a:p>
            <a:pPr>
              <a:lnSpc>
                <a:spcPct val="70000"/>
              </a:lnSpc>
            </a:pPr>
            <a:r>
              <a:rPr lang="en-US" sz="13800" b="1" spc="-300" dirty="0">
                <a:solidFill>
                  <a:schemeClr val="bg1"/>
                </a:solidFill>
                <a:effectLst>
                  <a:outerShdw blurRad="317500" dist="1778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rPr>
              <a:t>System</a:t>
            </a:r>
          </a:p>
        </p:txBody>
      </p:sp>
      <p:sp>
        <p:nvSpPr>
          <p:cNvPr id="120" name="Oval 51">
            <a:extLst>
              <a:ext uri="{FF2B5EF4-FFF2-40B4-BE49-F238E27FC236}">
                <a16:creationId xmlns:a16="http://schemas.microsoft.com/office/drawing/2014/main" id="{81FD563C-27D8-48F3-B2C3-21F167A4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19" y="4271755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chemeClr val="accent1"/>
              </a:gs>
              <a:gs pos="84000">
                <a:schemeClr val="accent2"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46BD24-CDA3-441A-A26C-8DD9C9ACFBCE}"/>
              </a:ext>
            </a:extLst>
          </p:cNvPr>
          <p:cNvSpPr txBox="1"/>
          <p:nvPr/>
        </p:nvSpPr>
        <p:spPr>
          <a:xfrm>
            <a:off x="8518666" y="4938141"/>
            <a:ext cx="3140421" cy="184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Team Members:</a:t>
            </a:r>
          </a:p>
          <a:p>
            <a:pPr>
              <a:spcBef>
                <a:spcPts val="1200"/>
              </a:spcBef>
            </a:pP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Sushanth</a:t>
            </a: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Dondapati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 </a:t>
            </a: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Viswaksena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Uday Krishna</a:t>
            </a:r>
          </a:p>
          <a:p>
            <a:pPr>
              <a:spcBef>
                <a:spcPts val="1200"/>
              </a:spcBef>
            </a:pP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B.V.S.S.Sumanth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85185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1.11111E-6 L 0.01237 0.02847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4.07407E-6 L 0.01237 0.0284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36" grpId="0" animBg="1"/>
      <p:bldP spid="36" grpId="1" animBg="1"/>
      <p:bldP spid="35" grpId="0" animBg="1"/>
      <p:bldP spid="35" grpId="1" animBg="1"/>
      <p:bldP spid="22" grpId="0" animBg="1"/>
      <p:bldP spid="22" grpId="1" animBg="1"/>
      <p:bldP spid="100" grpId="0" animBg="1"/>
      <p:bldP spid="100" grpId="1" animBg="1"/>
      <p:bldP spid="89" grpId="0"/>
      <p:bldP spid="89" grpId="1"/>
      <p:bldP spid="120" grpId="0" animBg="1"/>
      <p:bldP spid="120" grpId="1" animBg="1"/>
      <p:bldP spid="124" grpId="0"/>
      <p:bldP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71E-6D9D-7831-0F34-E7A26C34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by the team</a:t>
            </a:r>
          </a:p>
        </p:txBody>
      </p:sp>
      <p:sp>
        <p:nvSpPr>
          <p:cNvPr id="3" name="Google Shape;15507;p41">
            <a:extLst>
              <a:ext uri="{FF2B5EF4-FFF2-40B4-BE49-F238E27FC236}">
                <a16:creationId xmlns:a16="http://schemas.microsoft.com/office/drawing/2014/main" id="{7702549C-99D0-E2D0-9441-4BDFC019444D}"/>
              </a:ext>
            </a:extLst>
          </p:cNvPr>
          <p:cNvSpPr/>
          <p:nvPr/>
        </p:nvSpPr>
        <p:spPr>
          <a:xfrm flipH="1">
            <a:off x="4699247" y="1566251"/>
            <a:ext cx="6517971" cy="1235200"/>
          </a:xfrm>
          <a:prstGeom prst="homePlate">
            <a:avLst>
              <a:gd name="adj" fmla="val 2646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4" name="Google Shape;15508;p41">
            <a:extLst>
              <a:ext uri="{FF2B5EF4-FFF2-40B4-BE49-F238E27FC236}">
                <a16:creationId xmlns:a16="http://schemas.microsoft.com/office/drawing/2014/main" id="{28823581-CD50-BE33-BB04-05DC651E246C}"/>
              </a:ext>
            </a:extLst>
          </p:cNvPr>
          <p:cNvSpPr/>
          <p:nvPr/>
        </p:nvSpPr>
        <p:spPr>
          <a:xfrm flipH="1">
            <a:off x="4699247" y="3262080"/>
            <a:ext cx="6517971" cy="1235200"/>
          </a:xfrm>
          <a:prstGeom prst="homePlate">
            <a:avLst>
              <a:gd name="adj" fmla="val 2793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5509;p41">
            <a:extLst>
              <a:ext uri="{FF2B5EF4-FFF2-40B4-BE49-F238E27FC236}">
                <a16:creationId xmlns:a16="http://schemas.microsoft.com/office/drawing/2014/main" id="{8DBF8A26-B5A9-437B-A336-353A63C0EDA5}"/>
              </a:ext>
            </a:extLst>
          </p:cNvPr>
          <p:cNvSpPr/>
          <p:nvPr/>
        </p:nvSpPr>
        <p:spPr>
          <a:xfrm flipH="1">
            <a:off x="4699247" y="4957909"/>
            <a:ext cx="6517971" cy="1235200"/>
          </a:xfrm>
          <a:prstGeom prst="homePlate">
            <a:avLst>
              <a:gd name="adj" fmla="val 2646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Google Shape;15522;p41">
            <a:extLst>
              <a:ext uri="{FF2B5EF4-FFF2-40B4-BE49-F238E27FC236}">
                <a16:creationId xmlns:a16="http://schemas.microsoft.com/office/drawing/2014/main" id="{1E86BF91-8850-E857-17D9-C9C317024674}"/>
              </a:ext>
            </a:extLst>
          </p:cNvPr>
          <p:cNvSpPr/>
          <p:nvPr/>
        </p:nvSpPr>
        <p:spPr>
          <a:xfrm>
            <a:off x="5373951" y="1823495"/>
            <a:ext cx="6420165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latin typeface="Fira Sans"/>
                <a:ea typeface="Fira Sans"/>
                <a:cs typeface="Fira Sans"/>
                <a:sym typeface="Fira Sans"/>
              </a:rPr>
              <a:t>Mininet is Up and Running successfully creating topology.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15523;p41">
            <a:extLst>
              <a:ext uri="{FF2B5EF4-FFF2-40B4-BE49-F238E27FC236}">
                <a16:creationId xmlns:a16="http://schemas.microsoft.com/office/drawing/2014/main" id="{D9316040-ADB9-C6FA-938B-7836A307F3F8}"/>
              </a:ext>
            </a:extLst>
          </p:cNvPr>
          <p:cNvSpPr/>
          <p:nvPr/>
        </p:nvSpPr>
        <p:spPr>
          <a:xfrm>
            <a:off x="5373952" y="3515280"/>
            <a:ext cx="6208449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Integrated RYU Controller for SDN network </a:t>
            </a:r>
            <a:r>
              <a:rPr lang="en-US" sz="16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devolopment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15524;p41">
            <a:extLst>
              <a:ext uri="{FF2B5EF4-FFF2-40B4-BE49-F238E27FC236}">
                <a16:creationId xmlns:a16="http://schemas.microsoft.com/office/drawing/2014/main" id="{9E33C379-BC5E-B358-B6FC-0B5F24977B12}"/>
              </a:ext>
            </a:extLst>
          </p:cNvPr>
          <p:cNvSpPr/>
          <p:nvPr/>
        </p:nvSpPr>
        <p:spPr>
          <a:xfrm>
            <a:off x="5373951" y="5211109"/>
            <a:ext cx="5717219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Successfully used an ML algorithm to predict DDOS attacks.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63CE-5A83-DF69-7EEF-20499C48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5" y="1922642"/>
            <a:ext cx="3684164" cy="3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D45A126-6537-4B44-BA6A-4D336386162C}"/>
              </a:ext>
            </a:extLst>
          </p:cNvPr>
          <p:cNvSpPr txBox="1"/>
          <p:nvPr/>
        </p:nvSpPr>
        <p:spPr>
          <a:xfrm>
            <a:off x="1055688" y="549275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A3108E-565A-4912-AF8B-9D98930854D7}"/>
              </a:ext>
            </a:extLst>
          </p:cNvPr>
          <p:cNvGrpSpPr/>
          <p:nvPr/>
        </p:nvGrpSpPr>
        <p:grpSpPr>
          <a:xfrm>
            <a:off x="2023620" y="2098919"/>
            <a:ext cx="2941164" cy="2941164"/>
            <a:chOff x="1994437" y="1912187"/>
            <a:chExt cx="2941164" cy="29411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DFA25E-FE90-4096-9FA0-6B281808625A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ellipse">
              <a:avLst/>
            </a:prstGeom>
            <a:ln w="1270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88634A30-64CE-4AF0-93D3-D98FC8168C57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pie">
              <a:avLst>
                <a:gd name="adj1" fmla="val 1766423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736600" dist="4318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802AF2BC-333F-4F31-8A74-0E986A197938}"/>
              </a:ext>
            </a:extLst>
          </p:cNvPr>
          <p:cNvSpPr/>
          <p:nvPr/>
        </p:nvSpPr>
        <p:spPr>
          <a:xfrm>
            <a:off x="1803948" y="1879247"/>
            <a:ext cx="3380508" cy="3380508"/>
          </a:xfrm>
          <a:prstGeom prst="pie">
            <a:avLst>
              <a:gd name="adj1" fmla="val 7593720"/>
              <a:gd name="adj2" fmla="val 16200000"/>
            </a:avLst>
          </a:prstGeom>
          <a:gradFill>
            <a:gsLst>
              <a:gs pos="100000">
                <a:schemeClr val="accent3"/>
              </a:gs>
              <a:gs pos="60000">
                <a:schemeClr val="accent2"/>
              </a:gs>
              <a:gs pos="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736600" dist="3048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4BA0FC-849B-4B3B-AA88-98CA965C1921}"/>
              </a:ext>
            </a:extLst>
          </p:cNvPr>
          <p:cNvSpPr/>
          <p:nvPr/>
        </p:nvSpPr>
        <p:spPr>
          <a:xfrm>
            <a:off x="2586587" y="2661886"/>
            <a:ext cx="1815230" cy="18152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20700" dist="3810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18F8B-15EA-402C-AB09-F96DD325E209}"/>
              </a:ext>
            </a:extLst>
          </p:cNvPr>
          <p:cNvSpPr txBox="1"/>
          <p:nvPr/>
        </p:nvSpPr>
        <p:spPr>
          <a:xfrm>
            <a:off x="2698606" y="3186812"/>
            <a:ext cx="161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4400" dirty="0"/>
              <a:t>66%</a:t>
            </a:r>
            <a:endParaRPr lang="en-US" sz="44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55BE7-15EF-43E5-961C-61723A9B3F11}"/>
              </a:ext>
            </a:extLst>
          </p:cNvPr>
          <p:cNvSpPr txBox="1"/>
          <p:nvPr/>
        </p:nvSpPr>
        <p:spPr>
          <a:xfrm>
            <a:off x="2359933" y="5305952"/>
            <a:ext cx="226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Logistic Regression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857960-126C-49D6-A07F-8414C6C1EDBA}"/>
              </a:ext>
            </a:extLst>
          </p:cNvPr>
          <p:cNvGrpSpPr/>
          <p:nvPr/>
        </p:nvGrpSpPr>
        <p:grpSpPr>
          <a:xfrm>
            <a:off x="7227216" y="2098919"/>
            <a:ext cx="2941164" cy="2941164"/>
            <a:chOff x="1994437" y="1912187"/>
            <a:chExt cx="2941164" cy="294116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F0BF28-A281-43FB-A2F0-F6569944A70E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ellipse">
              <a:avLst/>
            </a:prstGeom>
            <a:ln w="1270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31B35792-692C-4924-A132-D8B6DA5A4BAF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pie">
              <a:avLst>
                <a:gd name="adj1" fmla="val 20025031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736600" dist="4318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3AB82686-77DE-4353-9067-4630E751A171}"/>
              </a:ext>
            </a:extLst>
          </p:cNvPr>
          <p:cNvSpPr/>
          <p:nvPr/>
        </p:nvSpPr>
        <p:spPr>
          <a:xfrm>
            <a:off x="7007544" y="1879247"/>
            <a:ext cx="3380508" cy="3380508"/>
          </a:xfrm>
          <a:prstGeom prst="pie">
            <a:avLst>
              <a:gd name="adj1" fmla="val 2731038"/>
              <a:gd name="adj2" fmla="val 16200000"/>
            </a:avLst>
          </a:prstGeom>
          <a:gradFill>
            <a:gsLst>
              <a:gs pos="100000">
                <a:schemeClr val="accent6"/>
              </a:gs>
              <a:gs pos="60000">
                <a:schemeClr val="accent5"/>
              </a:gs>
              <a:gs pos="5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736600" dist="3048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4060CC-5ACE-4A68-BADA-2D4568B9CDFB}"/>
              </a:ext>
            </a:extLst>
          </p:cNvPr>
          <p:cNvSpPr/>
          <p:nvPr/>
        </p:nvSpPr>
        <p:spPr>
          <a:xfrm>
            <a:off x="7790183" y="2661886"/>
            <a:ext cx="1815230" cy="18152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20700" dist="3810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CE0A0-28D4-44F6-8D63-BA083BD9F1A8}"/>
              </a:ext>
            </a:extLst>
          </p:cNvPr>
          <p:cNvSpPr txBox="1"/>
          <p:nvPr/>
        </p:nvSpPr>
        <p:spPr>
          <a:xfrm>
            <a:off x="7941113" y="3196541"/>
            <a:ext cx="161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4400" dirty="0">
                <a:gradFill>
                  <a:gsLst>
                    <a:gs pos="100000">
                      <a:schemeClr val="accent6"/>
                    </a:gs>
                    <a:gs pos="60000">
                      <a:schemeClr val="accent5"/>
                    </a:gs>
                    <a:gs pos="5000">
                      <a:schemeClr val="accent4"/>
                    </a:gs>
                  </a:gsLst>
                  <a:path path="circle">
                    <a:fillToRect r="100000" b="100000"/>
                  </a:path>
                </a:gradFill>
              </a:rPr>
              <a:t>96</a:t>
            </a:r>
            <a:r>
              <a:rPr lang="en-US" sz="4400" baseline="30000" dirty="0">
                <a:gradFill>
                  <a:gsLst>
                    <a:gs pos="100000">
                      <a:schemeClr val="accent6"/>
                    </a:gs>
                    <a:gs pos="60000">
                      <a:schemeClr val="accent5"/>
                    </a:gs>
                    <a:gs pos="5000">
                      <a:schemeClr val="accent4"/>
                    </a:gs>
                  </a:gsLst>
                  <a:path path="circle">
                    <a:fillToRect r="100000" b="100000"/>
                  </a:path>
                </a:gradFill>
              </a:rPr>
              <a:t>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4DA671-5144-4BA0-B69C-5508A62B2DBC}"/>
              </a:ext>
            </a:extLst>
          </p:cNvPr>
          <p:cNvSpPr txBox="1"/>
          <p:nvPr/>
        </p:nvSpPr>
        <p:spPr>
          <a:xfrm>
            <a:off x="7592712" y="5335135"/>
            <a:ext cx="226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272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4.16667E-7 0.0724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2" grpId="0" animBg="1"/>
      <p:bldP spid="14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2CBE45-41E0-4198-A122-D57BD7CE96FD}"/>
              </a:ext>
            </a:extLst>
          </p:cNvPr>
          <p:cNvSpPr/>
          <p:nvPr/>
        </p:nvSpPr>
        <p:spPr>
          <a:xfrm>
            <a:off x="0" y="0"/>
            <a:ext cx="8848725" cy="6858000"/>
          </a:xfrm>
          <a:prstGeom prst="roundRect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F6C8F6-38C1-42FD-9833-06B40356EED4}"/>
              </a:ext>
            </a:extLst>
          </p:cNvPr>
          <p:cNvSpPr/>
          <p:nvPr/>
        </p:nvSpPr>
        <p:spPr>
          <a:xfrm rot="16200000">
            <a:off x="4252511" y="3044279"/>
            <a:ext cx="5543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Research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3FE19-936C-4EE2-B9C7-595D3EE6FF32}"/>
              </a:ext>
            </a:extLst>
          </p:cNvPr>
          <p:cNvSpPr txBox="1"/>
          <p:nvPr/>
        </p:nvSpPr>
        <p:spPr>
          <a:xfrm>
            <a:off x="1379537" y="801104"/>
            <a:ext cx="4998403" cy="21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r>
              <a:rPr lang="en-IN" dirty="0">
                <a:latin typeface="+mj-lt"/>
              </a:rPr>
              <a:t>Survey on SDN based network intrusion detection system using machine learning approaches</a:t>
            </a:r>
          </a:p>
          <a:p>
            <a:br>
              <a:rPr lang="en-IN" b="0" dirty="0">
                <a:latin typeface="+mj-lt"/>
              </a:rPr>
            </a:br>
            <a:endParaRPr lang="en-IN" b="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61EE4-93CE-4344-AF30-00C849E5165E}"/>
              </a:ext>
            </a:extLst>
          </p:cNvPr>
          <p:cNvSpPr txBox="1"/>
          <p:nvPr/>
        </p:nvSpPr>
        <p:spPr>
          <a:xfrm>
            <a:off x="1330111" y="2303145"/>
            <a:ext cx="4998404" cy="70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600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Authors </a:t>
            </a:r>
            <a:r>
              <a:rPr lang="en-IN" sz="1600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Nasrin Sultana</a:t>
            </a:r>
            <a:r>
              <a:rPr lang="en-IN" sz="1600" dirty="0">
                <a:latin typeface="+mj-lt"/>
              </a:rPr>
              <a:t>, </a:t>
            </a:r>
            <a:r>
              <a:rPr lang="en-IN" sz="1600" dirty="0">
                <a:latin typeface="+mj-lt"/>
                <a:hlinkClick r:id="rId3"/>
              </a:rPr>
              <a:t>Naveen Chilamkurti</a:t>
            </a:r>
            <a:r>
              <a:rPr lang="en-IN" sz="1600" dirty="0">
                <a:latin typeface="+mj-lt"/>
              </a:rPr>
              <a:t>, </a:t>
            </a:r>
            <a:r>
              <a:rPr lang="en-IN" sz="1600" dirty="0">
                <a:latin typeface="+mj-lt"/>
                <a:hlinkClick r:id="rId4"/>
              </a:rPr>
              <a:t>Wei Peng</a:t>
            </a:r>
            <a:r>
              <a:rPr lang="en-IN" sz="1600" dirty="0">
                <a:latin typeface="+mj-lt"/>
              </a:rPr>
              <a:t> &amp; </a:t>
            </a:r>
            <a:r>
              <a:rPr lang="en-IN" sz="1600" dirty="0">
                <a:latin typeface="+mj-lt"/>
                <a:hlinkClick r:id="rId5"/>
              </a:rPr>
              <a:t>Rabei Alhadad</a:t>
            </a:r>
            <a:r>
              <a:rPr lang="en-IN" sz="1600" dirty="0">
                <a:latin typeface="+mj-lt"/>
              </a:rPr>
              <a:t> </a:t>
            </a:r>
            <a:endParaRPr lang="en-US" sz="1600" b="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48" name="Arrow button">
            <a:extLst>
              <a:ext uri="{FF2B5EF4-FFF2-40B4-BE49-F238E27FC236}">
                <a16:creationId xmlns:a16="http://schemas.microsoft.com/office/drawing/2014/main" id="{06F0883F-449C-4B90-BF82-EF7C8F3CED63}"/>
              </a:ext>
            </a:extLst>
          </p:cNvPr>
          <p:cNvGrpSpPr/>
          <p:nvPr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49" name="Oval 48">
              <a:extLst>
                <a:ext uri="{FF2B5EF4-FFF2-40B4-BE49-F238E27FC236}">
                  <a16:creationId xmlns:a16="http://schemas.microsoft.com/office/drawing/2014/main" id="{1BFEC986-13C6-4288-A0B2-097AA1C9FAB2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79FE86-4299-4E3C-8C2C-0A2F3A9AF236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250027-2011-458D-A56A-ACF22A69D08F}"/>
              </a:ext>
            </a:extLst>
          </p:cNvPr>
          <p:cNvSpPr txBox="1"/>
          <p:nvPr/>
        </p:nvSpPr>
        <p:spPr>
          <a:xfrm rot="10800000" flipV="1">
            <a:off x="217419" y="6102874"/>
            <a:ext cx="5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2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2AF776-A762-4077-A537-C6294E95183D}"/>
              </a:ext>
            </a:extLst>
          </p:cNvPr>
          <p:cNvSpPr txBox="1"/>
          <p:nvPr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5AFB41F-2004-409F-959B-D64474766C7A}"/>
              </a:ext>
            </a:extLst>
          </p:cNvPr>
          <p:cNvCxnSpPr>
            <a:cxnSpLocks/>
          </p:cNvCxnSpPr>
          <p:nvPr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1D52D3-76E7-B648-8FDB-350319D432E1}"/>
              </a:ext>
            </a:extLst>
          </p:cNvPr>
          <p:cNvSpPr txBox="1"/>
          <p:nvPr/>
        </p:nvSpPr>
        <p:spPr>
          <a:xfrm>
            <a:off x="1297160" y="3419372"/>
            <a:ext cx="4998404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Year of Published : </a:t>
            </a:r>
            <a:r>
              <a:rPr lang="en-US" sz="1600" b="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148CE-5393-97BC-B810-96D8BE6DA2BE}"/>
              </a:ext>
            </a:extLst>
          </p:cNvPr>
          <p:cNvSpPr txBox="1"/>
          <p:nvPr/>
        </p:nvSpPr>
        <p:spPr>
          <a:xfrm>
            <a:off x="1313636" y="3855978"/>
            <a:ext cx="4998404" cy="166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bg1"/>
                </a:solidFill>
                <a:latin typeface="+mn-lt"/>
              </a:rPr>
              <a:t>Citation: 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Sultana, N., </a:t>
            </a:r>
            <a:r>
              <a:rPr lang="en-IN" sz="1600" b="0" dirty="0" err="1">
                <a:solidFill>
                  <a:schemeClr val="bg1"/>
                </a:solidFill>
                <a:latin typeface="+mn-lt"/>
              </a:rPr>
              <a:t>Chilamkurti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, N., Peng, W. 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et al.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 Survey on SDN based network intrusion detection system using machine learning approaches. 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Peer-to-Peer </a:t>
            </a:r>
            <a:r>
              <a:rPr lang="en-IN" sz="1600" b="0" i="1" dirty="0" err="1">
                <a:solidFill>
                  <a:schemeClr val="bg1"/>
                </a:solidFill>
                <a:latin typeface="+mn-lt"/>
              </a:rPr>
              <a:t>Netw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. Appl.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 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12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, 493–501 (2019). https://</a:t>
            </a:r>
            <a:r>
              <a:rPr lang="en-IN" sz="1600" b="0" dirty="0" err="1">
                <a:solidFill>
                  <a:schemeClr val="bg1"/>
                </a:solidFill>
                <a:latin typeface="+mn-lt"/>
              </a:rPr>
              <a:t>doi.org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/10.1007/s12083-017-0630-0</a:t>
            </a:r>
            <a:endParaRPr lang="en-US" sz="1600" b="0" dirty="0">
              <a:solidFill>
                <a:schemeClr val="bg1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5483-7CD8-F739-E14E-A7D4E1BD2D10}"/>
              </a:ext>
            </a:extLst>
          </p:cNvPr>
          <p:cNvSpPr txBox="1"/>
          <p:nvPr/>
        </p:nvSpPr>
        <p:spPr>
          <a:xfrm>
            <a:off x="1288922" y="3052788"/>
            <a:ext cx="4998404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Journal/Conference: </a:t>
            </a:r>
            <a:r>
              <a:rPr lang="en-US" sz="1600" b="0" dirty="0">
                <a:solidFill>
                  <a:schemeClr val="bg1"/>
                </a:solidFill>
                <a:cs typeface="Segoe UI" panose="020B0502040204020203" pitchFamily="34" charset="0"/>
              </a:rPr>
              <a:t>Conference</a:t>
            </a:r>
            <a:endParaRPr lang="en-US" sz="1600" b="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D6271-DFB4-54D3-B0AC-0016181FA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0" y="19456"/>
            <a:ext cx="3977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2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2048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1.04167E-6 0.2013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2.5E-6 0.2013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20139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0.20139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0.20139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9" grpId="0"/>
      <p:bldP spid="9" grpId="1"/>
      <p:bldP spid="10" grpId="0"/>
      <p:bldP spid="10" grpId="1"/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0">
            <a:extLst>
              <a:ext uri="{FF2B5EF4-FFF2-40B4-BE49-F238E27FC236}">
                <a16:creationId xmlns:a16="http://schemas.microsoft.com/office/drawing/2014/main" id="{7F86E1FA-D271-4931-87A8-C8E49529249E}"/>
              </a:ext>
            </a:extLst>
          </p:cNvPr>
          <p:cNvSpPr/>
          <p:nvPr/>
        </p:nvSpPr>
        <p:spPr>
          <a:xfrm rot="10800000">
            <a:off x="547440" y="1483991"/>
            <a:ext cx="6968894" cy="8284882"/>
          </a:xfrm>
          <a:custGeom>
            <a:avLst/>
            <a:gdLst>
              <a:gd name="connsiteX0" fmla="*/ 0 w 5966939"/>
              <a:gd name="connsiteY0" fmla="*/ 2983461 h 5966921"/>
              <a:gd name="connsiteX1" fmla="*/ 2983470 w 5966939"/>
              <a:gd name="connsiteY1" fmla="*/ 0 h 5966921"/>
              <a:gd name="connsiteX2" fmla="*/ 5966940 w 5966939"/>
              <a:gd name="connsiteY2" fmla="*/ 2983461 h 5966921"/>
              <a:gd name="connsiteX3" fmla="*/ 2983470 w 5966939"/>
              <a:gd name="connsiteY3" fmla="*/ 5966922 h 5966921"/>
              <a:gd name="connsiteX4" fmla="*/ 0 w 5966939"/>
              <a:gd name="connsiteY4" fmla="*/ 2983461 h 5966921"/>
              <a:gd name="connsiteX0" fmla="*/ 1149535 w 7116475"/>
              <a:gd name="connsiteY0" fmla="*/ 2983461 h 5966922"/>
              <a:gd name="connsiteX1" fmla="*/ 4133005 w 7116475"/>
              <a:gd name="connsiteY1" fmla="*/ 0 h 5966922"/>
              <a:gd name="connsiteX2" fmla="*/ 7116475 w 7116475"/>
              <a:gd name="connsiteY2" fmla="*/ 2983461 h 5966922"/>
              <a:gd name="connsiteX3" fmla="*/ 4133005 w 7116475"/>
              <a:gd name="connsiteY3" fmla="*/ 5966922 h 5966922"/>
              <a:gd name="connsiteX4" fmla="*/ 1149535 w 7116475"/>
              <a:gd name="connsiteY4" fmla="*/ 2983461 h 5966922"/>
              <a:gd name="connsiteX0" fmla="*/ 2556 w 5969496"/>
              <a:gd name="connsiteY0" fmla="*/ 2983461 h 6966163"/>
              <a:gd name="connsiteX1" fmla="*/ 2986026 w 5969496"/>
              <a:gd name="connsiteY1" fmla="*/ 0 h 6966163"/>
              <a:gd name="connsiteX2" fmla="*/ 5969496 w 5969496"/>
              <a:gd name="connsiteY2" fmla="*/ 2983461 h 6966163"/>
              <a:gd name="connsiteX3" fmla="*/ 3410233 w 5969496"/>
              <a:gd name="connsiteY3" fmla="*/ 6966163 h 6966163"/>
              <a:gd name="connsiteX4" fmla="*/ 2556 w 5969496"/>
              <a:gd name="connsiteY4" fmla="*/ 2983461 h 6966163"/>
              <a:gd name="connsiteX0" fmla="*/ 2556 w 5969496"/>
              <a:gd name="connsiteY0" fmla="*/ 2983461 h 7849103"/>
              <a:gd name="connsiteX1" fmla="*/ 2986026 w 5969496"/>
              <a:gd name="connsiteY1" fmla="*/ 0 h 7849103"/>
              <a:gd name="connsiteX2" fmla="*/ 5969496 w 5969496"/>
              <a:gd name="connsiteY2" fmla="*/ 2983461 h 7849103"/>
              <a:gd name="connsiteX3" fmla="*/ 3410233 w 5969496"/>
              <a:gd name="connsiteY3" fmla="*/ 6966163 h 7849103"/>
              <a:gd name="connsiteX4" fmla="*/ 2556 w 5969496"/>
              <a:gd name="connsiteY4" fmla="*/ 2983461 h 7849103"/>
              <a:gd name="connsiteX0" fmla="*/ 136145 w 6103085"/>
              <a:gd name="connsiteY0" fmla="*/ 2983461 h 7849103"/>
              <a:gd name="connsiteX1" fmla="*/ 3119615 w 6103085"/>
              <a:gd name="connsiteY1" fmla="*/ 0 h 7849103"/>
              <a:gd name="connsiteX2" fmla="*/ 6103085 w 6103085"/>
              <a:gd name="connsiteY2" fmla="*/ 2983461 h 7849103"/>
              <a:gd name="connsiteX3" fmla="*/ 3543822 w 6103085"/>
              <a:gd name="connsiteY3" fmla="*/ 6966163 h 7849103"/>
              <a:gd name="connsiteX4" fmla="*/ 136145 w 6103085"/>
              <a:gd name="connsiteY4" fmla="*/ 2983461 h 7849103"/>
              <a:gd name="connsiteX0" fmla="*/ 117415 w 6602829"/>
              <a:gd name="connsiteY0" fmla="*/ 2589431 h 6969390"/>
              <a:gd name="connsiteX1" fmla="*/ 3619359 w 6602829"/>
              <a:gd name="connsiteY1" fmla="*/ 1896 h 6969390"/>
              <a:gd name="connsiteX2" fmla="*/ 6602829 w 6602829"/>
              <a:gd name="connsiteY2" fmla="*/ 2985357 h 6969390"/>
              <a:gd name="connsiteX3" fmla="*/ 4043566 w 6602829"/>
              <a:gd name="connsiteY3" fmla="*/ 6968059 h 6969390"/>
              <a:gd name="connsiteX4" fmla="*/ 117415 w 6602829"/>
              <a:gd name="connsiteY4" fmla="*/ 2589431 h 6969390"/>
              <a:gd name="connsiteX0" fmla="*/ 443912 w 6929326"/>
              <a:gd name="connsiteY0" fmla="*/ 2588972 h 6968931"/>
              <a:gd name="connsiteX1" fmla="*/ 3945856 w 6929326"/>
              <a:gd name="connsiteY1" fmla="*/ 1437 h 6968931"/>
              <a:gd name="connsiteX2" fmla="*/ 6929326 w 6929326"/>
              <a:gd name="connsiteY2" fmla="*/ 2984898 h 6968931"/>
              <a:gd name="connsiteX3" fmla="*/ 4370063 w 6929326"/>
              <a:gd name="connsiteY3" fmla="*/ 6967600 h 6968931"/>
              <a:gd name="connsiteX4" fmla="*/ 443912 w 6929326"/>
              <a:gd name="connsiteY4" fmla="*/ 2588972 h 6968931"/>
              <a:gd name="connsiteX0" fmla="*/ 316840 w 6802254"/>
              <a:gd name="connsiteY0" fmla="*/ 2589197 h 6969156"/>
              <a:gd name="connsiteX1" fmla="*/ 3818784 w 6802254"/>
              <a:gd name="connsiteY1" fmla="*/ 1662 h 6969156"/>
              <a:gd name="connsiteX2" fmla="*/ 6802254 w 6802254"/>
              <a:gd name="connsiteY2" fmla="*/ 2985123 h 6969156"/>
              <a:gd name="connsiteX3" fmla="*/ 4242991 w 6802254"/>
              <a:gd name="connsiteY3" fmla="*/ 6967825 h 6969156"/>
              <a:gd name="connsiteX4" fmla="*/ 316840 w 6802254"/>
              <a:gd name="connsiteY4" fmla="*/ 2589197 h 6969156"/>
              <a:gd name="connsiteX0" fmla="*/ 316840 w 6802254"/>
              <a:gd name="connsiteY0" fmla="*/ 2589197 h 8284882"/>
              <a:gd name="connsiteX1" fmla="*/ 3818784 w 6802254"/>
              <a:gd name="connsiteY1" fmla="*/ 1662 h 8284882"/>
              <a:gd name="connsiteX2" fmla="*/ 6802254 w 6802254"/>
              <a:gd name="connsiteY2" fmla="*/ 2985123 h 8284882"/>
              <a:gd name="connsiteX3" fmla="*/ 4242991 w 6802254"/>
              <a:gd name="connsiteY3" fmla="*/ 6967825 h 8284882"/>
              <a:gd name="connsiteX4" fmla="*/ 316840 w 6802254"/>
              <a:gd name="connsiteY4" fmla="*/ 2589197 h 8284882"/>
              <a:gd name="connsiteX0" fmla="*/ 316840 w 6968894"/>
              <a:gd name="connsiteY0" fmla="*/ 2589197 h 8284882"/>
              <a:gd name="connsiteX1" fmla="*/ 3818784 w 6968894"/>
              <a:gd name="connsiteY1" fmla="*/ 1662 h 8284882"/>
              <a:gd name="connsiteX2" fmla="*/ 6802254 w 6968894"/>
              <a:gd name="connsiteY2" fmla="*/ 2985123 h 8284882"/>
              <a:gd name="connsiteX3" fmla="*/ 4242991 w 6968894"/>
              <a:gd name="connsiteY3" fmla="*/ 6967825 h 8284882"/>
              <a:gd name="connsiteX4" fmla="*/ 316840 w 6968894"/>
              <a:gd name="connsiteY4" fmla="*/ 2589197 h 82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894" h="8284882">
                <a:moveTo>
                  <a:pt x="316840" y="2589197"/>
                </a:moveTo>
                <a:cubicBezTo>
                  <a:pt x="-1120749" y="1852376"/>
                  <a:pt x="2737882" y="-64326"/>
                  <a:pt x="3818784" y="1662"/>
                </a:cubicBezTo>
                <a:cubicBezTo>
                  <a:pt x="4899686" y="67650"/>
                  <a:pt x="7673111" y="-157568"/>
                  <a:pt x="6802254" y="2985123"/>
                </a:cubicBezTo>
                <a:cubicBezTo>
                  <a:pt x="6802254" y="4632843"/>
                  <a:pt x="5144784" y="11002497"/>
                  <a:pt x="4242991" y="6967825"/>
                </a:cubicBezTo>
                <a:cubicBezTo>
                  <a:pt x="3341198" y="2933153"/>
                  <a:pt x="1754429" y="3326018"/>
                  <a:pt x="316840" y="2589197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D1BCB-A6B3-4398-BFA7-758406AEAF0D}"/>
              </a:ext>
            </a:extLst>
          </p:cNvPr>
          <p:cNvSpPr txBox="1"/>
          <p:nvPr/>
        </p:nvSpPr>
        <p:spPr>
          <a:xfrm>
            <a:off x="1420275" y="450222"/>
            <a:ext cx="4840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45AC26-D822-437F-8E66-72FF5947BE9D}"/>
              </a:ext>
            </a:extLst>
          </p:cNvPr>
          <p:cNvGrpSpPr/>
          <p:nvPr/>
        </p:nvGrpSpPr>
        <p:grpSpPr>
          <a:xfrm>
            <a:off x="7201885" y="1511329"/>
            <a:ext cx="2044700" cy="4618010"/>
            <a:chOff x="7341585" y="755445"/>
            <a:chExt cx="2044700" cy="52262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6FCEEF-AD8D-4D19-B572-DD1EA85A748F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85" y="755445"/>
              <a:ext cx="0" cy="52262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564D7F-B480-4945-A920-437A53EB4801}"/>
                </a:ext>
              </a:extLst>
            </p:cNvPr>
            <p:cNvCxnSpPr>
              <a:cxnSpLocks/>
            </p:cNvCxnSpPr>
            <p:nvPr/>
          </p:nvCxnSpPr>
          <p:spPr>
            <a:xfrm>
              <a:off x="9386285" y="755445"/>
              <a:ext cx="0" cy="52262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D6DF98-EA5B-4A43-9382-4818B37A69BA}"/>
              </a:ext>
            </a:extLst>
          </p:cNvPr>
          <p:cNvGrpSpPr/>
          <p:nvPr/>
        </p:nvGrpSpPr>
        <p:grpSpPr>
          <a:xfrm>
            <a:off x="3848104" y="3063775"/>
            <a:ext cx="7108815" cy="1587500"/>
            <a:chOff x="3848105" y="3063775"/>
            <a:chExt cx="6778622" cy="158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C079CC-893B-4B22-A613-7FE0570BCC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7416" y="1261964"/>
              <a:ext cx="0" cy="67786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56BED-B251-4606-BFEB-0FE5F32D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7416" y="-325536"/>
              <a:ext cx="0" cy="67786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633389-8108-49D1-8405-9FC88F254D18}"/>
              </a:ext>
            </a:extLst>
          </p:cNvPr>
          <p:cNvGrpSpPr/>
          <p:nvPr/>
        </p:nvGrpSpPr>
        <p:grpSpPr>
          <a:xfrm>
            <a:off x="3840687" y="1715867"/>
            <a:ext cx="3573368" cy="1107996"/>
            <a:chOff x="3840687" y="1715867"/>
            <a:chExt cx="357336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936139-5FD5-405A-B962-99C36B0D198D}"/>
                </a:ext>
              </a:extLst>
            </p:cNvPr>
            <p:cNvSpPr txBox="1"/>
            <p:nvPr/>
          </p:nvSpPr>
          <p:spPr>
            <a:xfrm>
              <a:off x="3840687" y="1715867"/>
              <a:ext cx="9345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91969-3C76-49D5-A1E1-164F32B9976E}"/>
                </a:ext>
              </a:extLst>
            </p:cNvPr>
            <p:cNvSpPr txBox="1"/>
            <p:nvPr/>
          </p:nvSpPr>
          <p:spPr>
            <a:xfrm>
              <a:off x="4616770" y="1748680"/>
              <a:ext cx="2797285" cy="101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800"/>
                </a:spcBef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Machine Learning algorithms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A32552-32F9-4230-9E7B-0BDBD01AE069}"/>
              </a:ext>
            </a:extLst>
          </p:cNvPr>
          <p:cNvSpPr/>
          <p:nvPr/>
        </p:nvSpPr>
        <p:spPr>
          <a:xfrm rot="5400000">
            <a:off x="9093405" y="2916166"/>
            <a:ext cx="306359" cy="299980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C54AA9-EEF7-409A-9223-9B4430D4DA98}"/>
              </a:ext>
            </a:extLst>
          </p:cNvPr>
          <p:cNvSpPr/>
          <p:nvPr/>
        </p:nvSpPr>
        <p:spPr>
          <a:xfrm rot="5400000">
            <a:off x="7048705" y="4501285"/>
            <a:ext cx="306359" cy="299980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4CE78-14B6-4D72-80FC-0BCB1EB80EBF}"/>
              </a:ext>
            </a:extLst>
          </p:cNvPr>
          <p:cNvSpPr txBox="1"/>
          <p:nvPr/>
        </p:nvSpPr>
        <p:spPr>
          <a:xfrm>
            <a:off x="7547958" y="3321718"/>
            <a:ext cx="135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751DB3-13F9-4E4A-ADED-19556B964E82}"/>
              </a:ext>
            </a:extLst>
          </p:cNvPr>
          <p:cNvSpPr txBox="1"/>
          <p:nvPr/>
        </p:nvSpPr>
        <p:spPr>
          <a:xfrm>
            <a:off x="9433646" y="3115402"/>
            <a:ext cx="1560349" cy="14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Dynamic flow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53EE0-F35E-4728-B213-13ECA4BD5EFB}"/>
              </a:ext>
            </a:extLst>
          </p:cNvPr>
          <p:cNvSpPr txBox="1"/>
          <p:nvPr/>
        </p:nvSpPr>
        <p:spPr>
          <a:xfrm>
            <a:off x="4656233" y="5114441"/>
            <a:ext cx="2798977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SDN Controller integration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DF65B-A730-4624-A416-1DCDAF19EBC8}"/>
              </a:ext>
            </a:extLst>
          </p:cNvPr>
          <p:cNvSpPr txBox="1"/>
          <p:nvPr/>
        </p:nvSpPr>
        <p:spPr>
          <a:xfrm>
            <a:off x="9500473" y="4990698"/>
            <a:ext cx="164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Real time monitoring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BB1FFD-75F1-4A12-AFA8-8F67B31BD56C}"/>
              </a:ext>
            </a:extLst>
          </p:cNvPr>
          <p:cNvGrpSpPr/>
          <p:nvPr/>
        </p:nvGrpSpPr>
        <p:grpSpPr>
          <a:xfrm>
            <a:off x="7830783" y="5058913"/>
            <a:ext cx="786904" cy="786900"/>
            <a:chOff x="7830783" y="5048892"/>
            <a:chExt cx="786904" cy="786900"/>
          </a:xfrm>
        </p:grpSpPr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5D791C8D-9F1A-4D49-9A85-7DF17BF99CA2}"/>
                </a:ext>
              </a:extLst>
            </p:cNvPr>
            <p:cNvSpPr/>
            <p:nvPr/>
          </p:nvSpPr>
          <p:spPr>
            <a:xfrm>
              <a:off x="7830783" y="5048892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898F9D-26E1-4F16-A301-26D904BB454D}"/>
                </a:ext>
              </a:extLst>
            </p:cNvPr>
            <p:cNvSpPr txBox="1"/>
            <p:nvPr/>
          </p:nvSpPr>
          <p:spPr>
            <a:xfrm>
              <a:off x="7830783" y="5211510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6ACEF7-DD2E-42F3-A316-15B86EF10692}"/>
              </a:ext>
            </a:extLst>
          </p:cNvPr>
          <p:cNvGrpSpPr/>
          <p:nvPr/>
        </p:nvGrpSpPr>
        <p:grpSpPr>
          <a:xfrm>
            <a:off x="7830783" y="1865057"/>
            <a:ext cx="786904" cy="786900"/>
            <a:chOff x="7830783" y="1865057"/>
            <a:chExt cx="786904" cy="786900"/>
          </a:xfrm>
        </p:grpSpPr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3B7838E4-AE7E-4BC6-8689-DEDC277E1EAC}"/>
                </a:ext>
              </a:extLst>
            </p:cNvPr>
            <p:cNvSpPr/>
            <p:nvPr/>
          </p:nvSpPr>
          <p:spPr>
            <a:xfrm>
              <a:off x="7830783" y="1865057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F8F7A-4062-48AE-B4B2-DFA77F123190}"/>
                </a:ext>
              </a:extLst>
            </p:cNvPr>
            <p:cNvSpPr txBox="1"/>
            <p:nvPr/>
          </p:nvSpPr>
          <p:spPr>
            <a:xfrm>
              <a:off x="7830783" y="2027675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7B00E2B-969B-4100-BECA-254FEEC98BB9}"/>
              </a:ext>
            </a:extLst>
          </p:cNvPr>
          <p:cNvSpPr txBox="1"/>
          <p:nvPr/>
        </p:nvSpPr>
        <p:spPr>
          <a:xfrm>
            <a:off x="9453539" y="1913028"/>
            <a:ext cx="1503386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DDoS Attack simulation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95FD4-698B-7254-633A-779F7D94AA0B}"/>
              </a:ext>
            </a:extLst>
          </p:cNvPr>
          <p:cNvSpPr txBox="1"/>
          <p:nvPr/>
        </p:nvSpPr>
        <p:spPr>
          <a:xfrm>
            <a:off x="7584252" y="4219272"/>
            <a:ext cx="1560349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Columns of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1B16C6-489B-559B-3DE4-A2C5EE3CFCDF}"/>
              </a:ext>
            </a:extLst>
          </p:cNvPr>
          <p:cNvGrpSpPr/>
          <p:nvPr/>
        </p:nvGrpSpPr>
        <p:grpSpPr>
          <a:xfrm>
            <a:off x="5181617" y="3427968"/>
            <a:ext cx="786904" cy="786900"/>
            <a:chOff x="7830783" y="1865057"/>
            <a:chExt cx="786904" cy="78690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2A70EC3-7008-BF91-4B31-F4F564D54D01}"/>
                </a:ext>
              </a:extLst>
            </p:cNvPr>
            <p:cNvSpPr/>
            <p:nvPr/>
          </p:nvSpPr>
          <p:spPr>
            <a:xfrm>
              <a:off x="7830783" y="1865057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615A4-27C3-661A-137A-B1B5563FAA95}"/>
                </a:ext>
              </a:extLst>
            </p:cNvPr>
            <p:cNvSpPr txBox="1"/>
            <p:nvPr/>
          </p:nvSpPr>
          <p:spPr>
            <a:xfrm>
              <a:off x="7830783" y="2027675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/>
      <p:bldP spid="15" grpId="0" animBg="1"/>
      <p:bldP spid="16" grpId="0" animBg="1"/>
      <p:bldP spid="17" grpId="0"/>
      <p:bldP spid="18" grpId="0"/>
      <p:bldP spid="20" grpId="0"/>
      <p:bldP spid="23" grpId="0"/>
      <p:bldP spid="3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0A614-A069-4CB3-1E0E-E24CABF99136}"/>
              </a:ext>
            </a:extLst>
          </p:cNvPr>
          <p:cNvSpPr txBox="1"/>
          <p:nvPr/>
        </p:nvSpPr>
        <p:spPr>
          <a:xfrm>
            <a:off x="750804" y="0"/>
            <a:ext cx="742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SDN Architecture</a:t>
            </a:r>
          </a:p>
        </p:txBody>
      </p:sp>
      <p:pic>
        <p:nvPicPr>
          <p:cNvPr id="9" name="Picture 2" descr="Fig. 3">
            <a:extLst>
              <a:ext uri="{FF2B5EF4-FFF2-40B4-BE49-F238E27FC236}">
                <a16:creationId xmlns:a16="http://schemas.microsoft.com/office/drawing/2014/main" id="{A69DDA4D-2018-8D09-178B-E0612351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32" y="1128813"/>
            <a:ext cx="7747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BC2868-8752-4180-A099-2BF03E01EB9C}"/>
              </a:ext>
            </a:extLst>
          </p:cNvPr>
          <p:cNvGrpSpPr/>
          <p:nvPr/>
        </p:nvGrpSpPr>
        <p:grpSpPr>
          <a:xfrm>
            <a:off x="4545870" y="988037"/>
            <a:ext cx="1672484" cy="1672478"/>
            <a:chOff x="1403328" y="2592763"/>
            <a:chExt cx="1672484" cy="16724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CEB8BC-D267-446A-98A6-7D965D13590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0344050B-364B-40C1-A3FB-4EFF0B353DE1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3E0166AA-B636-4AD1-9694-3352CD25CED2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3BB75A7A-82F9-4C4D-A15D-984AB1AC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6"/>
              <a:ext cx="1463152" cy="14668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842B5D-C4AF-4D90-B3F3-7C71EFF486B6}"/>
              </a:ext>
            </a:extLst>
          </p:cNvPr>
          <p:cNvGrpSpPr/>
          <p:nvPr/>
        </p:nvGrpSpPr>
        <p:grpSpPr>
          <a:xfrm>
            <a:off x="8823851" y="2379093"/>
            <a:ext cx="1672484" cy="1672478"/>
            <a:chOff x="1403328" y="2592763"/>
            <a:chExt cx="1672484" cy="16724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5C9BAF-2544-40DA-8C87-3050DE8C9561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2" name="Rectangle: Rounded Corners 21">
                <a:extLst>
                  <a:ext uri="{FF2B5EF4-FFF2-40B4-BE49-F238E27FC236}">
                    <a16:creationId xmlns:a16="http://schemas.microsoft.com/office/drawing/2014/main" id="{1F275D50-1698-4A21-81F3-A5B78392179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3" name="Rectangle: Rounded Corners 22">
                <a:extLst>
                  <a:ext uri="{FF2B5EF4-FFF2-40B4-BE49-F238E27FC236}">
                    <a16:creationId xmlns:a16="http://schemas.microsoft.com/office/drawing/2014/main" id="{64A9FC2C-254B-46C0-9513-DA4C8C8C88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Oval 51">
              <a:extLst>
                <a:ext uri="{FF2B5EF4-FFF2-40B4-BE49-F238E27FC236}">
                  <a16:creationId xmlns:a16="http://schemas.microsoft.com/office/drawing/2014/main" id="{5B100477-6834-4492-AB1A-B4C4F59BD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6"/>
              <a:ext cx="1463152" cy="1466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8408F03-0321-428C-98F1-D5626726E04C}"/>
              </a:ext>
            </a:extLst>
          </p:cNvPr>
          <p:cNvSpPr txBox="1"/>
          <p:nvPr/>
        </p:nvSpPr>
        <p:spPr>
          <a:xfrm>
            <a:off x="1307164" y="4624659"/>
            <a:ext cx="394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2C4166"/>
                </a:solidFill>
                <a:latin typeface="+mj-lt"/>
              </a:rPr>
              <a:t>Objectives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16AAA0-69FE-449B-BB7D-EF6A8606D52E}"/>
              </a:ext>
            </a:extLst>
          </p:cNvPr>
          <p:cNvSpPr/>
          <p:nvPr/>
        </p:nvSpPr>
        <p:spPr>
          <a:xfrm>
            <a:off x="1437479" y="5735899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3543A9-8088-49FC-9ED9-5029C0860E47}"/>
              </a:ext>
            </a:extLst>
          </p:cNvPr>
          <p:cNvSpPr/>
          <p:nvPr/>
        </p:nvSpPr>
        <p:spPr>
          <a:xfrm>
            <a:off x="1674741" y="5735899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641A28-1BAE-440D-BA64-FD80011DD631}"/>
              </a:ext>
            </a:extLst>
          </p:cNvPr>
          <p:cNvSpPr/>
          <p:nvPr/>
        </p:nvSpPr>
        <p:spPr>
          <a:xfrm>
            <a:off x="1912002" y="5735899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95610D-95CD-4E1F-AC0C-DC7C7752FAF0}"/>
              </a:ext>
            </a:extLst>
          </p:cNvPr>
          <p:cNvGrpSpPr/>
          <p:nvPr/>
        </p:nvGrpSpPr>
        <p:grpSpPr>
          <a:xfrm>
            <a:off x="8478179" y="4291956"/>
            <a:ext cx="3428476" cy="1550168"/>
            <a:chOff x="1307166" y="3601905"/>
            <a:chExt cx="3428476" cy="15501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61204-A974-4CA9-A2F9-84B0E14A5ED0}"/>
                </a:ext>
              </a:extLst>
            </p:cNvPr>
            <p:cNvSpPr txBox="1"/>
            <p:nvPr/>
          </p:nvSpPr>
          <p:spPr>
            <a:xfrm>
              <a:off x="1307166" y="3982522"/>
              <a:ext cx="34284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374151"/>
                  </a:solidFill>
                  <a:effectLst/>
                </a:rPr>
                <a:t> Evaluation of various ML methods leveraging SDN for NIDS.</a:t>
              </a:r>
            </a:p>
            <a:p>
              <a:pPr algn="l"/>
              <a:endParaRPr lang="en-IN" sz="1400" b="0" i="0" dirty="0">
                <a:solidFill>
                  <a:srgbClr val="374151"/>
                </a:solidFill>
                <a:effectLst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374151"/>
                  </a:solidFill>
                  <a:effectLst/>
                </a:rPr>
                <a:t> Specific focus on deep learning techniques within SDN.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25473B-C257-45DF-9F3B-1587BB73D7AD}"/>
                </a:ext>
              </a:extLst>
            </p:cNvPr>
            <p:cNvSpPr txBox="1"/>
            <p:nvPr/>
          </p:nvSpPr>
          <p:spPr>
            <a:xfrm>
              <a:off x="1307166" y="3601905"/>
              <a:ext cx="267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IN" b="1" i="0" dirty="0">
                  <a:effectLst/>
                  <a:latin typeface="+mj-lt"/>
                </a:rPr>
                <a:t>ML Methods in SDN</a:t>
              </a:r>
              <a:endParaRPr lang="en-US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384E67-752D-AEBF-2D5F-386CB68C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07" y="1264595"/>
            <a:ext cx="1087877" cy="1087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376B0-555E-71B1-3DB0-FC1A393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79" y="2733471"/>
            <a:ext cx="844687" cy="844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3805-DDDA-FDA8-8911-4737ABD059F3}"/>
              </a:ext>
            </a:extLst>
          </p:cNvPr>
          <p:cNvSpPr txBox="1"/>
          <p:nvPr/>
        </p:nvSpPr>
        <p:spPr>
          <a:xfrm>
            <a:off x="4632511" y="3472828"/>
            <a:ext cx="3428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Survey of tools for developing NIDS models in the SDN environment.</a:t>
            </a:r>
          </a:p>
          <a:p>
            <a:pPr algn="l"/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Discussion on the significance of these tools in SDN-based NIDS.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4E6EB-C7DB-764B-6EFE-7F8937AF9209}"/>
              </a:ext>
            </a:extLst>
          </p:cNvPr>
          <p:cNvSpPr txBox="1"/>
          <p:nvPr/>
        </p:nvSpPr>
        <p:spPr>
          <a:xfrm>
            <a:off x="4632510" y="2780926"/>
            <a:ext cx="267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1" i="0" dirty="0">
                <a:effectLst/>
                <a:latin typeface="+mj-lt"/>
              </a:rPr>
              <a:t>Tools for NIDS Model Development</a:t>
            </a:r>
            <a:endParaRPr lang="en-US" b="1" dirty="0">
              <a:solidFill>
                <a:srgbClr val="2C4166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1237 0.02848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8E2-8044-6ADD-10DE-D7031D24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122" name="Picture 2" descr="Fig. 1">
            <a:extLst>
              <a:ext uri="{FF2B5EF4-FFF2-40B4-BE49-F238E27FC236}">
                <a16:creationId xmlns:a16="http://schemas.microsoft.com/office/drawing/2014/main" id="{391912F5-CE63-8CA0-7822-AF7C9756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78" y="1716796"/>
            <a:ext cx="775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9209F-0EBA-4665-8E97-D568654880C3}"/>
              </a:ext>
            </a:extLst>
          </p:cNvPr>
          <p:cNvGrpSpPr/>
          <p:nvPr/>
        </p:nvGrpSpPr>
        <p:grpSpPr>
          <a:xfrm>
            <a:off x="3399162" y="553901"/>
            <a:ext cx="5186168" cy="5748923"/>
            <a:chOff x="3399162" y="553901"/>
            <a:chExt cx="5186168" cy="574892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AEF287F-5254-4E6D-B2AB-F2EF6A8FACA1}"/>
                </a:ext>
              </a:extLst>
            </p:cNvPr>
            <p:cNvSpPr/>
            <p:nvPr/>
          </p:nvSpPr>
          <p:spPr>
            <a:xfrm>
              <a:off x="5413146" y="553901"/>
              <a:ext cx="1325469" cy="1423775"/>
            </a:xfrm>
            <a:custGeom>
              <a:avLst/>
              <a:gdLst>
                <a:gd name="connsiteX0" fmla="*/ 570350 w 1325469"/>
                <a:gd name="connsiteY0" fmla="*/ 36747 h 1423775"/>
                <a:gd name="connsiteX1" fmla="*/ 397985 w 1325469"/>
                <a:gd name="connsiteY1" fmla="*/ 209111 h 1423775"/>
                <a:gd name="connsiteX2" fmla="*/ 570350 w 1325469"/>
                <a:gd name="connsiteY2" fmla="*/ 381475 h 1423775"/>
                <a:gd name="connsiteX3" fmla="*/ 742714 w 1325469"/>
                <a:gd name="connsiteY3" fmla="*/ 209111 h 1423775"/>
                <a:gd name="connsiteX4" fmla="*/ 570350 w 1325469"/>
                <a:gd name="connsiteY4" fmla="*/ 36747 h 1423775"/>
                <a:gd name="connsiteX5" fmla="*/ 570350 w 1325469"/>
                <a:gd name="connsiteY5" fmla="*/ 36747 h 1423775"/>
                <a:gd name="connsiteX6" fmla="*/ 1120605 w 1325469"/>
                <a:gd name="connsiteY6" fmla="*/ 848473 h 1423775"/>
                <a:gd name="connsiteX7" fmla="*/ 1325470 w 1325469"/>
                <a:gd name="connsiteY7" fmla="*/ 1053338 h 1423775"/>
                <a:gd name="connsiteX8" fmla="*/ 1120605 w 1325469"/>
                <a:gd name="connsiteY8" fmla="*/ 1258204 h 1423775"/>
                <a:gd name="connsiteX9" fmla="*/ 918428 w 1325469"/>
                <a:gd name="connsiteY9" fmla="*/ 1086547 h 1423775"/>
                <a:gd name="connsiteX10" fmla="*/ 711487 w 1325469"/>
                <a:gd name="connsiteY10" fmla="*/ 1086547 h 1423775"/>
                <a:gd name="connsiteX11" fmla="*/ 615870 w 1325469"/>
                <a:gd name="connsiteY11" fmla="*/ 1184428 h 1423775"/>
                <a:gd name="connsiteX12" fmla="*/ 615870 w 1325469"/>
                <a:gd name="connsiteY12" fmla="*/ 1423775 h 1423775"/>
                <a:gd name="connsiteX13" fmla="*/ 542141 w 1325469"/>
                <a:gd name="connsiteY13" fmla="*/ 1348254 h 1423775"/>
                <a:gd name="connsiteX14" fmla="*/ 542141 w 1325469"/>
                <a:gd name="connsiteY14" fmla="*/ 1154710 h 1423775"/>
                <a:gd name="connsiteX15" fmla="*/ 597285 w 1325469"/>
                <a:gd name="connsiteY15" fmla="*/ 1098198 h 1423775"/>
                <a:gd name="connsiteX16" fmla="*/ 557708 w 1325469"/>
                <a:gd name="connsiteY16" fmla="*/ 1058527 h 1423775"/>
                <a:gd name="connsiteX17" fmla="*/ 557708 w 1325469"/>
                <a:gd name="connsiteY17" fmla="*/ 850077 h 1423775"/>
                <a:gd name="connsiteX18" fmla="*/ 522990 w 1325469"/>
                <a:gd name="connsiteY18" fmla="*/ 814509 h 1423775"/>
                <a:gd name="connsiteX19" fmla="*/ 297274 w 1325469"/>
                <a:gd name="connsiteY19" fmla="*/ 814556 h 1423775"/>
                <a:gd name="connsiteX20" fmla="*/ 256141 w 1325469"/>
                <a:gd name="connsiteY20" fmla="*/ 773281 h 1423775"/>
                <a:gd name="connsiteX21" fmla="*/ 256141 w 1325469"/>
                <a:gd name="connsiteY21" fmla="*/ 546387 h 1423775"/>
                <a:gd name="connsiteX22" fmla="*/ 221375 w 1325469"/>
                <a:gd name="connsiteY22" fmla="*/ 510819 h 1423775"/>
                <a:gd name="connsiteX23" fmla="*/ 84626 w 1325469"/>
                <a:gd name="connsiteY23" fmla="*/ 510819 h 1423775"/>
                <a:gd name="connsiteX24" fmla="*/ 43775 w 1325469"/>
                <a:gd name="connsiteY24" fmla="*/ 538839 h 1423775"/>
                <a:gd name="connsiteX25" fmla="*/ 0 w 1325469"/>
                <a:gd name="connsiteY25" fmla="*/ 495064 h 1423775"/>
                <a:gd name="connsiteX26" fmla="*/ 43775 w 1325469"/>
                <a:gd name="connsiteY26" fmla="*/ 451289 h 1423775"/>
                <a:gd name="connsiteX27" fmla="*/ 86135 w 1325469"/>
                <a:gd name="connsiteY27" fmla="*/ 483979 h 1423775"/>
                <a:gd name="connsiteX28" fmla="*/ 232555 w 1325469"/>
                <a:gd name="connsiteY28" fmla="*/ 483979 h 1423775"/>
                <a:gd name="connsiteX29" fmla="*/ 282887 w 1325469"/>
                <a:gd name="connsiteY29" fmla="*/ 535537 h 1423775"/>
                <a:gd name="connsiteX30" fmla="*/ 282887 w 1325469"/>
                <a:gd name="connsiteY30" fmla="*/ 761819 h 1423775"/>
                <a:gd name="connsiteX31" fmla="*/ 308360 w 1325469"/>
                <a:gd name="connsiteY31" fmla="*/ 787716 h 1423775"/>
                <a:gd name="connsiteX32" fmla="*/ 534122 w 1325469"/>
                <a:gd name="connsiteY32" fmla="*/ 787716 h 1423775"/>
                <a:gd name="connsiteX33" fmla="*/ 557189 w 1325469"/>
                <a:gd name="connsiteY33" fmla="*/ 811349 h 1423775"/>
                <a:gd name="connsiteX34" fmla="*/ 557189 w 1325469"/>
                <a:gd name="connsiteY34" fmla="*/ 417797 h 1423775"/>
                <a:gd name="connsiteX35" fmla="*/ 361192 w 1325469"/>
                <a:gd name="connsiteY35" fmla="*/ 209111 h 1423775"/>
                <a:gd name="connsiteX36" fmla="*/ 570350 w 1325469"/>
                <a:gd name="connsiteY36" fmla="*/ 0 h 1423775"/>
                <a:gd name="connsiteX37" fmla="*/ 779461 w 1325469"/>
                <a:gd name="connsiteY37" fmla="*/ 209111 h 1423775"/>
                <a:gd name="connsiteX38" fmla="*/ 584029 w 1325469"/>
                <a:gd name="connsiteY38" fmla="*/ 417750 h 1423775"/>
                <a:gd name="connsiteX39" fmla="*/ 584029 w 1325469"/>
                <a:gd name="connsiteY39" fmla="*/ 601577 h 1423775"/>
                <a:gd name="connsiteX40" fmla="*/ 607568 w 1325469"/>
                <a:gd name="connsiteY40" fmla="*/ 577473 h 1423775"/>
                <a:gd name="connsiteX41" fmla="*/ 833283 w 1325469"/>
                <a:gd name="connsiteY41" fmla="*/ 577473 h 1423775"/>
                <a:gd name="connsiteX42" fmla="*/ 858756 w 1325469"/>
                <a:gd name="connsiteY42" fmla="*/ 551576 h 1423775"/>
                <a:gd name="connsiteX43" fmla="*/ 858756 w 1325469"/>
                <a:gd name="connsiteY43" fmla="*/ 347418 h 1423775"/>
                <a:gd name="connsiteX44" fmla="*/ 909135 w 1325469"/>
                <a:gd name="connsiteY44" fmla="*/ 295859 h 1423775"/>
                <a:gd name="connsiteX45" fmla="*/ 1043527 w 1325469"/>
                <a:gd name="connsiteY45" fmla="*/ 295859 h 1423775"/>
                <a:gd name="connsiteX46" fmla="*/ 1086877 w 1325469"/>
                <a:gd name="connsiteY46" fmla="*/ 258122 h 1423775"/>
                <a:gd name="connsiteX47" fmla="*/ 1130605 w 1325469"/>
                <a:gd name="connsiteY47" fmla="*/ 301897 h 1423775"/>
                <a:gd name="connsiteX48" fmla="*/ 1086877 w 1325469"/>
                <a:gd name="connsiteY48" fmla="*/ 345672 h 1423775"/>
                <a:gd name="connsiteX49" fmla="*/ 1048338 w 1325469"/>
                <a:gd name="connsiteY49" fmla="*/ 322700 h 1423775"/>
                <a:gd name="connsiteX50" fmla="*/ 920362 w 1325469"/>
                <a:gd name="connsiteY50" fmla="*/ 322700 h 1423775"/>
                <a:gd name="connsiteX51" fmla="*/ 885644 w 1325469"/>
                <a:gd name="connsiteY51" fmla="*/ 358267 h 1423775"/>
                <a:gd name="connsiteX52" fmla="*/ 885644 w 1325469"/>
                <a:gd name="connsiteY52" fmla="*/ 563038 h 1423775"/>
                <a:gd name="connsiteX53" fmla="*/ 844463 w 1325469"/>
                <a:gd name="connsiteY53" fmla="*/ 604313 h 1423775"/>
                <a:gd name="connsiteX54" fmla="*/ 618795 w 1325469"/>
                <a:gd name="connsiteY54" fmla="*/ 604266 h 1423775"/>
                <a:gd name="connsiteX55" fmla="*/ 584077 w 1325469"/>
                <a:gd name="connsiteY55" fmla="*/ 639833 h 1423775"/>
                <a:gd name="connsiteX56" fmla="*/ 584548 w 1325469"/>
                <a:gd name="connsiteY56" fmla="*/ 1047064 h 1423775"/>
                <a:gd name="connsiteX57" fmla="*/ 616012 w 1325469"/>
                <a:gd name="connsiteY57" fmla="*/ 1079000 h 1423775"/>
                <a:gd name="connsiteX58" fmla="*/ 680731 w 1325469"/>
                <a:gd name="connsiteY58" fmla="*/ 1012724 h 1423775"/>
                <a:gd name="connsiteX59" fmla="*/ 919796 w 1325469"/>
                <a:gd name="connsiteY59" fmla="*/ 1012724 h 1423775"/>
                <a:gd name="connsiteX60" fmla="*/ 1120605 w 1325469"/>
                <a:gd name="connsiteY60" fmla="*/ 848473 h 1423775"/>
                <a:gd name="connsiteX61" fmla="*/ 1120605 w 1325469"/>
                <a:gd name="connsiteY61" fmla="*/ 848473 h 142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25469" h="1423775">
                  <a:moveTo>
                    <a:pt x="570350" y="36747"/>
                  </a:moveTo>
                  <a:cubicBezTo>
                    <a:pt x="475299" y="36747"/>
                    <a:pt x="397985" y="114061"/>
                    <a:pt x="397985" y="209111"/>
                  </a:cubicBezTo>
                  <a:cubicBezTo>
                    <a:pt x="397985" y="304161"/>
                    <a:pt x="475299" y="381475"/>
                    <a:pt x="570350" y="381475"/>
                  </a:cubicBezTo>
                  <a:cubicBezTo>
                    <a:pt x="665400" y="381475"/>
                    <a:pt x="742714" y="304161"/>
                    <a:pt x="742714" y="209111"/>
                  </a:cubicBezTo>
                  <a:cubicBezTo>
                    <a:pt x="742761" y="114061"/>
                    <a:pt x="665400" y="36747"/>
                    <a:pt x="570350" y="36747"/>
                  </a:cubicBezTo>
                  <a:lnTo>
                    <a:pt x="570350" y="36747"/>
                  </a:lnTo>
                  <a:close/>
                  <a:moveTo>
                    <a:pt x="1120605" y="848473"/>
                  </a:moveTo>
                  <a:cubicBezTo>
                    <a:pt x="1233769" y="848473"/>
                    <a:pt x="1325470" y="940221"/>
                    <a:pt x="1325470" y="1053338"/>
                  </a:cubicBezTo>
                  <a:cubicBezTo>
                    <a:pt x="1325470" y="1166502"/>
                    <a:pt x="1233769" y="1258204"/>
                    <a:pt x="1120605" y="1258204"/>
                  </a:cubicBezTo>
                  <a:cubicBezTo>
                    <a:pt x="1018762" y="1258204"/>
                    <a:pt x="934277" y="1183862"/>
                    <a:pt x="918428" y="1086547"/>
                  </a:cubicBezTo>
                  <a:lnTo>
                    <a:pt x="711487" y="1086547"/>
                  </a:lnTo>
                  <a:lnTo>
                    <a:pt x="615870" y="1184428"/>
                  </a:lnTo>
                  <a:lnTo>
                    <a:pt x="615870" y="1423775"/>
                  </a:lnTo>
                  <a:lnTo>
                    <a:pt x="542141" y="1348254"/>
                  </a:lnTo>
                  <a:lnTo>
                    <a:pt x="542141" y="1154710"/>
                  </a:lnTo>
                  <a:lnTo>
                    <a:pt x="597285" y="1098198"/>
                  </a:lnTo>
                  <a:cubicBezTo>
                    <a:pt x="584124" y="1084849"/>
                    <a:pt x="571010" y="1071782"/>
                    <a:pt x="557708" y="1058527"/>
                  </a:cubicBezTo>
                  <a:cubicBezTo>
                    <a:pt x="557708" y="941117"/>
                    <a:pt x="557708" y="967486"/>
                    <a:pt x="557708" y="850077"/>
                  </a:cubicBezTo>
                  <a:lnTo>
                    <a:pt x="522990" y="814509"/>
                  </a:lnTo>
                  <a:cubicBezTo>
                    <a:pt x="447751" y="814509"/>
                    <a:pt x="372513" y="814556"/>
                    <a:pt x="297274" y="814556"/>
                  </a:cubicBezTo>
                  <a:cubicBezTo>
                    <a:pt x="283595" y="800641"/>
                    <a:pt x="269915" y="787055"/>
                    <a:pt x="256141" y="773281"/>
                  </a:cubicBezTo>
                  <a:cubicBezTo>
                    <a:pt x="256141" y="655872"/>
                    <a:pt x="256141" y="663796"/>
                    <a:pt x="256141" y="546387"/>
                  </a:cubicBezTo>
                  <a:lnTo>
                    <a:pt x="221375" y="510819"/>
                  </a:lnTo>
                  <a:lnTo>
                    <a:pt x="84626" y="510819"/>
                  </a:lnTo>
                  <a:cubicBezTo>
                    <a:pt x="78305" y="527235"/>
                    <a:pt x="62408" y="538839"/>
                    <a:pt x="43775" y="538839"/>
                  </a:cubicBezTo>
                  <a:cubicBezTo>
                    <a:pt x="19623" y="538839"/>
                    <a:pt x="0" y="519263"/>
                    <a:pt x="0" y="495064"/>
                  </a:cubicBezTo>
                  <a:cubicBezTo>
                    <a:pt x="0" y="470912"/>
                    <a:pt x="19576" y="451289"/>
                    <a:pt x="43775" y="451289"/>
                  </a:cubicBezTo>
                  <a:cubicBezTo>
                    <a:pt x="64106" y="451289"/>
                    <a:pt x="81229" y="465158"/>
                    <a:pt x="86135" y="483979"/>
                  </a:cubicBezTo>
                  <a:lnTo>
                    <a:pt x="232555" y="483979"/>
                  </a:lnTo>
                  <a:lnTo>
                    <a:pt x="282887" y="535537"/>
                  </a:lnTo>
                  <a:lnTo>
                    <a:pt x="282887" y="761819"/>
                  </a:lnTo>
                  <a:lnTo>
                    <a:pt x="308360" y="787716"/>
                  </a:lnTo>
                  <a:lnTo>
                    <a:pt x="534122" y="787716"/>
                  </a:lnTo>
                  <a:lnTo>
                    <a:pt x="557189" y="811349"/>
                  </a:lnTo>
                  <a:lnTo>
                    <a:pt x="557189" y="417797"/>
                  </a:lnTo>
                  <a:cubicBezTo>
                    <a:pt x="447987" y="411005"/>
                    <a:pt x="361192" y="320011"/>
                    <a:pt x="361192" y="209111"/>
                  </a:cubicBezTo>
                  <a:cubicBezTo>
                    <a:pt x="361239" y="93824"/>
                    <a:pt x="455063" y="0"/>
                    <a:pt x="570350" y="0"/>
                  </a:cubicBezTo>
                  <a:cubicBezTo>
                    <a:pt x="685637" y="0"/>
                    <a:pt x="779461" y="93824"/>
                    <a:pt x="779461" y="209111"/>
                  </a:cubicBezTo>
                  <a:cubicBezTo>
                    <a:pt x="779461" y="319822"/>
                    <a:pt x="692996" y="410675"/>
                    <a:pt x="584029" y="417750"/>
                  </a:cubicBezTo>
                  <a:lnTo>
                    <a:pt x="584029" y="601577"/>
                  </a:lnTo>
                  <a:lnTo>
                    <a:pt x="607568" y="577473"/>
                  </a:lnTo>
                  <a:lnTo>
                    <a:pt x="833283" y="577473"/>
                  </a:lnTo>
                  <a:lnTo>
                    <a:pt x="858756" y="551576"/>
                  </a:lnTo>
                  <a:lnTo>
                    <a:pt x="858756" y="347418"/>
                  </a:lnTo>
                  <a:lnTo>
                    <a:pt x="909135" y="295859"/>
                  </a:lnTo>
                  <a:lnTo>
                    <a:pt x="1043527" y="295859"/>
                  </a:lnTo>
                  <a:cubicBezTo>
                    <a:pt x="1046451" y="274538"/>
                    <a:pt x="1064754" y="258122"/>
                    <a:pt x="1086877" y="258122"/>
                  </a:cubicBezTo>
                  <a:cubicBezTo>
                    <a:pt x="1111029" y="258122"/>
                    <a:pt x="1130605" y="277698"/>
                    <a:pt x="1130605" y="301897"/>
                  </a:cubicBezTo>
                  <a:cubicBezTo>
                    <a:pt x="1130605" y="326049"/>
                    <a:pt x="1111029" y="345672"/>
                    <a:pt x="1086877" y="345672"/>
                  </a:cubicBezTo>
                  <a:cubicBezTo>
                    <a:pt x="1070225" y="345672"/>
                    <a:pt x="1055744" y="336380"/>
                    <a:pt x="1048338" y="322700"/>
                  </a:cubicBezTo>
                  <a:lnTo>
                    <a:pt x="920362" y="322700"/>
                  </a:lnTo>
                  <a:lnTo>
                    <a:pt x="885644" y="358267"/>
                  </a:lnTo>
                  <a:cubicBezTo>
                    <a:pt x="885644" y="475677"/>
                    <a:pt x="885644" y="445629"/>
                    <a:pt x="885644" y="563038"/>
                  </a:cubicBezTo>
                  <a:cubicBezTo>
                    <a:pt x="871870" y="576812"/>
                    <a:pt x="858190" y="590398"/>
                    <a:pt x="844463" y="604313"/>
                  </a:cubicBezTo>
                  <a:cubicBezTo>
                    <a:pt x="769272" y="604313"/>
                    <a:pt x="694033" y="604266"/>
                    <a:pt x="618795" y="604266"/>
                  </a:cubicBezTo>
                  <a:lnTo>
                    <a:pt x="584077" y="639833"/>
                  </a:lnTo>
                  <a:cubicBezTo>
                    <a:pt x="584077" y="777338"/>
                    <a:pt x="584548" y="909748"/>
                    <a:pt x="584548" y="1047064"/>
                  </a:cubicBezTo>
                  <a:lnTo>
                    <a:pt x="616012" y="1079000"/>
                  </a:lnTo>
                  <a:lnTo>
                    <a:pt x="680731" y="1012724"/>
                  </a:lnTo>
                  <a:lnTo>
                    <a:pt x="919796" y="1012724"/>
                  </a:lnTo>
                  <a:cubicBezTo>
                    <a:pt x="938570" y="919041"/>
                    <a:pt x="1021356" y="848473"/>
                    <a:pt x="1120605" y="848473"/>
                  </a:cubicBezTo>
                  <a:lnTo>
                    <a:pt x="1120605" y="848473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6149EFE-B830-4603-8B67-009AF9087A39}"/>
                </a:ext>
              </a:extLst>
            </p:cNvPr>
            <p:cNvSpPr/>
            <p:nvPr/>
          </p:nvSpPr>
          <p:spPr>
            <a:xfrm>
              <a:off x="4962659" y="1653608"/>
              <a:ext cx="1066498" cy="1034469"/>
            </a:xfrm>
            <a:custGeom>
              <a:avLst/>
              <a:gdLst>
                <a:gd name="connsiteX0" fmla="*/ 941495 w 1066498"/>
                <a:gd name="connsiteY0" fmla="*/ 587567 h 1034469"/>
                <a:gd name="connsiteX1" fmla="*/ 992770 w 1066498"/>
                <a:gd name="connsiteY1" fmla="*/ 537094 h 1034469"/>
                <a:gd name="connsiteX2" fmla="*/ 992770 w 1066498"/>
                <a:gd name="connsiteY2" fmla="*/ 354352 h 1034469"/>
                <a:gd name="connsiteX3" fmla="*/ 897153 w 1066498"/>
                <a:gd name="connsiteY3" fmla="*/ 256471 h 1034469"/>
                <a:gd name="connsiteX4" fmla="*/ 403174 w 1066498"/>
                <a:gd name="connsiteY4" fmla="*/ 256471 h 1034469"/>
                <a:gd name="connsiteX5" fmla="*/ 204865 w 1066498"/>
                <a:gd name="connsiteY5" fmla="*/ 409731 h 1034469"/>
                <a:gd name="connsiteX6" fmla="*/ 0 w 1066498"/>
                <a:gd name="connsiteY6" fmla="*/ 204866 h 1034469"/>
                <a:gd name="connsiteX7" fmla="*/ 204865 w 1066498"/>
                <a:gd name="connsiteY7" fmla="*/ 0 h 1034469"/>
                <a:gd name="connsiteX8" fmla="*/ 408552 w 1066498"/>
                <a:gd name="connsiteY8" fmla="*/ 182742 h 1034469"/>
                <a:gd name="connsiteX9" fmla="*/ 927957 w 1066498"/>
                <a:gd name="connsiteY9" fmla="*/ 182742 h 1034469"/>
                <a:gd name="connsiteX10" fmla="*/ 1066499 w 1066498"/>
                <a:gd name="connsiteY10" fmla="*/ 324634 h 1034469"/>
                <a:gd name="connsiteX11" fmla="*/ 1066499 w 1066498"/>
                <a:gd name="connsiteY11" fmla="*/ 958948 h 1034469"/>
                <a:gd name="connsiteX12" fmla="*/ 992770 w 1066498"/>
                <a:gd name="connsiteY12" fmla="*/ 1034470 h 1034469"/>
                <a:gd name="connsiteX13" fmla="*/ 992770 w 1066498"/>
                <a:gd name="connsiteY13" fmla="*/ 574642 h 1034469"/>
                <a:gd name="connsiteX14" fmla="*/ 952910 w 1066498"/>
                <a:gd name="connsiteY14" fmla="*/ 614361 h 1034469"/>
                <a:gd name="connsiteX15" fmla="*/ 571152 w 1066498"/>
                <a:gd name="connsiteY15" fmla="*/ 614361 h 1034469"/>
                <a:gd name="connsiteX16" fmla="*/ 535585 w 1066498"/>
                <a:gd name="connsiteY16" fmla="*/ 649079 h 1034469"/>
                <a:gd name="connsiteX17" fmla="*/ 535585 w 1066498"/>
                <a:gd name="connsiteY17" fmla="*/ 837246 h 1034469"/>
                <a:gd name="connsiteX18" fmla="*/ 535632 w 1066498"/>
                <a:gd name="connsiteY18" fmla="*/ 837199 h 1034469"/>
                <a:gd name="connsiteX19" fmla="*/ 535632 w 1066498"/>
                <a:gd name="connsiteY19" fmla="*/ 874747 h 1034469"/>
                <a:gd name="connsiteX20" fmla="*/ 494357 w 1066498"/>
                <a:gd name="connsiteY20" fmla="*/ 915881 h 1034469"/>
                <a:gd name="connsiteX21" fmla="*/ 113777 w 1066498"/>
                <a:gd name="connsiteY21" fmla="*/ 915881 h 1034469"/>
                <a:gd name="connsiteX22" fmla="*/ 73163 w 1066498"/>
                <a:gd name="connsiteY22" fmla="*/ 943334 h 1034469"/>
                <a:gd name="connsiteX23" fmla="*/ 29388 w 1066498"/>
                <a:gd name="connsiteY23" fmla="*/ 899559 h 1034469"/>
                <a:gd name="connsiteX24" fmla="*/ 73163 w 1066498"/>
                <a:gd name="connsiteY24" fmla="*/ 855784 h 1034469"/>
                <a:gd name="connsiteX25" fmla="*/ 115664 w 1066498"/>
                <a:gd name="connsiteY25" fmla="*/ 889040 h 1034469"/>
                <a:gd name="connsiteX26" fmla="*/ 482941 w 1066498"/>
                <a:gd name="connsiteY26" fmla="*/ 889040 h 1034469"/>
                <a:gd name="connsiteX27" fmla="*/ 508838 w 1066498"/>
                <a:gd name="connsiteY27" fmla="*/ 863568 h 1034469"/>
                <a:gd name="connsiteX28" fmla="*/ 508838 w 1066498"/>
                <a:gd name="connsiteY28" fmla="*/ 637805 h 1034469"/>
                <a:gd name="connsiteX29" fmla="*/ 560397 w 1066498"/>
                <a:gd name="connsiteY29" fmla="*/ 587473 h 1034469"/>
                <a:gd name="connsiteX30" fmla="*/ 941495 w 1066498"/>
                <a:gd name="connsiteY30" fmla="*/ 587473 h 1034469"/>
                <a:gd name="connsiteX31" fmla="*/ 941495 w 1066498"/>
                <a:gd name="connsiteY31" fmla="*/ 587567 h 103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6498" h="1034469">
                  <a:moveTo>
                    <a:pt x="941495" y="587567"/>
                  </a:moveTo>
                  <a:lnTo>
                    <a:pt x="992770" y="537094"/>
                  </a:lnTo>
                  <a:lnTo>
                    <a:pt x="992770" y="354352"/>
                  </a:lnTo>
                  <a:lnTo>
                    <a:pt x="897153" y="256471"/>
                  </a:lnTo>
                  <a:lnTo>
                    <a:pt x="403174" y="256471"/>
                  </a:lnTo>
                  <a:cubicBezTo>
                    <a:pt x="380296" y="344635"/>
                    <a:pt x="300199" y="409731"/>
                    <a:pt x="204865" y="409731"/>
                  </a:cubicBezTo>
                  <a:cubicBezTo>
                    <a:pt x="91748" y="409731"/>
                    <a:pt x="0" y="318030"/>
                    <a:pt x="0" y="204866"/>
                  </a:cubicBezTo>
                  <a:cubicBezTo>
                    <a:pt x="0" y="91701"/>
                    <a:pt x="91701" y="0"/>
                    <a:pt x="204865" y="0"/>
                  </a:cubicBezTo>
                  <a:cubicBezTo>
                    <a:pt x="310530" y="0"/>
                    <a:pt x="397514" y="80003"/>
                    <a:pt x="408552" y="182742"/>
                  </a:cubicBezTo>
                  <a:lnTo>
                    <a:pt x="927957" y="182742"/>
                  </a:lnTo>
                  <a:lnTo>
                    <a:pt x="1066499" y="324634"/>
                  </a:lnTo>
                  <a:lnTo>
                    <a:pt x="1066499" y="958948"/>
                  </a:lnTo>
                  <a:lnTo>
                    <a:pt x="992770" y="1034470"/>
                  </a:lnTo>
                  <a:lnTo>
                    <a:pt x="992770" y="574642"/>
                  </a:lnTo>
                  <a:cubicBezTo>
                    <a:pt x="979326" y="587850"/>
                    <a:pt x="966212" y="601058"/>
                    <a:pt x="952910" y="614361"/>
                  </a:cubicBezTo>
                  <a:cubicBezTo>
                    <a:pt x="835500" y="614361"/>
                    <a:pt x="688562" y="614361"/>
                    <a:pt x="571152" y="614361"/>
                  </a:cubicBezTo>
                  <a:lnTo>
                    <a:pt x="535585" y="649079"/>
                  </a:lnTo>
                  <a:lnTo>
                    <a:pt x="535585" y="837246"/>
                  </a:lnTo>
                  <a:lnTo>
                    <a:pt x="535632" y="837199"/>
                  </a:lnTo>
                  <a:lnTo>
                    <a:pt x="535632" y="874747"/>
                  </a:lnTo>
                  <a:cubicBezTo>
                    <a:pt x="521716" y="888427"/>
                    <a:pt x="508131" y="902107"/>
                    <a:pt x="494357" y="915881"/>
                  </a:cubicBezTo>
                  <a:lnTo>
                    <a:pt x="113777" y="915881"/>
                  </a:lnTo>
                  <a:cubicBezTo>
                    <a:pt x="107315" y="931966"/>
                    <a:pt x="91560" y="943334"/>
                    <a:pt x="73163" y="943334"/>
                  </a:cubicBezTo>
                  <a:cubicBezTo>
                    <a:pt x="49011" y="943334"/>
                    <a:pt x="29388" y="923758"/>
                    <a:pt x="29388" y="899559"/>
                  </a:cubicBezTo>
                  <a:cubicBezTo>
                    <a:pt x="29388" y="875407"/>
                    <a:pt x="48964" y="855784"/>
                    <a:pt x="73163" y="855784"/>
                  </a:cubicBezTo>
                  <a:cubicBezTo>
                    <a:pt x="93683" y="855784"/>
                    <a:pt x="110947" y="869936"/>
                    <a:pt x="115664" y="889040"/>
                  </a:cubicBezTo>
                  <a:lnTo>
                    <a:pt x="482941" y="889040"/>
                  </a:lnTo>
                  <a:lnTo>
                    <a:pt x="508838" y="863568"/>
                  </a:lnTo>
                  <a:lnTo>
                    <a:pt x="508838" y="637805"/>
                  </a:lnTo>
                  <a:lnTo>
                    <a:pt x="560397" y="587473"/>
                  </a:lnTo>
                  <a:lnTo>
                    <a:pt x="941495" y="587473"/>
                  </a:lnTo>
                  <a:lnTo>
                    <a:pt x="941495" y="587567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26056CE-D62E-404F-BCFB-61B516F46935}"/>
                </a:ext>
              </a:extLst>
            </p:cNvPr>
            <p:cNvSpPr/>
            <p:nvPr/>
          </p:nvSpPr>
          <p:spPr>
            <a:xfrm>
              <a:off x="5955193" y="2250987"/>
              <a:ext cx="2050353" cy="643654"/>
            </a:xfrm>
            <a:custGeom>
              <a:avLst/>
              <a:gdLst>
                <a:gd name="connsiteX0" fmla="*/ 1642132 w 2050353"/>
                <a:gd name="connsiteY0" fmla="*/ 295388 h 643654"/>
                <a:gd name="connsiteX1" fmla="*/ 835642 w 2050353"/>
                <a:gd name="connsiteY1" fmla="*/ 295388 h 643654"/>
                <a:gd name="connsiteX2" fmla="*/ 873143 w 2050353"/>
                <a:gd name="connsiteY2" fmla="*/ 257792 h 643654"/>
                <a:gd name="connsiteX3" fmla="*/ 873143 w 2050353"/>
                <a:gd name="connsiteY3" fmla="*/ 178402 h 643654"/>
                <a:gd name="connsiteX4" fmla="*/ 907908 w 2050353"/>
                <a:gd name="connsiteY4" fmla="*/ 142835 h 643654"/>
                <a:gd name="connsiteX5" fmla="*/ 1061546 w 2050353"/>
                <a:gd name="connsiteY5" fmla="*/ 142835 h 643654"/>
                <a:gd name="connsiteX6" fmla="*/ 1102019 w 2050353"/>
                <a:gd name="connsiteY6" fmla="*/ 169864 h 643654"/>
                <a:gd name="connsiteX7" fmla="*/ 1145747 w 2050353"/>
                <a:gd name="connsiteY7" fmla="*/ 126089 h 643654"/>
                <a:gd name="connsiteX8" fmla="*/ 1102019 w 2050353"/>
                <a:gd name="connsiteY8" fmla="*/ 82314 h 643654"/>
                <a:gd name="connsiteX9" fmla="*/ 1059423 w 2050353"/>
                <a:gd name="connsiteY9" fmla="*/ 115995 h 643654"/>
                <a:gd name="connsiteX10" fmla="*/ 896682 w 2050353"/>
                <a:gd name="connsiteY10" fmla="*/ 115995 h 643654"/>
                <a:gd name="connsiteX11" fmla="*/ 873426 w 2050353"/>
                <a:gd name="connsiteY11" fmla="*/ 139816 h 643654"/>
                <a:gd name="connsiteX12" fmla="*/ 873426 w 2050353"/>
                <a:gd name="connsiteY12" fmla="*/ 77833 h 643654"/>
                <a:gd name="connsiteX13" fmla="*/ 823047 w 2050353"/>
                <a:gd name="connsiteY13" fmla="*/ 26275 h 643654"/>
                <a:gd name="connsiteX14" fmla="*/ 652334 w 2050353"/>
                <a:gd name="connsiteY14" fmla="*/ 26275 h 643654"/>
                <a:gd name="connsiteX15" fmla="*/ 612191 w 2050353"/>
                <a:gd name="connsiteY15" fmla="*/ 0 h 643654"/>
                <a:gd name="connsiteX16" fmla="*/ 568416 w 2050353"/>
                <a:gd name="connsiteY16" fmla="*/ 43775 h 643654"/>
                <a:gd name="connsiteX17" fmla="*/ 612191 w 2050353"/>
                <a:gd name="connsiteY17" fmla="*/ 87550 h 643654"/>
                <a:gd name="connsiteX18" fmla="*/ 654928 w 2050353"/>
                <a:gd name="connsiteY18" fmla="*/ 53115 h 643654"/>
                <a:gd name="connsiteX19" fmla="*/ 811820 w 2050353"/>
                <a:gd name="connsiteY19" fmla="*/ 53115 h 643654"/>
                <a:gd name="connsiteX20" fmla="*/ 846538 w 2050353"/>
                <a:gd name="connsiteY20" fmla="*/ 88682 h 643654"/>
                <a:gd name="connsiteX21" fmla="*/ 846255 w 2050353"/>
                <a:gd name="connsiteY21" fmla="*/ 246376 h 643654"/>
                <a:gd name="connsiteX22" fmla="*/ 797999 w 2050353"/>
                <a:gd name="connsiteY22" fmla="*/ 295388 h 643654"/>
                <a:gd name="connsiteX23" fmla="*/ 138542 w 2050353"/>
                <a:gd name="connsiteY23" fmla="*/ 295388 h 643654"/>
                <a:gd name="connsiteX24" fmla="*/ 0 w 2050353"/>
                <a:gd name="connsiteY24" fmla="*/ 437279 h 643654"/>
                <a:gd name="connsiteX25" fmla="*/ 0 w 2050353"/>
                <a:gd name="connsiteY25" fmla="*/ 568133 h 643654"/>
                <a:gd name="connsiteX26" fmla="*/ 73729 w 2050353"/>
                <a:gd name="connsiteY26" fmla="*/ 643654 h 643654"/>
                <a:gd name="connsiteX27" fmla="*/ 73729 w 2050353"/>
                <a:gd name="connsiteY27" fmla="*/ 466997 h 643654"/>
                <a:gd name="connsiteX28" fmla="*/ 169345 w 2050353"/>
                <a:gd name="connsiteY28" fmla="*/ 369116 h 643654"/>
                <a:gd name="connsiteX29" fmla="*/ 1646755 w 2050353"/>
                <a:gd name="connsiteY29" fmla="*/ 369116 h 643654"/>
                <a:gd name="connsiteX30" fmla="*/ 1845488 w 2050353"/>
                <a:gd name="connsiteY30" fmla="*/ 524169 h 643654"/>
                <a:gd name="connsiteX31" fmla="*/ 2050354 w 2050353"/>
                <a:gd name="connsiteY31" fmla="*/ 319303 h 643654"/>
                <a:gd name="connsiteX32" fmla="*/ 1845488 w 2050353"/>
                <a:gd name="connsiteY32" fmla="*/ 114438 h 643654"/>
                <a:gd name="connsiteX33" fmla="*/ 1642132 w 2050353"/>
                <a:gd name="connsiteY33" fmla="*/ 295388 h 643654"/>
                <a:gd name="connsiteX34" fmla="*/ 1642132 w 2050353"/>
                <a:gd name="connsiteY34" fmla="*/ 295388 h 6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50353" h="643654">
                  <a:moveTo>
                    <a:pt x="1642132" y="295388"/>
                  </a:moveTo>
                  <a:lnTo>
                    <a:pt x="835642" y="295388"/>
                  </a:lnTo>
                  <a:cubicBezTo>
                    <a:pt x="848095" y="282746"/>
                    <a:pt x="860596" y="270340"/>
                    <a:pt x="873143" y="257792"/>
                  </a:cubicBezTo>
                  <a:cubicBezTo>
                    <a:pt x="873143" y="140382"/>
                    <a:pt x="873143" y="295812"/>
                    <a:pt x="873143" y="178402"/>
                  </a:cubicBezTo>
                  <a:lnTo>
                    <a:pt x="907908" y="142835"/>
                  </a:lnTo>
                  <a:lnTo>
                    <a:pt x="1061546" y="142835"/>
                  </a:lnTo>
                  <a:cubicBezTo>
                    <a:pt x="1068150" y="158685"/>
                    <a:pt x="1083764" y="169864"/>
                    <a:pt x="1102019" y="169864"/>
                  </a:cubicBezTo>
                  <a:cubicBezTo>
                    <a:pt x="1126171" y="169864"/>
                    <a:pt x="1145747" y="150288"/>
                    <a:pt x="1145747" y="126089"/>
                  </a:cubicBezTo>
                  <a:cubicBezTo>
                    <a:pt x="1145747" y="101938"/>
                    <a:pt x="1126171" y="82314"/>
                    <a:pt x="1102019" y="82314"/>
                  </a:cubicBezTo>
                  <a:cubicBezTo>
                    <a:pt x="1081311" y="82314"/>
                    <a:pt x="1063999" y="96701"/>
                    <a:pt x="1059423" y="115995"/>
                  </a:cubicBezTo>
                  <a:lnTo>
                    <a:pt x="896682" y="115995"/>
                  </a:lnTo>
                  <a:lnTo>
                    <a:pt x="873426" y="139816"/>
                  </a:lnTo>
                  <a:lnTo>
                    <a:pt x="873426" y="77833"/>
                  </a:lnTo>
                  <a:lnTo>
                    <a:pt x="823047" y="26275"/>
                  </a:lnTo>
                  <a:lnTo>
                    <a:pt x="652334" y="26275"/>
                  </a:lnTo>
                  <a:cubicBezTo>
                    <a:pt x="645588" y="10802"/>
                    <a:pt x="630163" y="0"/>
                    <a:pt x="612191" y="0"/>
                  </a:cubicBezTo>
                  <a:cubicBezTo>
                    <a:pt x="588039" y="0"/>
                    <a:pt x="568416" y="19576"/>
                    <a:pt x="568416" y="43775"/>
                  </a:cubicBezTo>
                  <a:cubicBezTo>
                    <a:pt x="568416" y="67927"/>
                    <a:pt x="587992" y="87550"/>
                    <a:pt x="612191" y="87550"/>
                  </a:cubicBezTo>
                  <a:cubicBezTo>
                    <a:pt x="633182" y="87550"/>
                    <a:pt x="650683" y="72786"/>
                    <a:pt x="654928" y="53115"/>
                  </a:cubicBezTo>
                  <a:lnTo>
                    <a:pt x="811820" y="53115"/>
                  </a:lnTo>
                  <a:lnTo>
                    <a:pt x="846538" y="88682"/>
                  </a:lnTo>
                  <a:cubicBezTo>
                    <a:pt x="846538" y="141373"/>
                    <a:pt x="846255" y="193733"/>
                    <a:pt x="846255" y="246376"/>
                  </a:cubicBezTo>
                  <a:lnTo>
                    <a:pt x="797999" y="295388"/>
                  </a:lnTo>
                  <a:lnTo>
                    <a:pt x="138542" y="295388"/>
                  </a:lnTo>
                  <a:lnTo>
                    <a:pt x="0" y="437279"/>
                  </a:lnTo>
                  <a:lnTo>
                    <a:pt x="0" y="568133"/>
                  </a:lnTo>
                  <a:lnTo>
                    <a:pt x="73729" y="643654"/>
                  </a:lnTo>
                  <a:lnTo>
                    <a:pt x="73729" y="466997"/>
                  </a:lnTo>
                  <a:lnTo>
                    <a:pt x="169345" y="369116"/>
                  </a:lnTo>
                  <a:lnTo>
                    <a:pt x="1646755" y="369116"/>
                  </a:lnTo>
                  <a:cubicBezTo>
                    <a:pt x="1669019" y="458176"/>
                    <a:pt x="1749541" y="524169"/>
                    <a:pt x="1845488" y="524169"/>
                  </a:cubicBezTo>
                  <a:cubicBezTo>
                    <a:pt x="1958605" y="524169"/>
                    <a:pt x="2050354" y="432468"/>
                    <a:pt x="2050354" y="319303"/>
                  </a:cubicBezTo>
                  <a:cubicBezTo>
                    <a:pt x="2050354" y="206139"/>
                    <a:pt x="1958652" y="114438"/>
                    <a:pt x="1845488" y="114438"/>
                  </a:cubicBezTo>
                  <a:cubicBezTo>
                    <a:pt x="1740531" y="114485"/>
                    <a:pt x="1653972" y="193544"/>
                    <a:pt x="1642132" y="295388"/>
                  </a:cubicBezTo>
                  <a:lnTo>
                    <a:pt x="1642132" y="29538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8551C85-ABF9-4DCF-8F0C-3607C126B6C0}"/>
                </a:ext>
              </a:extLst>
            </p:cNvPr>
            <p:cNvSpPr/>
            <p:nvPr/>
          </p:nvSpPr>
          <p:spPr>
            <a:xfrm>
              <a:off x="3915406" y="2577178"/>
              <a:ext cx="2113799" cy="1066734"/>
            </a:xfrm>
            <a:custGeom>
              <a:avLst/>
              <a:gdLst>
                <a:gd name="connsiteX0" fmla="*/ 204818 w 2113799"/>
                <a:gd name="connsiteY0" fmla="*/ 0 h 1066734"/>
                <a:gd name="connsiteX1" fmla="*/ 407608 w 2113799"/>
                <a:gd name="connsiteY1" fmla="*/ 175761 h 1066734"/>
                <a:gd name="connsiteX2" fmla="*/ 1975209 w 2113799"/>
                <a:gd name="connsiteY2" fmla="*/ 175761 h 1066734"/>
                <a:gd name="connsiteX3" fmla="*/ 2113752 w 2113799"/>
                <a:gd name="connsiteY3" fmla="*/ 317652 h 1066734"/>
                <a:gd name="connsiteX4" fmla="*/ 2113752 w 2113799"/>
                <a:gd name="connsiteY4" fmla="*/ 961260 h 1066734"/>
                <a:gd name="connsiteX5" fmla="*/ 2040023 w 2113799"/>
                <a:gd name="connsiteY5" fmla="*/ 1036781 h 1066734"/>
                <a:gd name="connsiteX6" fmla="*/ 2040023 w 2113799"/>
                <a:gd name="connsiteY6" fmla="*/ 347418 h 1066734"/>
                <a:gd name="connsiteX7" fmla="*/ 1944406 w 2113799"/>
                <a:gd name="connsiteY7" fmla="*/ 249537 h 1066734"/>
                <a:gd name="connsiteX8" fmla="*/ 404825 w 2113799"/>
                <a:gd name="connsiteY8" fmla="*/ 249537 h 1066734"/>
                <a:gd name="connsiteX9" fmla="*/ 204866 w 2113799"/>
                <a:gd name="connsiteY9" fmla="*/ 409778 h 1066734"/>
                <a:gd name="connsiteX10" fmla="*/ 0 w 2113799"/>
                <a:gd name="connsiteY10" fmla="*/ 204913 h 1066734"/>
                <a:gd name="connsiteX11" fmla="*/ 204818 w 2113799"/>
                <a:gd name="connsiteY11" fmla="*/ 0 h 1066734"/>
                <a:gd name="connsiteX12" fmla="*/ 204818 w 2113799"/>
                <a:gd name="connsiteY12" fmla="*/ 0 h 1066734"/>
                <a:gd name="connsiteX13" fmla="*/ 2113799 w 2113799"/>
                <a:gd name="connsiteY13" fmla="*/ 1066546 h 1066734"/>
                <a:gd name="connsiteX14" fmla="*/ 2113799 w 2113799"/>
                <a:gd name="connsiteY14" fmla="*/ 1066735 h 1066734"/>
                <a:gd name="connsiteX15" fmla="*/ 2113658 w 2113799"/>
                <a:gd name="connsiteY15" fmla="*/ 1066735 h 1066734"/>
                <a:gd name="connsiteX16" fmla="*/ 2113799 w 2113799"/>
                <a:gd name="connsiteY16" fmla="*/ 1066546 h 1066734"/>
                <a:gd name="connsiteX17" fmla="*/ 2113799 w 2113799"/>
                <a:gd name="connsiteY17" fmla="*/ 1066546 h 106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3799" h="1066734">
                  <a:moveTo>
                    <a:pt x="204818" y="0"/>
                  </a:moveTo>
                  <a:cubicBezTo>
                    <a:pt x="308077" y="0"/>
                    <a:pt x="393504" y="76418"/>
                    <a:pt x="407608" y="175761"/>
                  </a:cubicBezTo>
                  <a:lnTo>
                    <a:pt x="1975209" y="175761"/>
                  </a:lnTo>
                  <a:lnTo>
                    <a:pt x="2113752" y="317652"/>
                  </a:lnTo>
                  <a:lnTo>
                    <a:pt x="2113752" y="961260"/>
                  </a:lnTo>
                  <a:lnTo>
                    <a:pt x="2040023" y="1036781"/>
                  </a:lnTo>
                  <a:lnTo>
                    <a:pt x="2040023" y="347418"/>
                  </a:lnTo>
                  <a:lnTo>
                    <a:pt x="1944406" y="249537"/>
                  </a:lnTo>
                  <a:lnTo>
                    <a:pt x="404825" y="249537"/>
                  </a:lnTo>
                  <a:cubicBezTo>
                    <a:pt x="384447" y="341191"/>
                    <a:pt x="302652" y="409778"/>
                    <a:pt x="204866" y="409778"/>
                  </a:cubicBezTo>
                  <a:cubicBezTo>
                    <a:pt x="91701" y="409778"/>
                    <a:pt x="0" y="318077"/>
                    <a:pt x="0" y="204913"/>
                  </a:cubicBezTo>
                  <a:cubicBezTo>
                    <a:pt x="-47" y="91701"/>
                    <a:pt x="91701" y="0"/>
                    <a:pt x="204818" y="0"/>
                  </a:cubicBezTo>
                  <a:lnTo>
                    <a:pt x="204818" y="0"/>
                  </a:lnTo>
                  <a:close/>
                  <a:moveTo>
                    <a:pt x="2113799" y="1066546"/>
                  </a:moveTo>
                  <a:lnTo>
                    <a:pt x="2113799" y="1066735"/>
                  </a:lnTo>
                  <a:lnTo>
                    <a:pt x="2113658" y="1066735"/>
                  </a:lnTo>
                  <a:lnTo>
                    <a:pt x="2113799" y="1066546"/>
                  </a:lnTo>
                  <a:lnTo>
                    <a:pt x="2113799" y="106654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FE2E11-9674-49F1-AFB4-7ABA1BCD9599}"/>
                </a:ext>
              </a:extLst>
            </p:cNvPr>
            <p:cNvSpPr/>
            <p:nvPr/>
          </p:nvSpPr>
          <p:spPr>
            <a:xfrm>
              <a:off x="5955240" y="2885018"/>
              <a:ext cx="1129567" cy="935551"/>
            </a:xfrm>
            <a:custGeom>
              <a:avLst/>
              <a:gdLst>
                <a:gd name="connsiteX0" fmla="*/ 500961 w 1129567"/>
                <a:gd name="connsiteY0" fmla="*/ 587237 h 935551"/>
                <a:gd name="connsiteX1" fmla="*/ 373692 w 1129567"/>
                <a:gd name="connsiteY1" fmla="*/ 587237 h 935551"/>
                <a:gd name="connsiteX2" fmla="*/ 410391 w 1129567"/>
                <a:gd name="connsiteY2" fmla="*/ 550491 h 935551"/>
                <a:gd name="connsiteX3" fmla="*/ 410391 w 1129567"/>
                <a:gd name="connsiteY3" fmla="*/ 95003 h 935551"/>
                <a:gd name="connsiteX4" fmla="*/ 445110 w 1129567"/>
                <a:gd name="connsiteY4" fmla="*/ 59436 h 935551"/>
                <a:gd name="connsiteX5" fmla="*/ 1044894 w 1129567"/>
                <a:gd name="connsiteY5" fmla="*/ 59436 h 935551"/>
                <a:gd name="connsiteX6" fmla="*/ 1085792 w 1129567"/>
                <a:gd name="connsiteY6" fmla="*/ 87550 h 935551"/>
                <a:gd name="connsiteX7" fmla="*/ 1129567 w 1129567"/>
                <a:gd name="connsiteY7" fmla="*/ 43775 h 935551"/>
                <a:gd name="connsiteX8" fmla="*/ 1085792 w 1129567"/>
                <a:gd name="connsiteY8" fmla="*/ 0 h 935551"/>
                <a:gd name="connsiteX9" fmla="*/ 1043479 w 1129567"/>
                <a:gd name="connsiteY9" fmla="*/ 32595 h 935551"/>
                <a:gd name="connsiteX10" fmla="*/ 433883 w 1129567"/>
                <a:gd name="connsiteY10" fmla="*/ 32595 h 935551"/>
                <a:gd name="connsiteX11" fmla="*/ 383504 w 1129567"/>
                <a:gd name="connsiteY11" fmla="*/ 84154 h 935551"/>
                <a:gd name="connsiteX12" fmla="*/ 383504 w 1129567"/>
                <a:gd name="connsiteY12" fmla="*/ 539075 h 935551"/>
                <a:gd name="connsiteX13" fmla="*/ 336050 w 1129567"/>
                <a:gd name="connsiteY13" fmla="*/ 587237 h 935551"/>
                <a:gd name="connsiteX14" fmla="*/ 138543 w 1129567"/>
                <a:gd name="connsiteY14" fmla="*/ 587237 h 935551"/>
                <a:gd name="connsiteX15" fmla="*/ 0 w 1129567"/>
                <a:gd name="connsiteY15" fmla="*/ 729176 h 935551"/>
                <a:gd name="connsiteX16" fmla="*/ 0 w 1129567"/>
                <a:gd name="connsiteY16" fmla="*/ 860030 h 935551"/>
                <a:gd name="connsiteX17" fmla="*/ 73729 w 1129567"/>
                <a:gd name="connsiteY17" fmla="*/ 935551 h 935551"/>
                <a:gd name="connsiteX18" fmla="*/ 73729 w 1129567"/>
                <a:gd name="connsiteY18" fmla="*/ 758894 h 935551"/>
                <a:gd name="connsiteX19" fmla="*/ 169346 w 1129567"/>
                <a:gd name="connsiteY19" fmla="*/ 661013 h 935551"/>
                <a:gd name="connsiteX20" fmla="*/ 496998 w 1129567"/>
                <a:gd name="connsiteY20" fmla="*/ 661013 h 935551"/>
                <a:gd name="connsiteX21" fmla="*/ 700213 w 1129567"/>
                <a:gd name="connsiteY21" fmla="*/ 839652 h 935551"/>
                <a:gd name="connsiteX22" fmla="*/ 905078 w 1129567"/>
                <a:gd name="connsiteY22" fmla="*/ 634786 h 935551"/>
                <a:gd name="connsiteX23" fmla="*/ 700213 w 1129567"/>
                <a:gd name="connsiteY23" fmla="*/ 429921 h 935551"/>
                <a:gd name="connsiteX24" fmla="*/ 500961 w 1129567"/>
                <a:gd name="connsiteY24" fmla="*/ 587237 h 935551"/>
                <a:gd name="connsiteX25" fmla="*/ 500961 w 1129567"/>
                <a:gd name="connsiteY25" fmla="*/ 587237 h 93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9567" h="935551">
                  <a:moveTo>
                    <a:pt x="500961" y="587237"/>
                  </a:moveTo>
                  <a:lnTo>
                    <a:pt x="373692" y="587237"/>
                  </a:lnTo>
                  <a:cubicBezTo>
                    <a:pt x="385909" y="574878"/>
                    <a:pt x="398080" y="562755"/>
                    <a:pt x="410391" y="550491"/>
                  </a:cubicBezTo>
                  <a:cubicBezTo>
                    <a:pt x="410391" y="433081"/>
                    <a:pt x="410391" y="212413"/>
                    <a:pt x="410391" y="95003"/>
                  </a:cubicBezTo>
                  <a:lnTo>
                    <a:pt x="445110" y="59436"/>
                  </a:lnTo>
                  <a:lnTo>
                    <a:pt x="1044894" y="59436"/>
                  </a:lnTo>
                  <a:cubicBezTo>
                    <a:pt x="1051168" y="75852"/>
                    <a:pt x="1067112" y="87550"/>
                    <a:pt x="1085792" y="87550"/>
                  </a:cubicBezTo>
                  <a:cubicBezTo>
                    <a:pt x="1109944" y="87550"/>
                    <a:pt x="1129567" y="67974"/>
                    <a:pt x="1129567" y="43775"/>
                  </a:cubicBezTo>
                  <a:cubicBezTo>
                    <a:pt x="1129567" y="19623"/>
                    <a:pt x="1109991" y="0"/>
                    <a:pt x="1085792" y="0"/>
                  </a:cubicBezTo>
                  <a:cubicBezTo>
                    <a:pt x="1065508" y="0"/>
                    <a:pt x="1048385" y="13868"/>
                    <a:pt x="1043479" y="32595"/>
                  </a:cubicBezTo>
                  <a:lnTo>
                    <a:pt x="433883" y="32595"/>
                  </a:lnTo>
                  <a:lnTo>
                    <a:pt x="383504" y="84154"/>
                  </a:lnTo>
                  <a:lnTo>
                    <a:pt x="383504" y="539075"/>
                  </a:lnTo>
                  <a:lnTo>
                    <a:pt x="336050" y="587237"/>
                  </a:lnTo>
                  <a:lnTo>
                    <a:pt x="138543" y="587237"/>
                  </a:lnTo>
                  <a:lnTo>
                    <a:pt x="0" y="729176"/>
                  </a:lnTo>
                  <a:lnTo>
                    <a:pt x="0" y="860030"/>
                  </a:lnTo>
                  <a:lnTo>
                    <a:pt x="73729" y="935551"/>
                  </a:lnTo>
                  <a:lnTo>
                    <a:pt x="73729" y="758894"/>
                  </a:lnTo>
                  <a:lnTo>
                    <a:pt x="169346" y="661013"/>
                  </a:lnTo>
                  <a:lnTo>
                    <a:pt x="496998" y="661013"/>
                  </a:lnTo>
                  <a:cubicBezTo>
                    <a:pt x="509876" y="761771"/>
                    <a:pt x="595917" y="839652"/>
                    <a:pt x="700213" y="839652"/>
                  </a:cubicBezTo>
                  <a:cubicBezTo>
                    <a:pt x="813330" y="839652"/>
                    <a:pt x="905078" y="747950"/>
                    <a:pt x="905078" y="634786"/>
                  </a:cubicBezTo>
                  <a:cubicBezTo>
                    <a:pt x="905078" y="521622"/>
                    <a:pt x="813377" y="429921"/>
                    <a:pt x="700213" y="429921"/>
                  </a:cubicBezTo>
                  <a:cubicBezTo>
                    <a:pt x="603464" y="429921"/>
                    <a:pt x="522377" y="496998"/>
                    <a:pt x="500961" y="587237"/>
                  </a:cubicBezTo>
                  <a:lnTo>
                    <a:pt x="500961" y="587237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ABA679A-DD96-4F13-90FB-7E6E36713C85}"/>
                </a:ext>
              </a:extLst>
            </p:cNvPr>
            <p:cNvSpPr/>
            <p:nvPr/>
          </p:nvSpPr>
          <p:spPr>
            <a:xfrm>
              <a:off x="4988414" y="3041580"/>
              <a:ext cx="1040790" cy="1588922"/>
            </a:xfrm>
            <a:custGeom>
              <a:avLst/>
              <a:gdLst>
                <a:gd name="connsiteX0" fmla="*/ 256565 w 1040790"/>
                <a:gd name="connsiteY0" fmla="*/ 487658 h 1588922"/>
                <a:gd name="connsiteX1" fmla="*/ 453883 w 1040790"/>
                <a:gd name="connsiteY1" fmla="*/ 637192 h 1588922"/>
                <a:gd name="connsiteX2" fmla="*/ 697146 w 1040790"/>
                <a:gd name="connsiteY2" fmla="*/ 637192 h 1588922"/>
                <a:gd name="connsiteX3" fmla="*/ 664126 w 1040790"/>
                <a:gd name="connsiteY3" fmla="*/ 604172 h 1588922"/>
                <a:gd name="connsiteX4" fmla="*/ 664126 w 1040790"/>
                <a:gd name="connsiteY4" fmla="*/ 395721 h 1588922"/>
                <a:gd name="connsiteX5" fmla="*/ 629408 w 1040790"/>
                <a:gd name="connsiteY5" fmla="*/ 360107 h 1588922"/>
                <a:gd name="connsiteX6" fmla="*/ 441241 w 1040790"/>
                <a:gd name="connsiteY6" fmla="*/ 360107 h 1588922"/>
                <a:gd name="connsiteX7" fmla="*/ 441289 w 1040790"/>
                <a:gd name="connsiteY7" fmla="*/ 360154 h 1588922"/>
                <a:gd name="connsiteX8" fmla="*/ 403740 w 1040790"/>
                <a:gd name="connsiteY8" fmla="*/ 360154 h 1588922"/>
                <a:gd name="connsiteX9" fmla="*/ 362607 w 1040790"/>
                <a:gd name="connsiteY9" fmla="*/ 318879 h 1588922"/>
                <a:gd name="connsiteX10" fmla="*/ 362607 w 1040790"/>
                <a:gd name="connsiteY10" fmla="*/ 91984 h 1588922"/>
                <a:gd name="connsiteX11" fmla="*/ 327889 w 1040790"/>
                <a:gd name="connsiteY11" fmla="*/ 56417 h 1588922"/>
                <a:gd name="connsiteX12" fmla="*/ 85663 w 1040790"/>
                <a:gd name="connsiteY12" fmla="*/ 56417 h 1588922"/>
                <a:gd name="connsiteX13" fmla="*/ 43775 w 1040790"/>
                <a:gd name="connsiteY13" fmla="*/ 87503 h 1588922"/>
                <a:gd name="connsiteX14" fmla="*/ 0 w 1040790"/>
                <a:gd name="connsiteY14" fmla="*/ 43728 h 1588922"/>
                <a:gd name="connsiteX15" fmla="*/ 43775 w 1040790"/>
                <a:gd name="connsiteY15" fmla="*/ 0 h 1588922"/>
                <a:gd name="connsiteX16" fmla="*/ 85192 w 1040790"/>
                <a:gd name="connsiteY16" fmla="*/ 29671 h 1588922"/>
                <a:gd name="connsiteX17" fmla="*/ 339068 w 1040790"/>
                <a:gd name="connsiteY17" fmla="*/ 29671 h 1588922"/>
                <a:gd name="connsiteX18" fmla="*/ 389400 w 1040790"/>
                <a:gd name="connsiteY18" fmla="*/ 81229 h 1588922"/>
                <a:gd name="connsiteX19" fmla="*/ 389400 w 1040790"/>
                <a:gd name="connsiteY19" fmla="*/ 307511 h 1588922"/>
                <a:gd name="connsiteX20" fmla="*/ 414873 w 1040790"/>
                <a:gd name="connsiteY20" fmla="*/ 333408 h 1588922"/>
                <a:gd name="connsiteX21" fmla="*/ 640588 w 1040790"/>
                <a:gd name="connsiteY21" fmla="*/ 333408 h 1588922"/>
                <a:gd name="connsiteX22" fmla="*/ 690920 w 1040790"/>
                <a:gd name="connsiteY22" fmla="*/ 384966 h 1588922"/>
                <a:gd name="connsiteX23" fmla="*/ 690920 w 1040790"/>
                <a:gd name="connsiteY23" fmla="*/ 592803 h 1588922"/>
                <a:gd name="connsiteX24" fmla="*/ 734695 w 1040790"/>
                <a:gd name="connsiteY24" fmla="*/ 637286 h 1588922"/>
                <a:gd name="connsiteX25" fmla="*/ 902248 w 1040790"/>
                <a:gd name="connsiteY25" fmla="*/ 637286 h 1588922"/>
                <a:gd name="connsiteX26" fmla="*/ 1040791 w 1040790"/>
                <a:gd name="connsiteY26" fmla="*/ 779225 h 1588922"/>
                <a:gd name="connsiteX27" fmla="*/ 1040791 w 1040790"/>
                <a:gd name="connsiteY27" fmla="*/ 1513401 h 1588922"/>
                <a:gd name="connsiteX28" fmla="*/ 967062 w 1040790"/>
                <a:gd name="connsiteY28" fmla="*/ 1588923 h 1588922"/>
                <a:gd name="connsiteX29" fmla="*/ 967062 w 1040790"/>
                <a:gd name="connsiteY29" fmla="*/ 808849 h 1588922"/>
                <a:gd name="connsiteX30" fmla="*/ 871445 w 1040790"/>
                <a:gd name="connsiteY30" fmla="*/ 710968 h 1588922"/>
                <a:gd name="connsiteX31" fmla="*/ 739978 w 1040790"/>
                <a:gd name="connsiteY31" fmla="*/ 710968 h 1588922"/>
                <a:gd name="connsiteX32" fmla="*/ 690920 w 1040790"/>
                <a:gd name="connsiteY32" fmla="*/ 760781 h 1588922"/>
                <a:gd name="connsiteX33" fmla="*/ 690920 w 1040790"/>
                <a:gd name="connsiteY33" fmla="*/ 968618 h 1588922"/>
                <a:gd name="connsiteX34" fmla="*/ 640588 w 1040790"/>
                <a:gd name="connsiteY34" fmla="*/ 1020177 h 1588922"/>
                <a:gd name="connsiteX35" fmla="*/ 414826 w 1040790"/>
                <a:gd name="connsiteY35" fmla="*/ 1020177 h 1588922"/>
                <a:gd name="connsiteX36" fmla="*/ 389353 w 1040790"/>
                <a:gd name="connsiteY36" fmla="*/ 1046074 h 1588922"/>
                <a:gd name="connsiteX37" fmla="*/ 389353 w 1040790"/>
                <a:gd name="connsiteY37" fmla="*/ 1161172 h 1588922"/>
                <a:gd name="connsiteX38" fmla="*/ 418269 w 1040790"/>
                <a:gd name="connsiteY38" fmla="*/ 1202353 h 1588922"/>
                <a:gd name="connsiteX39" fmla="*/ 374541 w 1040790"/>
                <a:gd name="connsiteY39" fmla="*/ 1246081 h 1588922"/>
                <a:gd name="connsiteX40" fmla="*/ 330766 w 1040790"/>
                <a:gd name="connsiteY40" fmla="*/ 1202353 h 1588922"/>
                <a:gd name="connsiteX41" fmla="*/ 362560 w 1040790"/>
                <a:gd name="connsiteY41" fmla="*/ 1160276 h 1588922"/>
                <a:gd name="connsiteX42" fmla="*/ 362560 w 1040790"/>
                <a:gd name="connsiteY42" fmla="*/ 1034658 h 1588922"/>
                <a:gd name="connsiteX43" fmla="*/ 403693 w 1040790"/>
                <a:gd name="connsiteY43" fmla="*/ 993383 h 1588922"/>
                <a:gd name="connsiteX44" fmla="*/ 441241 w 1040790"/>
                <a:gd name="connsiteY44" fmla="*/ 993383 h 1588922"/>
                <a:gd name="connsiteX45" fmla="*/ 441194 w 1040790"/>
                <a:gd name="connsiteY45" fmla="*/ 993430 h 1588922"/>
                <a:gd name="connsiteX46" fmla="*/ 629361 w 1040790"/>
                <a:gd name="connsiteY46" fmla="*/ 993430 h 1588922"/>
                <a:gd name="connsiteX47" fmla="*/ 664079 w 1040790"/>
                <a:gd name="connsiteY47" fmla="*/ 957816 h 1588922"/>
                <a:gd name="connsiteX48" fmla="*/ 664079 w 1040790"/>
                <a:gd name="connsiteY48" fmla="*/ 749365 h 1588922"/>
                <a:gd name="connsiteX49" fmla="*/ 702382 w 1040790"/>
                <a:gd name="connsiteY49" fmla="*/ 710968 h 1588922"/>
                <a:gd name="connsiteX50" fmla="*/ 460582 w 1040790"/>
                <a:gd name="connsiteY50" fmla="*/ 710968 h 1588922"/>
                <a:gd name="connsiteX51" fmla="*/ 256518 w 1040790"/>
                <a:gd name="connsiteY51" fmla="*/ 897389 h 1588922"/>
                <a:gd name="connsiteX52" fmla="*/ 51653 w 1040790"/>
                <a:gd name="connsiteY52" fmla="*/ 692524 h 1588922"/>
                <a:gd name="connsiteX53" fmla="*/ 256565 w 1040790"/>
                <a:gd name="connsiteY53" fmla="*/ 487658 h 1588922"/>
                <a:gd name="connsiteX54" fmla="*/ 256565 w 1040790"/>
                <a:gd name="connsiteY54" fmla="*/ 487658 h 158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40790" h="1588922">
                  <a:moveTo>
                    <a:pt x="256565" y="487658"/>
                  </a:moveTo>
                  <a:cubicBezTo>
                    <a:pt x="350531" y="487658"/>
                    <a:pt x="429732" y="550962"/>
                    <a:pt x="453883" y="637192"/>
                  </a:cubicBezTo>
                  <a:lnTo>
                    <a:pt x="697146" y="637192"/>
                  </a:lnTo>
                  <a:cubicBezTo>
                    <a:pt x="686155" y="626154"/>
                    <a:pt x="675212" y="615210"/>
                    <a:pt x="664126" y="604172"/>
                  </a:cubicBezTo>
                  <a:cubicBezTo>
                    <a:pt x="664126" y="486762"/>
                    <a:pt x="664126" y="513131"/>
                    <a:pt x="664126" y="395721"/>
                  </a:cubicBezTo>
                  <a:lnTo>
                    <a:pt x="629408" y="360107"/>
                  </a:lnTo>
                  <a:lnTo>
                    <a:pt x="441241" y="360107"/>
                  </a:lnTo>
                  <a:lnTo>
                    <a:pt x="441289" y="360154"/>
                  </a:lnTo>
                  <a:lnTo>
                    <a:pt x="403740" y="360154"/>
                  </a:lnTo>
                  <a:cubicBezTo>
                    <a:pt x="390061" y="346238"/>
                    <a:pt x="376381" y="332653"/>
                    <a:pt x="362607" y="318879"/>
                  </a:cubicBezTo>
                  <a:cubicBezTo>
                    <a:pt x="362607" y="201469"/>
                    <a:pt x="362607" y="209394"/>
                    <a:pt x="362607" y="91984"/>
                  </a:cubicBezTo>
                  <a:lnTo>
                    <a:pt x="327889" y="56417"/>
                  </a:lnTo>
                  <a:lnTo>
                    <a:pt x="85663" y="56417"/>
                  </a:lnTo>
                  <a:cubicBezTo>
                    <a:pt x="80239" y="74389"/>
                    <a:pt x="63540" y="87503"/>
                    <a:pt x="43775" y="87503"/>
                  </a:cubicBezTo>
                  <a:cubicBezTo>
                    <a:pt x="19623" y="87503"/>
                    <a:pt x="0" y="67927"/>
                    <a:pt x="0" y="43728"/>
                  </a:cubicBezTo>
                  <a:cubicBezTo>
                    <a:pt x="0" y="19576"/>
                    <a:pt x="19623" y="0"/>
                    <a:pt x="43775" y="0"/>
                  </a:cubicBezTo>
                  <a:cubicBezTo>
                    <a:pt x="62974" y="0"/>
                    <a:pt x="79342" y="12406"/>
                    <a:pt x="85192" y="29671"/>
                  </a:cubicBezTo>
                  <a:lnTo>
                    <a:pt x="339068" y="29671"/>
                  </a:lnTo>
                  <a:lnTo>
                    <a:pt x="389400" y="81229"/>
                  </a:lnTo>
                  <a:lnTo>
                    <a:pt x="389400" y="307511"/>
                  </a:lnTo>
                  <a:lnTo>
                    <a:pt x="414873" y="333408"/>
                  </a:lnTo>
                  <a:lnTo>
                    <a:pt x="640588" y="333408"/>
                  </a:lnTo>
                  <a:lnTo>
                    <a:pt x="690920" y="384966"/>
                  </a:lnTo>
                  <a:lnTo>
                    <a:pt x="690920" y="592803"/>
                  </a:lnTo>
                  <a:lnTo>
                    <a:pt x="734695" y="637286"/>
                  </a:lnTo>
                  <a:lnTo>
                    <a:pt x="902248" y="637286"/>
                  </a:lnTo>
                  <a:lnTo>
                    <a:pt x="1040791" y="779225"/>
                  </a:lnTo>
                  <a:lnTo>
                    <a:pt x="1040791" y="1513401"/>
                  </a:lnTo>
                  <a:lnTo>
                    <a:pt x="967062" y="1588923"/>
                  </a:lnTo>
                  <a:lnTo>
                    <a:pt x="967062" y="808849"/>
                  </a:lnTo>
                  <a:lnTo>
                    <a:pt x="871445" y="710968"/>
                  </a:lnTo>
                  <a:lnTo>
                    <a:pt x="739978" y="710968"/>
                  </a:lnTo>
                  <a:lnTo>
                    <a:pt x="690920" y="760781"/>
                  </a:lnTo>
                  <a:lnTo>
                    <a:pt x="690920" y="968618"/>
                  </a:lnTo>
                  <a:lnTo>
                    <a:pt x="640588" y="1020177"/>
                  </a:lnTo>
                  <a:lnTo>
                    <a:pt x="414826" y="1020177"/>
                  </a:lnTo>
                  <a:lnTo>
                    <a:pt x="389353" y="1046074"/>
                  </a:lnTo>
                  <a:lnTo>
                    <a:pt x="389353" y="1161172"/>
                  </a:lnTo>
                  <a:cubicBezTo>
                    <a:pt x="406240" y="1167257"/>
                    <a:pt x="418269" y="1183390"/>
                    <a:pt x="418269" y="1202353"/>
                  </a:cubicBezTo>
                  <a:cubicBezTo>
                    <a:pt x="418269" y="1226505"/>
                    <a:pt x="398693" y="1246081"/>
                    <a:pt x="374541" y="1246081"/>
                  </a:cubicBezTo>
                  <a:cubicBezTo>
                    <a:pt x="350389" y="1246081"/>
                    <a:pt x="330766" y="1226505"/>
                    <a:pt x="330766" y="1202353"/>
                  </a:cubicBezTo>
                  <a:cubicBezTo>
                    <a:pt x="330766" y="1182352"/>
                    <a:pt x="344210" y="1165465"/>
                    <a:pt x="362560" y="1160276"/>
                  </a:cubicBezTo>
                  <a:lnTo>
                    <a:pt x="362560" y="1034658"/>
                  </a:lnTo>
                  <a:cubicBezTo>
                    <a:pt x="376334" y="1020884"/>
                    <a:pt x="390013" y="1007299"/>
                    <a:pt x="403693" y="993383"/>
                  </a:cubicBezTo>
                  <a:lnTo>
                    <a:pt x="441241" y="993383"/>
                  </a:lnTo>
                  <a:lnTo>
                    <a:pt x="441194" y="993430"/>
                  </a:lnTo>
                  <a:lnTo>
                    <a:pt x="629361" y="993430"/>
                  </a:lnTo>
                  <a:lnTo>
                    <a:pt x="664079" y="957816"/>
                  </a:lnTo>
                  <a:cubicBezTo>
                    <a:pt x="664079" y="840406"/>
                    <a:pt x="664079" y="866775"/>
                    <a:pt x="664079" y="749365"/>
                  </a:cubicBezTo>
                  <a:cubicBezTo>
                    <a:pt x="676910" y="736535"/>
                    <a:pt x="689599" y="723893"/>
                    <a:pt x="702382" y="710968"/>
                  </a:cubicBezTo>
                  <a:lnTo>
                    <a:pt x="460582" y="710968"/>
                  </a:lnTo>
                  <a:cubicBezTo>
                    <a:pt x="451242" y="815453"/>
                    <a:pt x="363456" y="897389"/>
                    <a:pt x="256518" y="897389"/>
                  </a:cubicBezTo>
                  <a:cubicBezTo>
                    <a:pt x="143401" y="897389"/>
                    <a:pt x="51653" y="805688"/>
                    <a:pt x="51653" y="692524"/>
                  </a:cubicBezTo>
                  <a:cubicBezTo>
                    <a:pt x="51747" y="579407"/>
                    <a:pt x="143448" y="487658"/>
                    <a:pt x="256565" y="487658"/>
                  </a:cubicBezTo>
                  <a:lnTo>
                    <a:pt x="256565" y="48765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FC6CC5-FCFF-4ABE-85F9-199B02C25060}"/>
                </a:ext>
              </a:extLst>
            </p:cNvPr>
            <p:cNvSpPr/>
            <p:nvPr/>
          </p:nvSpPr>
          <p:spPr>
            <a:xfrm>
              <a:off x="5955193" y="4313417"/>
              <a:ext cx="1410567" cy="625965"/>
            </a:xfrm>
            <a:custGeom>
              <a:avLst/>
              <a:gdLst>
                <a:gd name="connsiteX0" fmla="*/ 1205702 w 1410567"/>
                <a:gd name="connsiteY0" fmla="*/ 0 h 625965"/>
                <a:gd name="connsiteX1" fmla="*/ 1410567 w 1410567"/>
                <a:gd name="connsiteY1" fmla="*/ 204866 h 625965"/>
                <a:gd name="connsiteX2" fmla="*/ 1205702 w 1410567"/>
                <a:gd name="connsiteY2" fmla="*/ 409731 h 625965"/>
                <a:gd name="connsiteX3" fmla="*/ 1005648 w 1410567"/>
                <a:gd name="connsiteY3" fmla="*/ 249112 h 625965"/>
                <a:gd name="connsiteX4" fmla="*/ 370626 w 1410567"/>
                <a:gd name="connsiteY4" fmla="*/ 249112 h 625965"/>
                <a:gd name="connsiteX5" fmla="*/ 410391 w 1410567"/>
                <a:gd name="connsiteY5" fmla="*/ 289019 h 625965"/>
                <a:gd name="connsiteX6" fmla="*/ 410391 w 1410567"/>
                <a:gd name="connsiteY6" fmla="*/ 534358 h 625965"/>
                <a:gd name="connsiteX7" fmla="*/ 445110 w 1410567"/>
                <a:gd name="connsiteY7" fmla="*/ 569925 h 625965"/>
                <a:gd name="connsiteX8" fmla="*/ 573982 w 1410567"/>
                <a:gd name="connsiteY8" fmla="*/ 569925 h 625965"/>
                <a:gd name="connsiteX9" fmla="*/ 615964 w 1410567"/>
                <a:gd name="connsiteY9" fmla="*/ 538509 h 625965"/>
                <a:gd name="connsiteX10" fmla="*/ 659740 w 1410567"/>
                <a:gd name="connsiteY10" fmla="*/ 582237 h 625965"/>
                <a:gd name="connsiteX11" fmla="*/ 615964 w 1410567"/>
                <a:gd name="connsiteY11" fmla="*/ 625965 h 625965"/>
                <a:gd name="connsiteX12" fmla="*/ 574642 w 1410567"/>
                <a:gd name="connsiteY12" fmla="*/ 596719 h 625965"/>
                <a:gd name="connsiteX13" fmla="*/ 433883 w 1410567"/>
                <a:gd name="connsiteY13" fmla="*/ 596719 h 625965"/>
                <a:gd name="connsiteX14" fmla="*/ 383504 w 1410567"/>
                <a:gd name="connsiteY14" fmla="*/ 545160 h 625965"/>
                <a:gd name="connsiteX15" fmla="*/ 383504 w 1410567"/>
                <a:gd name="connsiteY15" fmla="*/ 300435 h 625965"/>
                <a:gd name="connsiteX16" fmla="*/ 332983 w 1410567"/>
                <a:gd name="connsiteY16" fmla="*/ 249065 h 625965"/>
                <a:gd name="connsiteX17" fmla="*/ 169345 w 1410567"/>
                <a:gd name="connsiteY17" fmla="*/ 249065 h 625965"/>
                <a:gd name="connsiteX18" fmla="*/ 73729 w 1410567"/>
                <a:gd name="connsiteY18" fmla="*/ 346993 h 625965"/>
                <a:gd name="connsiteX19" fmla="*/ 73729 w 1410567"/>
                <a:gd name="connsiteY19" fmla="*/ 523650 h 625965"/>
                <a:gd name="connsiteX20" fmla="*/ 0 w 1410567"/>
                <a:gd name="connsiteY20" fmla="*/ 448129 h 625965"/>
                <a:gd name="connsiteX21" fmla="*/ 0 w 1410567"/>
                <a:gd name="connsiteY21" fmla="*/ 317275 h 625965"/>
                <a:gd name="connsiteX22" fmla="*/ 138542 w 1410567"/>
                <a:gd name="connsiteY22" fmla="*/ 175383 h 625965"/>
                <a:gd name="connsiteX23" fmla="*/ 1002817 w 1410567"/>
                <a:gd name="connsiteY23" fmla="*/ 175383 h 625965"/>
                <a:gd name="connsiteX24" fmla="*/ 1205702 w 1410567"/>
                <a:gd name="connsiteY24" fmla="*/ 0 h 625965"/>
                <a:gd name="connsiteX25" fmla="*/ 1205702 w 1410567"/>
                <a:gd name="connsiteY25" fmla="*/ 0 h 62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10567" h="625965">
                  <a:moveTo>
                    <a:pt x="1205702" y="0"/>
                  </a:moveTo>
                  <a:cubicBezTo>
                    <a:pt x="1318866" y="0"/>
                    <a:pt x="1410567" y="91749"/>
                    <a:pt x="1410567" y="204866"/>
                  </a:cubicBezTo>
                  <a:cubicBezTo>
                    <a:pt x="1410567" y="317983"/>
                    <a:pt x="1318866" y="409731"/>
                    <a:pt x="1205702" y="409731"/>
                  </a:cubicBezTo>
                  <a:cubicBezTo>
                    <a:pt x="1107774" y="409731"/>
                    <a:pt x="1025884" y="341003"/>
                    <a:pt x="1005648" y="249112"/>
                  </a:cubicBezTo>
                  <a:lnTo>
                    <a:pt x="370626" y="249112"/>
                  </a:lnTo>
                  <a:cubicBezTo>
                    <a:pt x="383881" y="262556"/>
                    <a:pt x="397089" y="275717"/>
                    <a:pt x="410391" y="289019"/>
                  </a:cubicBezTo>
                  <a:cubicBezTo>
                    <a:pt x="410391" y="406429"/>
                    <a:pt x="410391" y="416948"/>
                    <a:pt x="410391" y="534358"/>
                  </a:cubicBezTo>
                  <a:lnTo>
                    <a:pt x="445110" y="569925"/>
                  </a:lnTo>
                  <a:lnTo>
                    <a:pt x="573982" y="569925"/>
                  </a:lnTo>
                  <a:cubicBezTo>
                    <a:pt x="579312" y="551764"/>
                    <a:pt x="596105" y="538509"/>
                    <a:pt x="615964" y="538509"/>
                  </a:cubicBezTo>
                  <a:cubicBezTo>
                    <a:pt x="640116" y="538509"/>
                    <a:pt x="659740" y="558085"/>
                    <a:pt x="659740" y="582237"/>
                  </a:cubicBezTo>
                  <a:cubicBezTo>
                    <a:pt x="659740" y="606389"/>
                    <a:pt x="640163" y="625965"/>
                    <a:pt x="615964" y="625965"/>
                  </a:cubicBezTo>
                  <a:cubicBezTo>
                    <a:pt x="596860" y="625965"/>
                    <a:pt x="580633" y="613748"/>
                    <a:pt x="574642" y="596719"/>
                  </a:cubicBezTo>
                  <a:lnTo>
                    <a:pt x="433883" y="596719"/>
                  </a:lnTo>
                  <a:lnTo>
                    <a:pt x="383504" y="545160"/>
                  </a:lnTo>
                  <a:lnTo>
                    <a:pt x="383504" y="300435"/>
                  </a:lnTo>
                  <a:lnTo>
                    <a:pt x="332983" y="249065"/>
                  </a:lnTo>
                  <a:lnTo>
                    <a:pt x="169345" y="249065"/>
                  </a:lnTo>
                  <a:lnTo>
                    <a:pt x="73729" y="346993"/>
                  </a:lnTo>
                  <a:lnTo>
                    <a:pt x="73729" y="523650"/>
                  </a:lnTo>
                  <a:lnTo>
                    <a:pt x="0" y="448129"/>
                  </a:lnTo>
                  <a:lnTo>
                    <a:pt x="0" y="317275"/>
                  </a:lnTo>
                  <a:lnTo>
                    <a:pt x="138542" y="175383"/>
                  </a:lnTo>
                  <a:lnTo>
                    <a:pt x="1002817" y="175383"/>
                  </a:lnTo>
                  <a:cubicBezTo>
                    <a:pt x="1017252" y="76229"/>
                    <a:pt x="1102585" y="0"/>
                    <a:pt x="1205702" y="0"/>
                  </a:cubicBezTo>
                  <a:lnTo>
                    <a:pt x="1205702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B5F6D0-044E-4CBD-970B-93C197AADCDA}"/>
                </a:ext>
              </a:extLst>
            </p:cNvPr>
            <p:cNvSpPr/>
            <p:nvPr/>
          </p:nvSpPr>
          <p:spPr>
            <a:xfrm>
              <a:off x="4250087" y="4521773"/>
              <a:ext cx="1779117" cy="969986"/>
            </a:xfrm>
            <a:custGeom>
              <a:avLst/>
              <a:gdLst>
                <a:gd name="connsiteX0" fmla="*/ 204865 w 1779117"/>
                <a:gd name="connsiteY0" fmla="*/ 0 h 969986"/>
                <a:gd name="connsiteX1" fmla="*/ 407373 w 1779117"/>
                <a:gd name="connsiteY1" fmla="*/ 173544 h 969986"/>
                <a:gd name="connsiteX2" fmla="*/ 1640575 w 1779117"/>
                <a:gd name="connsiteY2" fmla="*/ 173544 h 969986"/>
                <a:gd name="connsiteX3" fmla="*/ 1779118 w 1779117"/>
                <a:gd name="connsiteY3" fmla="*/ 315436 h 969986"/>
                <a:gd name="connsiteX4" fmla="*/ 1779118 w 1779117"/>
                <a:gd name="connsiteY4" fmla="*/ 969987 h 969986"/>
                <a:gd name="connsiteX5" fmla="*/ 1705389 w 1779117"/>
                <a:gd name="connsiteY5" fmla="*/ 969987 h 969986"/>
                <a:gd name="connsiteX6" fmla="*/ 1705389 w 1779117"/>
                <a:gd name="connsiteY6" fmla="*/ 345201 h 969986"/>
                <a:gd name="connsiteX7" fmla="*/ 1609772 w 1779117"/>
                <a:gd name="connsiteY7" fmla="*/ 247273 h 969986"/>
                <a:gd name="connsiteX8" fmla="*/ 1496136 w 1779117"/>
                <a:gd name="connsiteY8" fmla="*/ 247273 h 969986"/>
                <a:gd name="connsiteX9" fmla="*/ 1444248 w 1779117"/>
                <a:gd name="connsiteY9" fmla="*/ 300011 h 969986"/>
                <a:gd name="connsiteX10" fmla="*/ 1444248 w 1779117"/>
                <a:gd name="connsiteY10" fmla="*/ 651674 h 969986"/>
                <a:gd name="connsiteX11" fmla="*/ 1393916 w 1779117"/>
                <a:gd name="connsiteY11" fmla="*/ 703232 h 969986"/>
                <a:gd name="connsiteX12" fmla="*/ 977864 w 1779117"/>
                <a:gd name="connsiteY12" fmla="*/ 703232 h 969986"/>
                <a:gd name="connsiteX13" fmla="*/ 937202 w 1779117"/>
                <a:gd name="connsiteY13" fmla="*/ 730780 h 969986"/>
                <a:gd name="connsiteX14" fmla="*/ 893427 w 1779117"/>
                <a:gd name="connsiteY14" fmla="*/ 687005 h 969986"/>
                <a:gd name="connsiteX15" fmla="*/ 937202 w 1779117"/>
                <a:gd name="connsiteY15" fmla="*/ 643277 h 969986"/>
                <a:gd name="connsiteX16" fmla="*/ 979703 w 1779117"/>
                <a:gd name="connsiteY16" fmla="*/ 676439 h 969986"/>
                <a:gd name="connsiteX17" fmla="*/ 1382736 w 1779117"/>
                <a:gd name="connsiteY17" fmla="*/ 676439 h 969986"/>
                <a:gd name="connsiteX18" fmla="*/ 1417454 w 1779117"/>
                <a:gd name="connsiteY18" fmla="*/ 640871 h 969986"/>
                <a:gd name="connsiteX19" fmla="*/ 1417454 w 1779117"/>
                <a:gd name="connsiteY19" fmla="*/ 288595 h 969986"/>
                <a:gd name="connsiteX20" fmla="*/ 1458588 w 1779117"/>
                <a:gd name="connsiteY20" fmla="*/ 247320 h 969986"/>
                <a:gd name="connsiteX21" fmla="*/ 405297 w 1779117"/>
                <a:gd name="connsiteY21" fmla="*/ 247320 h 969986"/>
                <a:gd name="connsiteX22" fmla="*/ 204865 w 1779117"/>
                <a:gd name="connsiteY22" fmla="*/ 409779 h 969986"/>
                <a:gd name="connsiteX23" fmla="*/ 0 w 1779117"/>
                <a:gd name="connsiteY23" fmla="*/ 204913 h 969986"/>
                <a:gd name="connsiteX24" fmla="*/ 204865 w 1779117"/>
                <a:gd name="connsiteY24" fmla="*/ 0 h 969986"/>
                <a:gd name="connsiteX25" fmla="*/ 204865 w 1779117"/>
                <a:gd name="connsiteY25" fmla="*/ 0 h 9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79117" h="969986">
                  <a:moveTo>
                    <a:pt x="204865" y="0"/>
                  </a:moveTo>
                  <a:cubicBezTo>
                    <a:pt x="307369" y="0"/>
                    <a:pt x="392278" y="75286"/>
                    <a:pt x="407373" y="173544"/>
                  </a:cubicBezTo>
                  <a:lnTo>
                    <a:pt x="1640575" y="173544"/>
                  </a:lnTo>
                  <a:lnTo>
                    <a:pt x="1779118" y="315436"/>
                  </a:lnTo>
                  <a:lnTo>
                    <a:pt x="1779118" y="969987"/>
                  </a:lnTo>
                  <a:lnTo>
                    <a:pt x="1705389" y="969987"/>
                  </a:lnTo>
                  <a:lnTo>
                    <a:pt x="1705389" y="345201"/>
                  </a:lnTo>
                  <a:lnTo>
                    <a:pt x="1609772" y="247273"/>
                  </a:lnTo>
                  <a:lnTo>
                    <a:pt x="1496136" y="247273"/>
                  </a:lnTo>
                  <a:lnTo>
                    <a:pt x="1444248" y="300011"/>
                  </a:lnTo>
                  <a:lnTo>
                    <a:pt x="1444248" y="651674"/>
                  </a:lnTo>
                  <a:lnTo>
                    <a:pt x="1393916" y="703232"/>
                  </a:lnTo>
                  <a:lnTo>
                    <a:pt x="977864" y="703232"/>
                  </a:lnTo>
                  <a:cubicBezTo>
                    <a:pt x="971401" y="719364"/>
                    <a:pt x="955646" y="730780"/>
                    <a:pt x="937202" y="730780"/>
                  </a:cubicBezTo>
                  <a:cubicBezTo>
                    <a:pt x="913050" y="730780"/>
                    <a:pt x="893427" y="711204"/>
                    <a:pt x="893427" y="687005"/>
                  </a:cubicBezTo>
                  <a:cubicBezTo>
                    <a:pt x="893427" y="662853"/>
                    <a:pt x="913003" y="643277"/>
                    <a:pt x="937202" y="643277"/>
                  </a:cubicBezTo>
                  <a:cubicBezTo>
                    <a:pt x="957722" y="643277"/>
                    <a:pt x="974939" y="657429"/>
                    <a:pt x="979703" y="676439"/>
                  </a:cubicBezTo>
                  <a:lnTo>
                    <a:pt x="1382736" y="676439"/>
                  </a:lnTo>
                  <a:lnTo>
                    <a:pt x="1417454" y="640871"/>
                  </a:lnTo>
                  <a:cubicBezTo>
                    <a:pt x="1417454" y="523462"/>
                    <a:pt x="1417454" y="406005"/>
                    <a:pt x="1417454" y="288595"/>
                  </a:cubicBezTo>
                  <a:cubicBezTo>
                    <a:pt x="1431229" y="274821"/>
                    <a:pt x="1444908" y="261235"/>
                    <a:pt x="1458588" y="247320"/>
                  </a:cubicBezTo>
                  <a:lnTo>
                    <a:pt x="405297" y="247320"/>
                  </a:lnTo>
                  <a:cubicBezTo>
                    <a:pt x="385768" y="340106"/>
                    <a:pt x="303454" y="409779"/>
                    <a:pt x="204865" y="409779"/>
                  </a:cubicBezTo>
                  <a:cubicBezTo>
                    <a:pt x="91701" y="409779"/>
                    <a:pt x="0" y="318077"/>
                    <a:pt x="0" y="204913"/>
                  </a:cubicBezTo>
                  <a:cubicBezTo>
                    <a:pt x="0" y="91749"/>
                    <a:pt x="91701" y="0"/>
                    <a:pt x="204865" y="0"/>
                  </a:cubicBezTo>
                  <a:lnTo>
                    <a:pt x="204865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46F2FB-5394-4F59-8E4F-65C52B184FB7}"/>
                </a:ext>
              </a:extLst>
            </p:cNvPr>
            <p:cNvSpPr/>
            <p:nvPr/>
          </p:nvSpPr>
          <p:spPr>
            <a:xfrm>
              <a:off x="3399162" y="5491900"/>
              <a:ext cx="5186168" cy="810924"/>
            </a:xfrm>
            <a:custGeom>
              <a:avLst/>
              <a:gdLst>
                <a:gd name="connsiteX0" fmla="*/ 4175992 w 5186168"/>
                <a:gd name="connsiteY0" fmla="*/ 333361 h 810924"/>
                <a:gd name="connsiteX1" fmla="*/ 4242552 w 5186168"/>
                <a:gd name="connsiteY1" fmla="*/ 401523 h 810924"/>
                <a:gd name="connsiteX2" fmla="*/ 4242552 w 5186168"/>
                <a:gd name="connsiteY2" fmla="*/ 665306 h 810924"/>
                <a:gd name="connsiteX3" fmla="*/ 4282600 w 5186168"/>
                <a:gd name="connsiteY3" fmla="*/ 733233 h 810924"/>
                <a:gd name="connsiteX4" fmla="*/ 4204956 w 5186168"/>
                <a:gd name="connsiteY4" fmla="*/ 810924 h 810924"/>
                <a:gd name="connsiteX5" fmla="*/ 4127264 w 5186168"/>
                <a:gd name="connsiteY5" fmla="*/ 733233 h 810924"/>
                <a:gd name="connsiteX6" fmla="*/ 4168870 w 5186168"/>
                <a:gd name="connsiteY6" fmla="*/ 664457 h 810924"/>
                <a:gd name="connsiteX7" fmla="*/ 4168870 w 5186168"/>
                <a:gd name="connsiteY7" fmla="*/ 431289 h 810924"/>
                <a:gd name="connsiteX8" fmla="*/ 4073253 w 5186168"/>
                <a:gd name="connsiteY8" fmla="*/ 333408 h 810924"/>
                <a:gd name="connsiteX9" fmla="*/ 2694762 w 5186168"/>
                <a:gd name="connsiteY9" fmla="*/ 332323 h 810924"/>
                <a:gd name="connsiteX10" fmla="*/ 2593155 w 5186168"/>
                <a:gd name="connsiteY10" fmla="*/ 228263 h 810924"/>
                <a:gd name="connsiteX11" fmla="*/ 2491548 w 5186168"/>
                <a:gd name="connsiteY11" fmla="*/ 332323 h 810924"/>
                <a:gd name="connsiteX12" fmla="*/ 1113057 w 5186168"/>
                <a:gd name="connsiteY12" fmla="*/ 333408 h 810924"/>
                <a:gd name="connsiteX13" fmla="*/ 1017441 w 5186168"/>
                <a:gd name="connsiteY13" fmla="*/ 431289 h 810924"/>
                <a:gd name="connsiteX14" fmla="*/ 1017441 w 5186168"/>
                <a:gd name="connsiteY14" fmla="*/ 664457 h 810924"/>
                <a:gd name="connsiteX15" fmla="*/ 1058999 w 5186168"/>
                <a:gd name="connsiteY15" fmla="*/ 733233 h 810924"/>
                <a:gd name="connsiteX16" fmla="*/ 981307 w 5186168"/>
                <a:gd name="connsiteY16" fmla="*/ 810924 h 810924"/>
                <a:gd name="connsiteX17" fmla="*/ 903616 w 5186168"/>
                <a:gd name="connsiteY17" fmla="*/ 733233 h 810924"/>
                <a:gd name="connsiteX18" fmla="*/ 943664 w 5186168"/>
                <a:gd name="connsiteY18" fmla="*/ 665306 h 810924"/>
                <a:gd name="connsiteX19" fmla="*/ 943664 w 5186168"/>
                <a:gd name="connsiteY19" fmla="*/ 401523 h 810924"/>
                <a:gd name="connsiteX20" fmla="*/ 1010223 w 5186168"/>
                <a:gd name="connsiteY20" fmla="*/ 333361 h 810924"/>
                <a:gd name="connsiteX21" fmla="*/ 209441 w 5186168"/>
                <a:gd name="connsiteY21" fmla="*/ 333361 h 810924"/>
                <a:gd name="connsiteX22" fmla="*/ 113825 w 5186168"/>
                <a:gd name="connsiteY22" fmla="*/ 431241 h 810924"/>
                <a:gd name="connsiteX23" fmla="*/ 113825 w 5186168"/>
                <a:gd name="connsiteY23" fmla="*/ 541528 h 810924"/>
                <a:gd name="connsiteX24" fmla="*/ 155383 w 5186168"/>
                <a:gd name="connsiteY24" fmla="*/ 610304 h 810924"/>
                <a:gd name="connsiteX25" fmla="*/ 77691 w 5186168"/>
                <a:gd name="connsiteY25" fmla="*/ 687996 h 810924"/>
                <a:gd name="connsiteX26" fmla="*/ 0 w 5186168"/>
                <a:gd name="connsiteY26" fmla="*/ 610304 h 810924"/>
                <a:gd name="connsiteX27" fmla="*/ 40049 w 5186168"/>
                <a:gd name="connsiteY27" fmla="*/ 542330 h 810924"/>
                <a:gd name="connsiteX28" fmla="*/ 40049 w 5186168"/>
                <a:gd name="connsiteY28" fmla="*/ 401523 h 810924"/>
                <a:gd name="connsiteX29" fmla="*/ 178591 w 5186168"/>
                <a:gd name="connsiteY29" fmla="*/ 259632 h 810924"/>
                <a:gd name="connsiteX30" fmla="*/ 2460651 w 5186168"/>
                <a:gd name="connsiteY30" fmla="*/ 258547 h 810924"/>
                <a:gd name="connsiteX31" fmla="*/ 2556125 w 5186168"/>
                <a:gd name="connsiteY31" fmla="*/ 160808 h 810924"/>
                <a:gd name="connsiteX32" fmla="*/ 2556125 w 5186168"/>
                <a:gd name="connsiteY32" fmla="*/ 0 h 810924"/>
                <a:gd name="connsiteX33" fmla="*/ 2629996 w 5186168"/>
                <a:gd name="connsiteY33" fmla="*/ 0 h 810924"/>
                <a:gd name="connsiteX34" fmla="*/ 2629996 w 5186168"/>
                <a:gd name="connsiteY34" fmla="*/ 160808 h 810924"/>
                <a:gd name="connsiteX35" fmla="*/ 2725471 w 5186168"/>
                <a:gd name="connsiteY35" fmla="*/ 258547 h 810924"/>
                <a:gd name="connsiteX36" fmla="*/ 5007530 w 5186168"/>
                <a:gd name="connsiteY36" fmla="*/ 259632 h 810924"/>
                <a:gd name="connsiteX37" fmla="*/ 5146120 w 5186168"/>
                <a:gd name="connsiteY37" fmla="*/ 401523 h 810924"/>
                <a:gd name="connsiteX38" fmla="*/ 5146120 w 5186168"/>
                <a:gd name="connsiteY38" fmla="*/ 542330 h 810924"/>
                <a:gd name="connsiteX39" fmla="*/ 5186169 w 5186168"/>
                <a:gd name="connsiteY39" fmla="*/ 610304 h 810924"/>
                <a:gd name="connsiteX40" fmla="*/ 5108477 w 5186168"/>
                <a:gd name="connsiteY40" fmla="*/ 687996 h 810924"/>
                <a:gd name="connsiteX41" fmla="*/ 5030833 w 5186168"/>
                <a:gd name="connsiteY41" fmla="*/ 610304 h 810924"/>
                <a:gd name="connsiteX42" fmla="*/ 5072344 w 5186168"/>
                <a:gd name="connsiteY42" fmla="*/ 541528 h 810924"/>
                <a:gd name="connsiteX43" fmla="*/ 5072344 w 5186168"/>
                <a:gd name="connsiteY43" fmla="*/ 431241 h 810924"/>
                <a:gd name="connsiteX44" fmla="*/ 4976774 w 5186168"/>
                <a:gd name="connsiteY44" fmla="*/ 333361 h 810924"/>
                <a:gd name="connsiteX45" fmla="*/ 4175992 w 5186168"/>
                <a:gd name="connsiteY45" fmla="*/ 333361 h 810924"/>
                <a:gd name="connsiteX46" fmla="*/ 4175992 w 5186168"/>
                <a:gd name="connsiteY46" fmla="*/ 333361 h 81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186168" h="810924">
                  <a:moveTo>
                    <a:pt x="4175992" y="333361"/>
                  </a:moveTo>
                  <a:lnTo>
                    <a:pt x="4242552" y="401523"/>
                  </a:lnTo>
                  <a:lnTo>
                    <a:pt x="4242552" y="665306"/>
                  </a:lnTo>
                  <a:cubicBezTo>
                    <a:pt x="4266420" y="678562"/>
                    <a:pt x="4282600" y="704034"/>
                    <a:pt x="4282600" y="733233"/>
                  </a:cubicBezTo>
                  <a:cubicBezTo>
                    <a:pt x="4282600" y="776159"/>
                    <a:pt x="4247835" y="810924"/>
                    <a:pt x="4204956" y="810924"/>
                  </a:cubicBezTo>
                  <a:cubicBezTo>
                    <a:pt x="4162030" y="810924"/>
                    <a:pt x="4127264" y="776159"/>
                    <a:pt x="4127264" y="733233"/>
                  </a:cubicBezTo>
                  <a:cubicBezTo>
                    <a:pt x="4127264" y="703374"/>
                    <a:pt x="4144152" y="677476"/>
                    <a:pt x="4168870" y="664457"/>
                  </a:cubicBezTo>
                  <a:lnTo>
                    <a:pt x="4168870" y="431289"/>
                  </a:lnTo>
                  <a:lnTo>
                    <a:pt x="4073253" y="333408"/>
                  </a:lnTo>
                  <a:cubicBezTo>
                    <a:pt x="3613237" y="333408"/>
                    <a:pt x="3153646" y="332323"/>
                    <a:pt x="2694762" y="332323"/>
                  </a:cubicBezTo>
                  <a:lnTo>
                    <a:pt x="2593155" y="228263"/>
                  </a:lnTo>
                  <a:lnTo>
                    <a:pt x="2491548" y="332323"/>
                  </a:lnTo>
                  <a:cubicBezTo>
                    <a:pt x="2032711" y="332323"/>
                    <a:pt x="1573073" y="333408"/>
                    <a:pt x="1113057" y="333408"/>
                  </a:cubicBezTo>
                  <a:lnTo>
                    <a:pt x="1017441" y="431289"/>
                  </a:lnTo>
                  <a:lnTo>
                    <a:pt x="1017441" y="664457"/>
                  </a:lnTo>
                  <a:cubicBezTo>
                    <a:pt x="1042158" y="677476"/>
                    <a:pt x="1058999" y="703374"/>
                    <a:pt x="1058999" y="733233"/>
                  </a:cubicBezTo>
                  <a:cubicBezTo>
                    <a:pt x="1058999" y="776159"/>
                    <a:pt x="1024233" y="810924"/>
                    <a:pt x="981307" y="810924"/>
                  </a:cubicBezTo>
                  <a:cubicBezTo>
                    <a:pt x="938381" y="810924"/>
                    <a:pt x="903616" y="776159"/>
                    <a:pt x="903616" y="733233"/>
                  </a:cubicBezTo>
                  <a:cubicBezTo>
                    <a:pt x="903616" y="704034"/>
                    <a:pt x="919796" y="678514"/>
                    <a:pt x="943664" y="665306"/>
                  </a:cubicBezTo>
                  <a:lnTo>
                    <a:pt x="943664" y="401523"/>
                  </a:lnTo>
                  <a:lnTo>
                    <a:pt x="1010223" y="333361"/>
                  </a:lnTo>
                  <a:lnTo>
                    <a:pt x="209441" y="333361"/>
                  </a:lnTo>
                  <a:lnTo>
                    <a:pt x="113825" y="431241"/>
                  </a:lnTo>
                  <a:lnTo>
                    <a:pt x="113825" y="541528"/>
                  </a:lnTo>
                  <a:cubicBezTo>
                    <a:pt x="138543" y="554548"/>
                    <a:pt x="155383" y="580445"/>
                    <a:pt x="155383" y="610304"/>
                  </a:cubicBezTo>
                  <a:cubicBezTo>
                    <a:pt x="155383" y="653183"/>
                    <a:pt x="120617" y="687996"/>
                    <a:pt x="77691" y="687996"/>
                  </a:cubicBezTo>
                  <a:cubicBezTo>
                    <a:pt x="34813" y="687996"/>
                    <a:pt x="0" y="653231"/>
                    <a:pt x="0" y="610304"/>
                  </a:cubicBezTo>
                  <a:cubicBezTo>
                    <a:pt x="0" y="581058"/>
                    <a:pt x="16180" y="555585"/>
                    <a:pt x="40049" y="542330"/>
                  </a:cubicBezTo>
                  <a:lnTo>
                    <a:pt x="40049" y="401523"/>
                  </a:lnTo>
                  <a:lnTo>
                    <a:pt x="178591" y="259632"/>
                  </a:lnTo>
                  <a:cubicBezTo>
                    <a:pt x="938381" y="259632"/>
                    <a:pt x="1699634" y="258547"/>
                    <a:pt x="2460651" y="258547"/>
                  </a:cubicBezTo>
                  <a:lnTo>
                    <a:pt x="2556125" y="160808"/>
                  </a:lnTo>
                  <a:lnTo>
                    <a:pt x="2556125" y="0"/>
                  </a:lnTo>
                  <a:lnTo>
                    <a:pt x="2629996" y="0"/>
                  </a:lnTo>
                  <a:lnTo>
                    <a:pt x="2629996" y="160808"/>
                  </a:lnTo>
                  <a:lnTo>
                    <a:pt x="2725471" y="258547"/>
                  </a:lnTo>
                  <a:cubicBezTo>
                    <a:pt x="3486441" y="258547"/>
                    <a:pt x="4247740" y="259632"/>
                    <a:pt x="5007530" y="259632"/>
                  </a:cubicBezTo>
                  <a:lnTo>
                    <a:pt x="5146120" y="401523"/>
                  </a:lnTo>
                  <a:lnTo>
                    <a:pt x="5146120" y="542330"/>
                  </a:lnTo>
                  <a:cubicBezTo>
                    <a:pt x="5169989" y="555585"/>
                    <a:pt x="5186169" y="581058"/>
                    <a:pt x="5186169" y="610304"/>
                  </a:cubicBezTo>
                  <a:cubicBezTo>
                    <a:pt x="5186169" y="653183"/>
                    <a:pt x="5151356" y="687996"/>
                    <a:pt x="5108477" y="687996"/>
                  </a:cubicBezTo>
                  <a:cubicBezTo>
                    <a:pt x="5065599" y="687996"/>
                    <a:pt x="5030833" y="653231"/>
                    <a:pt x="5030833" y="610304"/>
                  </a:cubicBezTo>
                  <a:cubicBezTo>
                    <a:pt x="5030833" y="580445"/>
                    <a:pt x="5047673" y="554548"/>
                    <a:pt x="5072344" y="541528"/>
                  </a:cubicBezTo>
                  <a:lnTo>
                    <a:pt x="5072344" y="431241"/>
                  </a:lnTo>
                  <a:lnTo>
                    <a:pt x="4976774" y="333361"/>
                  </a:lnTo>
                  <a:lnTo>
                    <a:pt x="4175992" y="333361"/>
                  </a:lnTo>
                  <a:lnTo>
                    <a:pt x="4175992" y="33336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1DB987-74F3-4986-A511-4EF60CFE78B8}"/>
                </a:ext>
              </a:extLst>
            </p:cNvPr>
            <p:cNvSpPr/>
            <p:nvPr/>
          </p:nvSpPr>
          <p:spPr>
            <a:xfrm>
              <a:off x="5823490" y="602251"/>
              <a:ext cx="322935" cy="322935"/>
            </a:xfrm>
            <a:custGeom>
              <a:avLst/>
              <a:gdLst>
                <a:gd name="connsiteX0" fmla="*/ 161468 w 322935"/>
                <a:gd name="connsiteY0" fmla="*/ 12217 h 322935"/>
                <a:gd name="connsiteX1" fmla="*/ 12265 w 322935"/>
                <a:gd name="connsiteY1" fmla="*/ 161421 h 322935"/>
                <a:gd name="connsiteX2" fmla="*/ 161468 w 322935"/>
                <a:gd name="connsiteY2" fmla="*/ 310671 h 322935"/>
                <a:gd name="connsiteX3" fmla="*/ 310671 w 322935"/>
                <a:gd name="connsiteY3" fmla="*/ 161421 h 322935"/>
                <a:gd name="connsiteX4" fmla="*/ 161468 w 322935"/>
                <a:gd name="connsiteY4" fmla="*/ 12217 h 322935"/>
                <a:gd name="connsiteX5" fmla="*/ 161468 w 322935"/>
                <a:gd name="connsiteY5" fmla="*/ 12217 h 322935"/>
                <a:gd name="connsiteX6" fmla="*/ 161468 w 322935"/>
                <a:gd name="connsiteY6" fmla="*/ 322936 h 322935"/>
                <a:gd name="connsiteX7" fmla="*/ 0 w 322935"/>
                <a:gd name="connsiteY7" fmla="*/ 161468 h 322935"/>
                <a:gd name="connsiteX8" fmla="*/ 161468 w 322935"/>
                <a:gd name="connsiteY8" fmla="*/ 0 h 322935"/>
                <a:gd name="connsiteX9" fmla="*/ 322936 w 322935"/>
                <a:gd name="connsiteY9" fmla="*/ 161468 h 322935"/>
                <a:gd name="connsiteX10" fmla="*/ 161468 w 322935"/>
                <a:gd name="connsiteY10" fmla="*/ 322936 h 322935"/>
                <a:gd name="connsiteX11" fmla="*/ 161468 w 322935"/>
                <a:gd name="connsiteY11" fmla="*/ 322936 h 32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935" h="322935">
                  <a:moveTo>
                    <a:pt x="161468" y="12217"/>
                  </a:moveTo>
                  <a:cubicBezTo>
                    <a:pt x="79154" y="12217"/>
                    <a:pt x="12265" y="79154"/>
                    <a:pt x="12265" y="161421"/>
                  </a:cubicBezTo>
                  <a:cubicBezTo>
                    <a:pt x="12265" y="243688"/>
                    <a:pt x="79201" y="310671"/>
                    <a:pt x="161468" y="310671"/>
                  </a:cubicBezTo>
                  <a:cubicBezTo>
                    <a:pt x="243735" y="310671"/>
                    <a:pt x="310671" y="243735"/>
                    <a:pt x="310671" y="161421"/>
                  </a:cubicBezTo>
                  <a:cubicBezTo>
                    <a:pt x="310671" y="79154"/>
                    <a:pt x="243735" y="12217"/>
                    <a:pt x="161468" y="12217"/>
                  </a:cubicBezTo>
                  <a:lnTo>
                    <a:pt x="161468" y="12217"/>
                  </a:lnTo>
                  <a:close/>
                  <a:moveTo>
                    <a:pt x="161468" y="322936"/>
                  </a:moveTo>
                  <a:cubicBezTo>
                    <a:pt x="72408" y="322936"/>
                    <a:pt x="0" y="250480"/>
                    <a:pt x="0" y="161468"/>
                  </a:cubicBezTo>
                  <a:cubicBezTo>
                    <a:pt x="0" y="72408"/>
                    <a:pt x="72408" y="0"/>
                    <a:pt x="161468" y="0"/>
                  </a:cubicBezTo>
                  <a:cubicBezTo>
                    <a:pt x="250480" y="0"/>
                    <a:pt x="322936" y="72455"/>
                    <a:pt x="322936" y="161468"/>
                  </a:cubicBezTo>
                  <a:cubicBezTo>
                    <a:pt x="322936" y="250480"/>
                    <a:pt x="250480" y="322936"/>
                    <a:pt x="161468" y="322936"/>
                  </a:cubicBezTo>
                  <a:lnTo>
                    <a:pt x="161468" y="322936"/>
                  </a:lnTo>
                  <a:close/>
                </a:path>
              </a:pathLst>
            </a:custGeom>
            <a:solidFill>
              <a:schemeClr val="accent2"/>
            </a:solidFill>
            <a:ln w="4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1BA06-0B0D-44EB-935D-A331B6E5447E}"/>
              </a:ext>
            </a:extLst>
          </p:cNvPr>
          <p:cNvSpPr/>
          <p:nvPr/>
        </p:nvSpPr>
        <p:spPr>
          <a:xfrm>
            <a:off x="4281527" y="5879160"/>
            <a:ext cx="3421438" cy="38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>
                <a:gradFill>
                  <a:gsLst>
                    <a:gs pos="15000">
                      <a:schemeClr val="accent2"/>
                    </a:gs>
                    <a:gs pos="7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cs typeface="Arial" panose="020B0604020202020204" pitchFamily="34" charset="0"/>
              </a:rPr>
              <a:t>Methodology</a:t>
            </a:r>
            <a:endParaRPr lang="en-US" sz="1600" dirty="0">
              <a:solidFill>
                <a:srgbClr val="111029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691E37-EB74-4063-A7A5-8C22E6D50C8A}"/>
              </a:ext>
            </a:extLst>
          </p:cNvPr>
          <p:cNvGrpSpPr/>
          <p:nvPr/>
        </p:nvGrpSpPr>
        <p:grpSpPr>
          <a:xfrm>
            <a:off x="7792681" y="2113935"/>
            <a:ext cx="1941254" cy="927099"/>
            <a:chOff x="7792681" y="2113935"/>
            <a:chExt cx="1941254" cy="927099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F583391-EBA6-4AFD-BCC4-7AAB3A2B4E66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Dataset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Creation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E7D45F-3D26-4AC8-A62B-E94E76ECC2E9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78" name="Graphic 18">
                <a:extLst>
                  <a:ext uri="{FF2B5EF4-FFF2-40B4-BE49-F238E27FC236}">
                    <a16:creationId xmlns:a16="http://schemas.microsoft.com/office/drawing/2014/main" id="{0D43DAE6-9FFC-479C-B289-D32D398C6BF3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18">
                <a:extLst>
                  <a:ext uri="{FF2B5EF4-FFF2-40B4-BE49-F238E27FC236}">
                    <a16:creationId xmlns:a16="http://schemas.microsoft.com/office/drawing/2014/main" id="{82E57BE2-9C9B-4BAC-BC83-410E81D4B569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E67F44F-0B35-488C-B37C-352AF5DF6F1C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4FFF50-75C2-446D-8AA1-AA40AE635EDA}"/>
              </a:ext>
            </a:extLst>
          </p:cNvPr>
          <p:cNvGrpSpPr/>
          <p:nvPr/>
        </p:nvGrpSpPr>
        <p:grpSpPr>
          <a:xfrm>
            <a:off x="7122121" y="4049415"/>
            <a:ext cx="1941254" cy="927099"/>
            <a:chOff x="7792681" y="2113935"/>
            <a:chExt cx="1941254" cy="927099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A54092-E58C-4B88-847F-30497038B0BE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Performance Evaluation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885D1AA-438F-44F8-85CF-28F94502A553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85" name="Graphic 18">
                <a:extLst>
                  <a:ext uri="{FF2B5EF4-FFF2-40B4-BE49-F238E27FC236}">
                    <a16:creationId xmlns:a16="http://schemas.microsoft.com/office/drawing/2014/main" id="{BAA7419C-2B75-49D3-95DB-6E60AF13B5C6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Graphic 18">
                <a:extLst>
                  <a:ext uri="{FF2B5EF4-FFF2-40B4-BE49-F238E27FC236}">
                    <a16:creationId xmlns:a16="http://schemas.microsoft.com/office/drawing/2014/main" id="{ED8B4AD2-348B-40FF-A6D4-FF2317C2E588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132AE7-CC28-48D7-86A3-6E32E71E3819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A4CC34B-20BD-46D0-ADBD-042D461AE648}"/>
              </a:ext>
            </a:extLst>
          </p:cNvPr>
          <p:cNvGrpSpPr/>
          <p:nvPr/>
        </p:nvGrpSpPr>
        <p:grpSpPr>
          <a:xfrm>
            <a:off x="6634440" y="3200400"/>
            <a:ext cx="1633259" cy="625494"/>
            <a:chOff x="7792681" y="2113935"/>
            <a:chExt cx="2420795" cy="92709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3B3E7F9-859B-48D7-9D75-BEEC1848638A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Model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Training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7E2F38C-2A1D-4439-8573-5D4ED0967ABC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91" name="Graphic 18">
                <a:extLst>
                  <a:ext uri="{FF2B5EF4-FFF2-40B4-BE49-F238E27FC236}">
                    <a16:creationId xmlns:a16="http://schemas.microsoft.com/office/drawing/2014/main" id="{415D2FC0-593C-4C3D-BDD9-03934897BB4C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Graphic 18">
                <a:extLst>
                  <a:ext uri="{FF2B5EF4-FFF2-40B4-BE49-F238E27FC236}">
                    <a16:creationId xmlns:a16="http://schemas.microsoft.com/office/drawing/2014/main" id="{E0AFC3CF-E79D-4798-9854-AA18BA3F1220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542C1C3-2583-4E0B-9EAC-24BAE2F1085A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67B5DA-5398-4205-8FA9-22C47F944178}"/>
              </a:ext>
            </a:extLst>
          </p:cNvPr>
          <p:cNvGrpSpPr/>
          <p:nvPr/>
        </p:nvGrpSpPr>
        <p:grpSpPr>
          <a:xfrm>
            <a:off x="6497280" y="1287780"/>
            <a:ext cx="1633259" cy="625494"/>
            <a:chOff x="7792681" y="2113935"/>
            <a:chExt cx="2420795" cy="927099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E0FAC2-CA0B-49D8-A526-D5771C86CCFB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Data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Schema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B1C91DD-7B7C-40DF-86C9-894C09D65F11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97" name="Graphic 18">
                <a:extLst>
                  <a:ext uri="{FF2B5EF4-FFF2-40B4-BE49-F238E27FC236}">
                    <a16:creationId xmlns:a16="http://schemas.microsoft.com/office/drawing/2014/main" id="{A8CEC76E-A6DD-4838-8B5C-B3D04FB3932C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Graphic 18">
                <a:extLst>
                  <a:ext uri="{FF2B5EF4-FFF2-40B4-BE49-F238E27FC236}">
                    <a16:creationId xmlns:a16="http://schemas.microsoft.com/office/drawing/2014/main" id="{96761B9A-AA0B-40BC-9CEE-75D65374F761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A3511B4-B92E-42E6-991F-F809A20D0A62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CCC310-85B9-14F1-5FDE-11D023BCF922}"/>
              </a:ext>
            </a:extLst>
          </p:cNvPr>
          <p:cNvGrpSpPr/>
          <p:nvPr/>
        </p:nvGrpSpPr>
        <p:grpSpPr>
          <a:xfrm>
            <a:off x="2506577" y="4267130"/>
            <a:ext cx="1941254" cy="927099"/>
            <a:chOff x="7792681" y="2113935"/>
            <a:chExt cx="1941254" cy="927099"/>
          </a:xfrm>
        </p:grpSpPr>
        <p:sp>
          <p:nvSpPr>
            <p:cNvPr id="17" name="Rectangle: Rounded Corners 82">
              <a:extLst>
                <a:ext uri="{FF2B5EF4-FFF2-40B4-BE49-F238E27FC236}">
                  <a16:creationId xmlns:a16="http://schemas.microsoft.com/office/drawing/2014/main" id="{DD63A03C-0A66-5D46-ACFB-B5CFA6F73101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Real-time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Evaluation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2A46EC-9FDA-704D-933A-C4FEDCDFBAAB}"/>
                </a:ext>
              </a:extLst>
            </p:cNvPr>
            <p:cNvGrpSpPr/>
            <p:nvPr/>
          </p:nvGrpSpPr>
          <p:grpSpPr>
            <a:xfrm>
              <a:off x="9109764" y="2321894"/>
              <a:ext cx="513959" cy="559732"/>
              <a:chOff x="4349094" y="766441"/>
              <a:chExt cx="909258" cy="990237"/>
            </a:xfrm>
          </p:grpSpPr>
          <p:sp>
            <p:nvSpPr>
              <p:cNvPr id="24" name="Graphic 18">
                <a:extLst>
                  <a:ext uri="{FF2B5EF4-FFF2-40B4-BE49-F238E27FC236}">
                    <a16:creationId xmlns:a16="http://schemas.microsoft.com/office/drawing/2014/main" id="{F704DEA3-BC50-113D-68E0-DD0A8B7B55C5}"/>
                  </a:ext>
                </a:extLst>
              </p:cNvPr>
              <p:cNvSpPr/>
              <p:nvPr/>
            </p:nvSpPr>
            <p:spPr>
              <a:xfrm>
                <a:off x="4349094" y="766441"/>
                <a:ext cx="909258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Graphic 18">
                <a:extLst>
                  <a:ext uri="{FF2B5EF4-FFF2-40B4-BE49-F238E27FC236}">
                    <a16:creationId xmlns:a16="http://schemas.microsoft.com/office/drawing/2014/main" id="{5F200374-47D0-F75A-AF3C-DE162AD6B588}"/>
                  </a:ext>
                </a:extLst>
              </p:cNvPr>
              <p:cNvSpPr/>
              <p:nvPr/>
            </p:nvSpPr>
            <p:spPr>
              <a:xfrm>
                <a:off x="4493508" y="926727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603DC5-61C0-7821-6D59-D3119D8A6FA0}"/>
                  </a:ext>
                </a:extLst>
              </p:cNvPr>
              <p:cNvSpPr/>
              <p:nvPr/>
            </p:nvSpPr>
            <p:spPr>
              <a:xfrm>
                <a:off x="4623275" y="1105337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C38BC2-66B7-B825-3AB2-8F8E00A01A20}"/>
              </a:ext>
            </a:extLst>
          </p:cNvPr>
          <p:cNvGrpSpPr/>
          <p:nvPr/>
        </p:nvGrpSpPr>
        <p:grpSpPr>
          <a:xfrm>
            <a:off x="3578128" y="3435927"/>
            <a:ext cx="1633259" cy="625494"/>
            <a:chOff x="7792681" y="2113935"/>
            <a:chExt cx="2420795" cy="927099"/>
          </a:xfrm>
        </p:grpSpPr>
        <p:sp>
          <p:nvSpPr>
            <p:cNvPr id="28" name="Rectangle: Rounded Corners 88">
              <a:extLst>
                <a:ext uri="{FF2B5EF4-FFF2-40B4-BE49-F238E27FC236}">
                  <a16:creationId xmlns:a16="http://schemas.microsoft.com/office/drawing/2014/main" id="{34738239-D4C7-B73D-3C45-1DC89ABB73B4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Predicting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Model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1286D3-E8E8-103C-FC4B-E84538B469DD}"/>
                </a:ext>
              </a:extLst>
            </p:cNvPr>
            <p:cNvGrpSpPr/>
            <p:nvPr/>
          </p:nvGrpSpPr>
          <p:grpSpPr>
            <a:xfrm>
              <a:off x="9553174" y="2297618"/>
              <a:ext cx="513959" cy="559732"/>
              <a:chOff x="5133550" y="723494"/>
              <a:chExt cx="909259" cy="990237"/>
            </a:xfrm>
          </p:grpSpPr>
          <p:sp>
            <p:nvSpPr>
              <p:cNvPr id="30" name="Graphic 18">
                <a:extLst>
                  <a:ext uri="{FF2B5EF4-FFF2-40B4-BE49-F238E27FC236}">
                    <a16:creationId xmlns:a16="http://schemas.microsoft.com/office/drawing/2014/main" id="{096130A6-2C6F-1BA8-2653-6CA75999AB52}"/>
                  </a:ext>
                </a:extLst>
              </p:cNvPr>
              <p:cNvSpPr/>
              <p:nvPr/>
            </p:nvSpPr>
            <p:spPr>
              <a:xfrm>
                <a:off x="5133550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Graphic 18">
                <a:extLst>
                  <a:ext uri="{FF2B5EF4-FFF2-40B4-BE49-F238E27FC236}">
                    <a16:creationId xmlns:a16="http://schemas.microsoft.com/office/drawing/2014/main" id="{FD624E36-49FA-7640-4080-A7CC06BC1F10}"/>
                  </a:ext>
                </a:extLst>
              </p:cNvPr>
              <p:cNvSpPr/>
              <p:nvPr/>
            </p:nvSpPr>
            <p:spPr>
              <a:xfrm>
                <a:off x="5277726" y="880507"/>
                <a:ext cx="620911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9DA030-622F-6B44-31F4-25CF19D26692}"/>
                  </a:ext>
                </a:extLst>
              </p:cNvPr>
              <p:cNvSpPr/>
              <p:nvPr/>
            </p:nvSpPr>
            <p:spPr>
              <a:xfrm>
                <a:off x="5416234" y="1059117"/>
                <a:ext cx="343891" cy="318996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DB2AAB-DC84-AE41-0D22-6F22A732FF44}"/>
              </a:ext>
            </a:extLst>
          </p:cNvPr>
          <p:cNvGrpSpPr/>
          <p:nvPr/>
        </p:nvGrpSpPr>
        <p:grpSpPr>
          <a:xfrm>
            <a:off x="2180775" y="2311159"/>
            <a:ext cx="1941254" cy="927099"/>
            <a:chOff x="7792681" y="2113935"/>
            <a:chExt cx="1941254" cy="927099"/>
          </a:xfrm>
        </p:grpSpPr>
        <p:sp>
          <p:nvSpPr>
            <p:cNvPr id="34" name="Rectangle: Rounded Corners 71">
              <a:extLst>
                <a:ext uri="{FF2B5EF4-FFF2-40B4-BE49-F238E27FC236}">
                  <a16:creationId xmlns:a16="http://schemas.microsoft.com/office/drawing/2014/main" id="{73B82CB6-E47B-E504-1401-21A599D90B64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Feature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Extraction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1FAFA2-30CF-7B3B-516C-1CB75F97DC60}"/>
                </a:ext>
              </a:extLst>
            </p:cNvPr>
            <p:cNvGrpSpPr/>
            <p:nvPr/>
          </p:nvGrpSpPr>
          <p:grpSpPr>
            <a:xfrm>
              <a:off x="9031726" y="2297618"/>
              <a:ext cx="513959" cy="559732"/>
              <a:chOff x="4211040" y="723494"/>
              <a:chExt cx="909259" cy="990237"/>
            </a:xfrm>
          </p:grpSpPr>
          <p:sp>
            <p:nvSpPr>
              <p:cNvPr id="36" name="Graphic 18">
                <a:extLst>
                  <a:ext uri="{FF2B5EF4-FFF2-40B4-BE49-F238E27FC236}">
                    <a16:creationId xmlns:a16="http://schemas.microsoft.com/office/drawing/2014/main" id="{769E05E7-1259-3E31-0B0B-EF8E1C043BD4}"/>
                  </a:ext>
                </a:extLst>
              </p:cNvPr>
              <p:cNvSpPr/>
              <p:nvPr/>
            </p:nvSpPr>
            <p:spPr>
              <a:xfrm>
                <a:off x="4211040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18">
                <a:extLst>
                  <a:ext uri="{FF2B5EF4-FFF2-40B4-BE49-F238E27FC236}">
                    <a16:creationId xmlns:a16="http://schemas.microsoft.com/office/drawing/2014/main" id="{F5DB110D-A802-8706-C934-9BDC6F826162}"/>
                  </a:ext>
                </a:extLst>
              </p:cNvPr>
              <p:cNvSpPr/>
              <p:nvPr/>
            </p:nvSpPr>
            <p:spPr>
              <a:xfrm>
                <a:off x="4342062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8035F5-22C8-0D9C-B4BA-F95CB40FE799}"/>
                  </a:ext>
                </a:extLst>
              </p:cNvPr>
              <p:cNvSpPr/>
              <p:nvPr/>
            </p:nvSpPr>
            <p:spPr>
              <a:xfrm>
                <a:off x="4493725" y="1059117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330B8B-3A2F-280A-9A08-F4D0FA91D122}"/>
              </a:ext>
            </a:extLst>
          </p:cNvPr>
          <p:cNvGrpSpPr/>
          <p:nvPr/>
        </p:nvGrpSpPr>
        <p:grpSpPr>
          <a:xfrm>
            <a:off x="3235570" y="1541780"/>
            <a:ext cx="1914704" cy="625494"/>
            <a:chOff x="7792681" y="2113935"/>
            <a:chExt cx="2420795" cy="927099"/>
          </a:xfrm>
        </p:grpSpPr>
        <p:sp>
          <p:nvSpPr>
            <p:cNvPr id="40" name="Rectangle: Rounded Corners 94">
              <a:extLst>
                <a:ext uri="{FF2B5EF4-FFF2-40B4-BE49-F238E27FC236}">
                  <a16:creationId xmlns:a16="http://schemas.microsoft.com/office/drawing/2014/main" id="{DFCDD241-9EB5-8BD5-CB6B-0EC7C9BDE009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Traffic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Generation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46A11D-0083-D9EB-E21D-70C0ED96B262}"/>
                </a:ext>
              </a:extLst>
            </p:cNvPr>
            <p:cNvGrpSpPr/>
            <p:nvPr/>
          </p:nvGrpSpPr>
          <p:grpSpPr>
            <a:xfrm>
              <a:off x="9496848" y="2297618"/>
              <a:ext cx="513959" cy="559732"/>
              <a:chOff x="5033897" y="723494"/>
              <a:chExt cx="909258" cy="990237"/>
            </a:xfrm>
          </p:grpSpPr>
          <p:sp>
            <p:nvSpPr>
              <p:cNvPr id="42" name="Graphic 18">
                <a:extLst>
                  <a:ext uri="{FF2B5EF4-FFF2-40B4-BE49-F238E27FC236}">
                    <a16:creationId xmlns:a16="http://schemas.microsoft.com/office/drawing/2014/main" id="{593B8F9B-654E-44BA-09F8-3C02820FCD2F}"/>
                  </a:ext>
                </a:extLst>
              </p:cNvPr>
              <p:cNvSpPr/>
              <p:nvPr/>
            </p:nvSpPr>
            <p:spPr>
              <a:xfrm>
                <a:off x="5033897" y="723494"/>
                <a:ext cx="909258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18">
                <a:extLst>
                  <a:ext uri="{FF2B5EF4-FFF2-40B4-BE49-F238E27FC236}">
                    <a16:creationId xmlns:a16="http://schemas.microsoft.com/office/drawing/2014/main" id="{469B76B0-5FB4-F272-2546-0B3A57EB6375}"/>
                  </a:ext>
                </a:extLst>
              </p:cNvPr>
              <p:cNvSpPr/>
              <p:nvPr/>
            </p:nvSpPr>
            <p:spPr>
              <a:xfrm>
                <a:off x="5155867" y="880507"/>
                <a:ext cx="620911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53EFE52-4D89-3239-9E91-30F680495519}"/>
                  </a:ext>
                </a:extLst>
              </p:cNvPr>
              <p:cNvSpPr/>
              <p:nvPr/>
            </p:nvSpPr>
            <p:spPr>
              <a:xfrm>
                <a:off x="5316583" y="1059117"/>
                <a:ext cx="343891" cy="318996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EA0F6EBD-F03A-DB21-8EA3-798302A1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580831"/>
            <a:ext cx="353915" cy="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2923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2923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63 0.05116 L 2.29167E-6 1.48148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672 0.0706 L -2.08333E-7 -3.7037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545D2F-A301-4850-BB41-3A52F139E8ED}"/>
              </a:ext>
            </a:extLst>
          </p:cNvPr>
          <p:cNvSpPr/>
          <p:nvPr/>
        </p:nvSpPr>
        <p:spPr>
          <a:xfrm>
            <a:off x="5467533" y="3617505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4FF5-4E48-408E-9BFF-27D9B3E1095F}"/>
              </a:ext>
            </a:extLst>
          </p:cNvPr>
          <p:cNvSpPr txBox="1"/>
          <p:nvPr/>
        </p:nvSpPr>
        <p:spPr>
          <a:xfrm>
            <a:off x="5627412" y="5749720"/>
            <a:ext cx="2068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cs typeface="Poppins" panose="00000500000000000000" pitchFamily="2" charset="0"/>
              </a:rPr>
              <a:t>Mininet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E19CC-3F50-470B-9654-62388BCE0077}"/>
              </a:ext>
            </a:extLst>
          </p:cNvPr>
          <p:cNvSpPr txBox="1"/>
          <p:nvPr/>
        </p:nvSpPr>
        <p:spPr>
          <a:xfrm>
            <a:off x="1524000" y="2599366"/>
            <a:ext cx="34766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Simulation</a:t>
            </a:r>
          </a:p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Poppins" panose="00000500000000000000" pitchFamily="2" charset="0"/>
              </a:rPr>
              <a:t>Tools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4288BA-E86F-4633-8B98-421DC4EF2D4A}"/>
              </a:ext>
            </a:extLst>
          </p:cNvPr>
          <p:cNvSpPr/>
          <p:nvPr/>
        </p:nvSpPr>
        <p:spPr>
          <a:xfrm>
            <a:off x="8138162" y="1991313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7FAB8-4108-40EB-B612-51B14E38D8AB}"/>
              </a:ext>
            </a:extLst>
          </p:cNvPr>
          <p:cNvSpPr txBox="1"/>
          <p:nvPr/>
        </p:nvSpPr>
        <p:spPr>
          <a:xfrm>
            <a:off x="8285684" y="4098816"/>
            <a:ext cx="2068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cs typeface="Poppins" panose="00000500000000000000" pitchFamily="2" charset="0"/>
              </a:rPr>
              <a:t>Iperf</a:t>
            </a:r>
            <a:endParaRPr lang="en-US" sz="4000" b="1" dirty="0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2700000" scaled="0"/>
              </a:gradFill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235A96-D4A9-4440-8245-78F25ADC619D}"/>
              </a:ext>
            </a:extLst>
          </p:cNvPr>
          <p:cNvSpPr/>
          <p:nvPr/>
        </p:nvSpPr>
        <p:spPr>
          <a:xfrm>
            <a:off x="5467533" y="349351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3DDFB-D19E-417D-8B37-3B2057A08E6B}"/>
              </a:ext>
            </a:extLst>
          </p:cNvPr>
          <p:cNvSpPr txBox="1"/>
          <p:nvPr/>
        </p:nvSpPr>
        <p:spPr>
          <a:xfrm>
            <a:off x="5585416" y="2387658"/>
            <a:ext cx="210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  <a:cs typeface="Poppins" panose="00000500000000000000" pitchFamily="2" charset="0"/>
              </a:rPr>
              <a:t>hping3</a:t>
            </a:r>
          </a:p>
        </p:txBody>
      </p:sp>
      <p:pic>
        <p:nvPicPr>
          <p:cNvPr id="1026" name="Picture 2" descr="Port Scanning and Reconnaissance with Hping3">
            <a:extLst>
              <a:ext uri="{FF2B5EF4-FFF2-40B4-BE49-F238E27FC236}">
                <a16:creationId xmlns:a16="http://schemas.microsoft.com/office/drawing/2014/main" id="{C2B06B55-058C-3882-4426-E6673FF4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6" y="837171"/>
            <a:ext cx="1359244" cy="11482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erf2 for Android - Apps on Google Play">
            <a:extLst>
              <a:ext uri="{FF2B5EF4-FFF2-40B4-BE49-F238E27FC236}">
                <a16:creationId xmlns:a16="http://schemas.microsoft.com/office/drawing/2014/main" id="{8954F64E-7F1C-3DB5-B194-7CC2585B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85" y="2508419"/>
            <a:ext cx="1361303" cy="13613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verview of Remarkable Implementation Tools">
            <a:extLst>
              <a:ext uri="{FF2B5EF4-FFF2-40B4-BE49-F238E27FC236}">
                <a16:creationId xmlns:a16="http://schemas.microsoft.com/office/drawing/2014/main" id="{ED872E65-26CA-2AE7-DA1F-EDCFBB6F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8" y="3899759"/>
            <a:ext cx="1334529" cy="16164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54" dur="125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  <p:bldP spid="9" grpId="1"/>
      <p:bldP spid="28" grpId="0"/>
      <p:bldP spid="28" grpId="1"/>
      <p:bldP spid="10" grpId="0" animBg="1"/>
      <p:bldP spid="10" grpId="1" animBg="1"/>
      <p:bldP spid="13" grpId="0"/>
      <p:bldP spid="13" grpId="1"/>
      <p:bldP spid="15" grpId="0" animBg="1"/>
      <p:bldP spid="15" grpId="1" animBg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0EBA014-CC93-4083-B755-84825852D920}"/>
              </a:ext>
            </a:extLst>
          </p:cNvPr>
          <p:cNvSpPr/>
          <p:nvPr/>
        </p:nvSpPr>
        <p:spPr>
          <a:xfrm>
            <a:off x="-1" y="0"/>
            <a:ext cx="8056605" cy="6858000"/>
          </a:xfrm>
          <a:custGeom>
            <a:avLst/>
            <a:gdLst>
              <a:gd name="connsiteX0" fmla="*/ 0 w 7646418"/>
              <a:gd name="connsiteY0" fmla="*/ 0 h 6858000"/>
              <a:gd name="connsiteX1" fmla="*/ 5808822 w 7646418"/>
              <a:gd name="connsiteY1" fmla="*/ 0 h 6858000"/>
              <a:gd name="connsiteX2" fmla="*/ 7646418 w 7646418"/>
              <a:gd name="connsiteY2" fmla="*/ 6858000 h 6858000"/>
              <a:gd name="connsiteX3" fmla="*/ 0 w 76464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6418" h="6858000">
                <a:moveTo>
                  <a:pt x="0" y="0"/>
                </a:moveTo>
                <a:lnTo>
                  <a:pt x="5808822" y="0"/>
                </a:lnTo>
                <a:lnTo>
                  <a:pt x="764641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0000">
                <a:schemeClr val="accent1"/>
              </a:gs>
              <a:gs pos="100000">
                <a:schemeClr val="accent1"/>
              </a:gs>
              <a:gs pos="1500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381000" dist="444500" dir="8100000" sx="90000" sy="9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DD3598-C9A6-4304-A10E-8A3FDB6756B6}"/>
              </a:ext>
            </a:extLst>
          </p:cNvPr>
          <p:cNvGrpSpPr/>
          <p:nvPr/>
        </p:nvGrpSpPr>
        <p:grpSpPr>
          <a:xfrm>
            <a:off x="5961055" y="3745918"/>
            <a:ext cx="2440469" cy="2685726"/>
            <a:chOff x="5961055" y="3745918"/>
            <a:chExt cx="2440469" cy="268572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6BB8514-3E97-477F-A514-025F2E08F5C7}"/>
                </a:ext>
              </a:extLst>
            </p:cNvPr>
            <p:cNvSpPr/>
            <p:nvPr/>
          </p:nvSpPr>
          <p:spPr>
            <a:xfrm rot="20700000">
              <a:off x="6130517" y="3745918"/>
              <a:ext cx="2172706" cy="2685726"/>
            </a:xfrm>
            <a:prstGeom prst="roundRect">
              <a:avLst>
                <a:gd name="adj" fmla="val 20298"/>
              </a:avLst>
            </a:prstGeom>
            <a:solidFill>
              <a:schemeClr val="bg1"/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F591DF-27FB-41D5-BB68-A7B1BF42F8A8}"/>
                </a:ext>
              </a:extLst>
            </p:cNvPr>
            <p:cNvSpPr txBox="1"/>
            <p:nvPr/>
          </p:nvSpPr>
          <p:spPr>
            <a:xfrm rot="20700000">
              <a:off x="5961055" y="3951745"/>
              <a:ext cx="200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+mj-lt"/>
                  <a:cs typeface="Poppins" panose="00000500000000000000" pitchFamily="2" charset="0"/>
                </a:rPr>
                <a:t>OpenFlow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D78CD0-0521-41D8-BA2A-821E8A26399B}"/>
                </a:ext>
              </a:extLst>
            </p:cNvPr>
            <p:cNvSpPr txBox="1"/>
            <p:nvPr/>
          </p:nvSpPr>
          <p:spPr>
            <a:xfrm rot="20700000">
              <a:off x="6533618" y="5762800"/>
              <a:ext cx="1867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Poppins" panose="00000500000000000000" pitchFamily="2" charset="0"/>
                </a:rPr>
                <a:t>Communication Protocol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E0FAEB-68FD-454C-81B3-4A1ED3C7E19C}"/>
                </a:ext>
              </a:extLst>
            </p:cNvPr>
            <p:cNvGrpSpPr/>
            <p:nvPr/>
          </p:nvGrpSpPr>
          <p:grpSpPr>
            <a:xfrm rot="20700000">
              <a:off x="6525626" y="4397538"/>
              <a:ext cx="1382488" cy="1382486"/>
              <a:chOff x="1832787" y="2617644"/>
              <a:chExt cx="708306" cy="70830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6527AF-9CE2-49E9-9405-543D657BDA91}"/>
                  </a:ext>
                </a:extLst>
              </p:cNvPr>
              <p:cNvSpPr/>
              <p:nvPr/>
            </p:nvSpPr>
            <p:spPr>
              <a:xfrm>
                <a:off x="1832787" y="2617644"/>
                <a:ext cx="708306" cy="708306"/>
              </a:xfrm>
              <a:prstGeom prst="ellipse">
                <a:avLst/>
              </a:prstGeom>
              <a:noFill/>
              <a:ln w="22225">
                <a:gradFill>
                  <a:gsLst>
                    <a:gs pos="30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F8C77B7-29C5-445F-9E6D-6DF4B2CA99F0}"/>
                  </a:ext>
                </a:extLst>
              </p:cNvPr>
              <p:cNvSpPr/>
              <p:nvPr/>
            </p:nvSpPr>
            <p:spPr>
              <a:xfrm>
                <a:off x="1925955" y="2710813"/>
                <a:ext cx="521970" cy="5219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571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111018-8A54-40BD-AD18-E1F2B8DBF125}"/>
              </a:ext>
            </a:extLst>
          </p:cNvPr>
          <p:cNvGrpSpPr/>
          <p:nvPr/>
        </p:nvGrpSpPr>
        <p:grpSpPr>
          <a:xfrm>
            <a:off x="5231411" y="1022851"/>
            <a:ext cx="2440469" cy="2685726"/>
            <a:chOff x="5231411" y="1022851"/>
            <a:chExt cx="2440469" cy="268572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C37F0C1-D3B1-4EFA-8EB8-D3D59739F21C}"/>
                </a:ext>
              </a:extLst>
            </p:cNvPr>
            <p:cNvSpPr/>
            <p:nvPr/>
          </p:nvSpPr>
          <p:spPr>
            <a:xfrm rot="20700000">
              <a:off x="5400873" y="1022851"/>
              <a:ext cx="2172706" cy="2685726"/>
            </a:xfrm>
            <a:prstGeom prst="roundRect">
              <a:avLst>
                <a:gd name="adj" fmla="val 20298"/>
              </a:avLst>
            </a:prstGeom>
            <a:solidFill>
              <a:schemeClr val="bg1"/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44F8AA-FD1C-4030-A707-E19A79A0107B}"/>
                </a:ext>
              </a:extLst>
            </p:cNvPr>
            <p:cNvSpPr txBox="1"/>
            <p:nvPr/>
          </p:nvSpPr>
          <p:spPr>
            <a:xfrm rot="20700000">
              <a:off x="5231411" y="1228678"/>
              <a:ext cx="200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+mj-lt"/>
                  <a:cs typeface="Poppins" panose="00000500000000000000" pitchFamily="2" charset="0"/>
                </a:rPr>
                <a:t>RYU controller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20974D-AE8D-4B4C-AE8B-3C70702E6936}"/>
                </a:ext>
              </a:extLst>
            </p:cNvPr>
            <p:cNvSpPr txBox="1"/>
            <p:nvPr/>
          </p:nvSpPr>
          <p:spPr>
            <a:xfrm rot="20700000">
              <a:off x="5803974" y="3147455"/>
              <a:ext cx="1867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Poppins" panose="00000500000000000000" pitchFamily="2" charset="0"/>
                </a:rPr>
                <a:t>SDN Framework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9A0A81-921C-4C94-ABF2-988B41464271}"/>
                </a:ext>
              </a:extLst>
            </p:cNvPr>
            <p:cNvGrpSpPr/>
            <p:nvPr/>
          </p:nvGrpSpPr>
          <p:grpSpPr>
            <a:xfrm rot="20700000">
              <a:off x="5795982" y="1674471"/>
              <a:ext cx="1382488" cy="1382486"/>
              <a:chOff x="1832787" y="2617644"/>
              <a:chExt cx="708306" cy="70830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3AB143-2395-4196-AA7C-CA51491865C6}"/>
                  </a:ext>
                </a:extLst>
              </p:cNvPr>
              <p:cNvSpPr/>
              <p:nvPr/>
            </p:nvSpPr>
            <p:spPr>
              <a:xfrm>
                <a:off x="1832787" y="2617644"/>
                <a:ext cx="708306" cy="708306"/>
              </a:xfrm>
              <a:prstGeom prst="ellipse">
                <a:avLst/>
              </a:prstGeom>
              <a:noFill/>
              <a:ln w="22225">
                <a:gradFill>
                  <a:gsLst>
                    <a:gs pos="30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D05F9D2-FA25-45D3-8FFA-D0374763F51E}"/>
                  </a:ext>
                </a:extLst>
              </p:cNvPr>
              <p:cNvSpPr/>
              <p:nvPr/>
            </p:nvSpPr>
            <p:spPr>
              <a:xfrm>
                <a:off x="1925955" y="2710813"/>
                <a:ext cx="521970" cy="5219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571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C027D4A-B087-4647-BB6A-D478ADBBE6C1}"/>
              </a:ext>
            </a:extLst>
          </p:cNvPr>
          <p:cNvSpPr/>
          <p:nvPr/>
        </p:nvSpPr>
        <p:spPr>
          <a:xfrm rot="20700000">
            <a:off x="1537811" y="2571769"/>
            <a:ext cx="35933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Development Tools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8B776E-1DA9-44A2-B2CB-3C6E3A295B63}"/>
              </a:ext>
            </a:extLst>
          </p:cNvPr>
          <p:cNvSpPr/>
          <p:nvPr/>
        </p:nvSpPr>
        <p:spPr>
          <a:xfrm rot="20700000">
            <a:off x="1920289" y="4086139"/>
            <a:ext cx="3286113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400" dirty="0">
                <a:solidFill>
                  <a:schemeClr val="bg1"/>
                </a:solidFill>
              </a:rPr>
              <a:t>The framework provides network programmability and management through a flexible architecture, modularity, and robust tools.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6" name="成组">
            <a:extLst>
              <a:ext uri="{FF2B5EF4-FFF2-40B4-BE49-F238E27FC236}">
                <a16:creationId xmlns:a16="http://schemas.microsoft.com/office/drawing/2014/main" id="{AAEDD3E2-1323-47A4-9D7E-FA4A3AB35DC3}"/>
              </a:ext>
            </a:extLst>
          </p:cNvPr>
          <p:cNvGrpSpPr/>
          <p:nvPr/>
        </p:nvGrpSpPr>
        <p:grpSpPr>
          <a:xfrm rot="20700000">
            <a:off x="4027596" y="6205279"/>
            <a:ext cx="1051993" cy="1051995"/>
            <a:chOff x="0" y="0"/>
            <a:chExt cx="457200" cy="457200"/>
          </a:xfrm>
        </p:grpSpPr>
        <p:sp>
          <p:nvSpPr>
            <p:cNvPr id="57" name="任意形状 1010">
              <a:extLst>
                <a:ext uri="{FF2B5EF4-FFF2-40B4-BE49-F238E27FC236}">
                  <a16:creationId xmlns:a16="http://schemas.microsoft.com/office/drawing/2014/main" id="{764595C9-C85A-456D-B9AE-873101E12C72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任意形状 1011">
              <a:extLst>
                <a:ext uri="{FF2B5EF4-FFF2-40B4-BE49-F238E27FC236}">
                  <a16:creationId xmlns:a16="http://schemas.microsoft.com/office/drawing/2014/main" id="{1015DAEA-117B-4ED6-9169-BA8F8931C43C}"/>
                </a:ext>
              </a:extLst>
            </p:cNvPr>
            <p:cNvSpPr/>
            <p:nvPr/>
          </p:nvSpPr>
          <p:spPr>
            <a:xfrm>
              <a:off x="38100" y="39052"/>
              <a:ext cx="380048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44" y="0"/>
                  </a:moveTo>
                  <a:lnTo>
                    <a:pt x="9744" y="11856"/>
                  </a:lnTo>
                  <a:lnTo>
                    <a:pt x="21600" y="11856"/>
                  </a:lnTo>
                  <a:cubicBezTo>
                    <a:pt x="21058" y="17327"/>
                    <a:pt x="16441" y="21600"/>
                    <a:pt x="10827" y="21600"/>
                  </a:cubicBezTo>
                  <a:cubicBezTo>
                    <a:pt x="4847" y="21600"/>
                    <a:pt x="0" y="16753"/>
                    <a:pt x="0" y="10773"/>
                  </a:cubicBezTo>
                  <a:cubicBezTo>
                    <a:pt x="0" y="5159"/>
                    <a:pt x="4273" y="542"/>
                    <a:pt x="9744" y="0"/>
                  </a:cubicBezTo>
                  <a:close/>
                  <a:moveTo>
                    <a:pt x="11910" y="0"/>
                  </a:moveTo>
                  <a:cubicBezTo>
                    <a:pt x="17033" y="516"/>
                    <a:pt x="21084" y="4567"/>
                    <a:pt x="21600" y="9690"/>
                  </a:cubicBezTo>
                  <a:lnTo>
                    <a:pt x="11910" y="9690"/>
                  </a:lnTo>
                  <a:lnTo>
                    <a:pt x="1191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" name="成组">
            <a:extLst>
              <a:ext uri="{FF2B5EF4-FFF2-40B4-BE49-F238E27FC236}">
                <a16:creationId xmlns:a16="http://schemas.microsoft.com/office/drawing/2014/main" id="{AD516F71-52A7-4701-865D-92BEB11DB4F4}"/>
              </a:ext>
            </a:extLst>
          </p:cNvPr>
          <p:cNvGrpSpPr/>
          <p:nvPr/>
        </p:nvGrpSpPr>
        <p:grpSpPr>
          <a:xfrm rot="20700000">
            <a:off x="3330084" y="-182346"/>
            <a:ext cx="1413538" cy="1413534"/>
            <a:chOff x="0" y="0"/>
            <a:chExt cx="457200" cy="457200"/>
          </a:xfrm>
        </p:grpSpPr>
        <p:sp>
          <p:nvSpPr>
            <p:cNvPr id="60" name="任意形状 306">
              <a:extLst>
                <a:ext uri="{FF2B5EF4-FFF2-40B4-BE49-F238E27FC236}">
                  <a16:creationId xmlns:a16="http://schemas.microsoft.com/office/drawing/2014/main" id="{E3EA891C-BCDD-45E9-9B04-CF56B2B6F35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任意形状 307">
              <a:extLst>
                <a:ext uri="{FF2B5EF4-FFF2-40B4-BE49-F238E27FC236}">
                  <a16:creationId xmlns:a16="http://schemas.microsoft.com/office/drawing/2014/main" id="{5E6489C4-7FA2-4C4B-B335-49C6E38920ED}"/>
                </a:ext>
              </a:extLst>
            </p:cNvPr>
            <p:cNvSpPr/>
            <p:nvPr/>
          </p:nvSpPr>
          <p:spPr>
            <a:xfrm>
              <a:off x="19050" y="38100"/>
              <a:ext cx="41910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3" y="17912"/>
                  </a:moveTo>
                  <a:lnTo>
                    <a:pt x="12764" y="21600"/>
                  </a:lnTo>
                  <a:lnTo>
                    <a:pt x="10015" y="17912"/>
                  </a:lnTo>
                  <a:lnTo>
                    <a:pt x="4909" y="17912"/>
                  </a:lnTo>
                  <a:cubicBezTo>
                    <a:pt x="4367" y="17912"/>
                    <a:pt x="3927" y="17440"/>
                    <a:pt x="3927" y="16858"/>
                  </a:cubicBezTo>
                  <a:lnTo>
                    <a:pt x="3927" y="5377"/>
                  </a:lnTo>
                  <a:cubicBezTo>
                    <a:pt x="3927" y="4795"/>
                    <a:pt x="4367" y="4323"/>
                    <a:pt x="4909" y="4323"/>
                  </a:cubicBezTo>
                  <a:lnTo>
                    <a:pt x="20618" y="4323"/>
                  </a:lnTo>
                  <a:cubicBezTo>
                    <a:pt x="21160" y="4323"/>
                    <a:pt x="21600" y="4795"/>
                    <a:pt x="21600" y="5377"/>
                  </a:cubicBezTo>
                  <a:lnTo>
                    <a:pt x="21600" y="16858"/>
                  </a:lnTo>
                  <a:cubicBezTo>
                    <a:pt x="21600" y="17440"/>
                    <a:pt x="21160" y="17912"/>
                    <a:pt x="20618" y="17912"/>
                  </a:cubicBezTo>
                  <a:lnTo>
                    <a:pt x="15513" y="17912"/>
                  </a:lnTo>
                  <a:close/>
                  <a:moveTo>
                    <a:pt x="982" y="0"/>
                  </a:moveTo>
                  <a:lnTo>
                    <a:pt x="17673" y="0"/>
                  </a:lnTo>
                  <a:lnTo>
                    <a:pt x="17673" y="2107"/>
                  </a:lnTo>
                  <a:lnTo>
                    <a:pt x="1964" y="2107"/>
                  </a:lnTo>
                  <a:lnTo>
                    <a:pt x="1964" y="13698"/>
                  </a:lnTo>
                  <a:lnTo>
                    <a:pt x="0" y="13698"/>
                  </a:lnTo>
                  <a:lnTo>
                    <a:pt x="0" y="1054"/>
                  </a:lnTo>
                  <a:cubicBezTo>
                    <a:pt x="0" y="472"/>
                    <a:pt x="440" y="0"/>
                    <a:pt x="9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2" name="任意形状 2404">
            <a:extLst>
              <a:ext uri="{FF2B5EF4-FFF2-40B4-BE49-F238E27FC236}">
                <a16:creationId xmlns:a16="http://schemas.microsoft.com/office/drawing/2014/main" id="{4C6FFD9F-2ADB-43A1-8036-3F3E3004FBFB}"/>
              </a:ext>
            </a:extLst>
          </p:cNvPr>
          <p:cNvSpPr/>
          <p:nvPr/>
        </p:nvSpPr>
        <p:spPr>
          <a:xfrm rot="20700000">
            <a:off x="5108517" y="4134469"/>
            <a:ext cx="399080" cy="39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03" extrusionOk="0">
                <a:moveTo>
                  <a:pt x="145" y="12504"/>
                </a:moveTo>
                <a:cubicBezTo>
                  <a:pt x="-48" y="11344"/>
                  <a:pt x="-48" y="10160"/>
                  <a:pt x="145" y="9000"/>
                </a:cubicBezTo>
                <a:cubicBezTo>
                  <a:pt x="1329" y="9028"/>
                  <a:pt x="2394" y="8460"/>
                  <a:pt x="2807" y="7462"/>
                </a:cubicBezTo>
                <a:cubicBezTo>
                  <a:pt x="3221" y="6462"/>
                  <a:pt x="2870" y="5308"/>
                  <a:pt x="2012" y="4492"/>
                </a:cubicBezTo>
                <a:cubicBezTo>
                  <a:pt x="2696" y="3534"/>
                  <a:pt x="3534" y="2697"/>
                  <a:pt x="4491" y="2012"/>
                </a:cubicBezTo>
                <a:cubicBezTo>
                  <a:pt x="5308" y="2870"/>
                  <a:pt x="6462" y="3221"/>
                  <a:pt x="7462" y="2808"/>
                </a:cubicBezTo>
                <a:cubicBezTo>
                  <a:pt x="8461" y="2394"/>
                  <a:pt x="9028" y="1329"/>
                  <a:pt x="8999" y="145"/>
                </a:cubicBezTo>
                <a:cubicBezTo>
                  <a:pt x="10160" y="-48"/>
                  <a:pt x="11344" y="-48"/>
                  <a:pt x="12505" y="145"/>
                </a:cubicBezTo>
                <a:cubicBezTo>
                  <a:pt x="12476" y="1330"/>
                  <a:pt x="13044" y="2394"/>
                  <a:pt x="14042" y="2808"/>
                </a:cubicBezTo>
                <a:cubicBezTo>
                  <a:pt x="15042" y="3221"/>
                  <a:pt x="16196" y="2870"/>
                  <a:pt x="17012" y="2012"/>
                </a:cubicBezTo>
                <a:cubicBezTo>
                  <a:pt x="17970" y="2696"/>
                  <a:pt x="18807" y="3534"/>
                  <a:pt x="19492" y="4491"/>
                </a:cubicBezTo>
                <a:cubicBezTo>
                  <a:pt x="18634" y="5308"/>
                  <a:pt x="18283" y="6462"/>
                  <a:pt x="18696" y="7462"/>
                </a:cubicBezTo>
                <a:cubicBezTo>
                  <a:pt x="19110" y="8461"/>
                  <a:pt x="20176" y="9028"/>
                  <a:pt x="21359" y="8999"/>
                </a:cubicBezTo>
                <a:cubicBezTo>
                  <a:pt x="21552" y="10160"/>
                  <a:pt x="21552" y="11344"/>
                  <a:pt x="21359" y="12505"/>
                </a:cubicBezTo>
                <a:cubicBezTo>
                  <a:pt x="20174" y="12476"/>
                  <a:pt x="19110" y="13044"/>
                  <a:pt x="18696" y="14042"/>
                </a:cubicBezTo>
                <a:cubicBezTo>
                  <a:pt x="18283" y="15042"/>
                  <a:pt x="18634" y="16196"/>
                  <a:pt x="19492" y="17012"/>
                </a:cubicBezTo>
                <a:cubicBezTo>
                  <a:pt x="18808" y="17970"/>
                  <a:pt x="17970" y="18807"/>
                  <a:pt x="17013" y="19492"/>
                </a:cubicBezTo>
                <a:cubicBezTo>
                  <a:pt x="16196" y="18634"/>
                  <a:pt x="15042" y="18283"/>
                  <a:pt x="14042" y="18696"/>
                </a:cubicBezTo>
                <a:cubicBezTo>
                  <a:pt x="13043" y="19110"/>
                  <a:pt x="12476" y="20175"/>
                  <a:pt x="12505" y="21359"/>
                </a:cubicBezTo>
                <a:cubicBezTo>
                  <a:pt x="11344" y="21552"/>
                  <a:pt x="10160" y="21552"/>
                  <a:pt x="8999" y="21359"/>
                </a:cubicBezTo>
                <a:cubicBezTo>
                  <a:pt x="9028" y="20174"/>
                  <a:pt x="8460" y="19110"/>
                  <a:pt x="7462" y="18696"/>
                </a:cubicBezTo>
                <a:cubicBezTo>
                  <a:pt x="6462" y="18283"/>
                  <a:pt x="5308" y="18634"/>
                  <a:pt x="4492" y="19492"/>
                </a:cubicBezTo>
                <a:cubicBezTo>
                  <a:pt x="3534" y="18808"/>
                  <a:pt x="2696" y="17970"/>
                  <a:pt x="2012" y="17013"/>
                </a:cubicBezTo>
                <a:cubicBezTo>
                  <a:pt x="2870" y="16196"/>
                  <a:pt x="3221" y="15042"/>
                  <a:pt x="2807" y="14042"/>
                </a:cubicBezTo>
                <a:cubicBezTo>
                  <a:pt x="2394" y="13043"/>
                  <a:pt x="1328" y="12476"/>
                  <a:pt x="145" y="12505"/>
                </a:cubicBezTo>
                <a:close/>
                <a:moveTo>
                  <a:pt x="10752" y="13977"/>
                </a:moveTo>
                <a:cubicBezTo>
                  <a:pt x="12533" y="13977"/>
                  <a:pt x="13977" y="12533"/>
                  <a:pt x="13977" y="10752"/>
                </a:cubicBezTo>
                <a:cubicBezTo>
                  <a:pt x="13977" y="8971"/>
                  <a:pt x="12533" y="7527"/>
                  <a:pt x="10752" y="7527"/>
                </a:cubicBezTo>
                <a:cubicBezTo>
                  <a:pt x="8971" y="7527"/>
                  <a:pt x="7527" y="8971"/>
                  <a:pt x="7527" y="10752"/>
                </a:cubicBezTo>
                <a:cubicBezTo>
                  <a:pt x="7527" y="12533"/>
                  <a:pt x="8971" y="13977"/>
                  <a:pt x="10752" y="139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grpSp>
        <p:nvGrpSpPr>
          <p:cNvPr id="63" name="成组">
            <a:extLst>
              <a:ext uri="{FF2B5EF4-FFF2-40B4-BE49-F238E27FC236}">
                <a16:creationId xmlns:a16="http://schemas.microsoft.com/office/drawing/2014/main" id="{A583819B-8F09-4121-A807-3E429F51DC49}"/>
              </a:ext>
            </a:extLst>
          </p:cNvPr>
          <p:cNvGrpSpPr/>
          <p:nvPr/>
        </p:nvGrpSpPr>
        <p:grpSpPr>
          <a:xfrm rot="20700000">
            <a:off x="1711536" y="1861048"/>
            <a:ext cx="943861" cy="943861"/>
            <a:chOff x="0" y="0"/>
            <a:chExt cx="457200" cy="457200"/>
          </a:xfrm>
        </p:grpSpPr>
        <p:sp>
          <p:nvSpPr>
            <p:cNvPr id="64" name="任意形状 2373">
              <a:extLst>
                <a:ext uri="{FF2B5EF4-FFF2-40B4-BE49-F238E27FC236}">
                  <a16:creationId xmlns:a16="http://schemas.microsoft.com/office/drawing/2014/main" id="{E9A9D82D-9FA1-4A86-A9FF-25BB5FEC5075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任意形状 2374">
              <a:extLst>
                <a:ext uri="{FF2B5EF4-FFF2-40B4-BE49-F238E27FC236}">
                  <a16:creationId xmlns:a16="http://schemas.microsoft.com/office/drawing/2014/main" id="{D0D87630-B730-4CFE-B067-6A5326EADE36}"/>
                </a:ext>
              </a:extLst>
            </p:cNvPr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0822" y="5505"/>
                  </a:moveTo>
                  <a:cubicBezTo>
                    <a:pt x="8577" y="4814"/>
                    <a:pt x="6197" y="6073"/>
                    <a:pt x="5506" y="8318"/>
                  </a:cubicBezTo>
                  <a:cubicBezTo>
                    <a:pt x="4815" y="10563"/>
                    <a:pt x="6074" y="12944"/>
                    <a:pt x="8319" y="13635"/>
                  </a:cubicBezTo>
                  <a:cubicBezTo>
                    <a:pt x="10564" y="14326"/>
                    <a:pt x="12945" y="13066"/>
                    <a:pt x="13636" y="10821"/>
                  </a:cubicBezTo>
                  <a:cubicBezTo>
                    <a:pt x="13887" y="10006"/>
                    <a:pt x="13887" y="9134"/>
                    <a:pt x="13636" y="8318"/>
                  </a:cubicBezTo>
                  <a:cubicBezTo>
                    <a:pt x="13152" y="9388"/>
                    <a:pt x="11892" y="9863"/>
                    <a:pt x="10822" y="9379"/>
                  </a:cubicBezTo>
                  <a:cubicBezTo>
                    <a:pt x="9752" y="8895"/>
                    <a:pt x="9277" y="7635"/>
                    <a:pt x="9761" y="6565"/>
                  </a:cubicBezTo>
                  <a:cubicBezTo>
                    <a:pt x="9974" y="6094"/>
                    <a:pt x="10351" y="5717"/>
                    <a:pt x="10822" y="5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763677-AC25-4300-8846-90849EEC7D3F}"/>
              </a:ext>
            </a:extLst>
          </p:cNvPr>
          <p:cNvSpPr txBox="1"/>
          <p:nvPr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9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8B416A-367F-4924-856E-1EA462403A48}"/>
              </a:ext>
            </a:extLst>
          </p:cNvPr>
          <p:cNvSpPr txBox="1"/>
          <p:nvPr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F3E90B-6E10-4FB0-8F05-2D398FE67334}"/>
              </a:ext>
            </a:extLst>
          </p:cNvPr>
          <p:cNvCxnSpPr>
            <a:cxnSpLocks/>
          </p:cNvCxnSpPr>
          <p:nvPr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2404">
            <a:extLst>
              <a:ext uri="{FF2B5EF4-FFF2-40B4-BE49-F238E27FC236}">
                <a16:creationId xmlns:a16="http://schemas.microsoft.com/office/drawing/2014/main" id="{8DD70066-CBC2-46CE-AF89-B57154A39B7A}"/>
              </a:ext>
            </a:extLst>
          </p:cNvPr>
          <p:cNvSpPr/>
          <p:nvPr/>
        </p:nvSpPr>
        <p:spPr>
          <a:xfrm rot="20700000">
            <a:off x="300426" y="4110055"/>
            <a:ext cx="706350" cy="706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03" extrusionOk="0">
                <a:moveTo>
                  <a:pt x="145" y="12504"/>
                </a:moveTo>
                <a:cubicBezTo>
                  <a:pt x="-48" y="11344"/>
                  <a:pt x="-48" y="10160"/>
                  <a:pt x="145" y="9000"/>
                </a:cubicBezTo>
                <a:cubicBezTo>
                  <a:pt x="1329" y="9028"/>
                  <a:pt x="2394" y="8460"/>
                  <a:pt x="2807" y="7462"/>
                </a:cubicBezTo>
                <a:cubicBezTo>
                  <a:pt x="3221" y="6462"/>
                  <a:pt x="2870" y="5308"/>
                  <a:pt x="2012" y="4492"/>
                </a:cubicBezTo>
                <a:cubicBezTo>
                  <a:pt x="2696" y="3534"/>
                  <a:pt x="3534" y="2697"/>
                  <a:pt x="4491" y="2012"/>
                </a:cubicBezTo>
                <a:cubicBezTo>
                  <a:pt x="5308" y="2870"/>
                  <a:pt x="6462" y="3221"/>
                  <a:pt x="7462" y="2808"/>
                </a:cubicBezTo>
                <a:cubicBezTo>
                  <a:pt x="8461" y="2394"/>
                  <a:pt x="9028" y="1329"/>
                  <a:pt x="8999" y="145"/>
                </a:cubicBezTo>
                <a:cubicBezTo>
                  <a:pt x="10160" y="-48"/>
                  <a:pt x="11344" y="-48"/>
                  <a:pt x="12505" y="145"/>
                </a:cubicBezTo>
                <a:cubicBezTo>
                  <a:pt x="12476" y="1330"/>
                  <a:pt x="13044" y="2394"/>
                  <a:pt x="14042" y="2808"/>
                </a:cubicBezTo>
                <a:cubicBezTo>
                  <a:pt x="15042" y="3221"/>
                  <a:pt x="16196" y="2870"/>
                  <a:pt x="17012" y="2012"/>
                </a:cubicBezTo>
                <a:cubicBezTo>
                  <a:pt x="17970" y="2696"/>
                  <a:pt x="18807" y="3534"/>
                  <a:pt x="19492" y="4491"/>
                </a:cubicBezTo>
                <a:cubicBezTo>
                  <a:pt x="18634" y="5308"/>
                  <a:pt x="18283" y="6462"/>
                  <a:pt x="18696" y="7462"/>
                </a:cubicBezTo>
                <a:cubicBezTo>
                  <a:pt x="19110" y="8461"/>
                  <a:pt x="20176" y="9028"/>
                  <a:pt x="21359" y="8999"/>
                </a:cubicBezTo>
                <a:cubicBezTo>
                  <a:pt x="21552" y="10160"/>
                  <a:pt x="21552" y="11344"/>
                  <a:pt x="21359" y="12505"/>
                </a:cubicBezTo>
                <a:cubicBezTo>
                  <a:pt x="20174" y="12476"/>
                  <a:pt x="19110" y="13044"/>
                  <a:pt x="18696" y="14042"/>
                </a:cubicBezTo>
                <a:cubicBezTo>
                  <a:pt x="18283" y="15042"/>
                  <a:pt x="18634" y="16196"/>
                  <a:pt x="19492" y="17012"/>
                </a:cubicBezTo>
                <a:cubicBezTo>
                  <a:pt x="18808" y="17970"/>
                  <a:pt x="17970" y="18807"/>
                  <a:pt x="17013" y="19492"/>
                </a:cubicBezTo>
                <a:cubicBezTo>
                  <a:pt x="16196" y="18634"/>
                  <a:pt x="15042" y="18283"/>
                  <a:pt x="14042" y="18696"/>
                </a:cubicBezTo>
                <a:cubicBezTo>
                  <a:pt x="13043" y="19110"/>
                  <a:pt x="12476" y="20175"/>
                  <a:pt x="12505" y="21359"/>
                </a:cubicBezTo>
                <a:cubicBezTo>
                  <a:pt x="11344" y="21552"/>
                  <a:pt x="10160" y="21552"/>
                  <a:pt x="8999" y="21359"/>
                </a:cubicBezTo>
                <a:cubicBezTo>
                  <a:pt x="9028" y="20174"/>
                  <a:pt x="8460" y="19110"/>
                  <a:pt x="7462" y="18696"/>
                </a:cubicBezTo>
                <a:cubicBezTo>
                  <a:pt x="6462" y="18283"/>
                  <a:pt x="5308" y="18634"/>
                  <a:pt x="4492" y="19492"/>
                </a:cubicBezTo>
                <a:cubicBezTo>
                  <a:pt x="3534" y="18808"/>
                  <a:pt x="2696" y="17970"/>
                  <a:pt x="2012" y="17013"/>
                </a:cubicBezTo>
                <a:cubicBezTo>
                  <a:pt x="2870" y="16196"/>
                  <a:pt x="3221" y="15042"/>
                  <a:pt x="2807" y="14042"/>
                </a:cubicBezTo>
                <a:cubicBezTo>
                  <a:pt x="2394" y="13043"/>
                  <a:pt x="1328" y="12476"/>
                  <a:pt x="145" y="12505"/>
                </a:cubicBezTo>
                <a:close/>
                <a:moveTo>
                  <a:pt x="10752" y="13977"/>
                </a:moveTo>
                <a:cubicBezTo>
                  <a:pt x="12533" y="13977"/>
                  <a:pt x="13977" y="12533"/>
                  <a:pt x="13977" y="10752"/>
                </a:cubicBezTo>
                <a:cubicBezTo>
                  <a:pt x="13977" y="8971"/>
                  <a:pt x="12533" y="7527"/>
                  <a:pt x="10752" y="7527"/>
                </a:cubicBezTo>
                <a:cubicBezTo>
                  <a:pt x="8971" y="7527"/>
                  <a:pt x="7527" y="8971"/>
                  <a:pt x="7527" y="10752"/>
                </a:cubicBezTo>
                <a:cubicBezTo>
                  <a:pt x="7527" y="12533"/>
                  <a:pt x="8971" y="13977"/>
                  <a:pt x="10752" y="139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pic>
        <p:nvPicPr>
          <p:cNvPr id="2050" name="Picture 2" descr="Ryu SDN Framework">
            <a:extLst>
              <a:ext uri="{FF2B5EF4-FFF2-40B4-BE49-F238E27FC236}">
                <a16:creationId xmlns:a16="http://schemas.microsoft.com/office/drawing/2014/main" id="{A2A15653-810F-23DB-445C-0DFFDBE2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2467">
            <a:off x="6075191" y="2010158"/>
            <a:ext cx="810084" cy="6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NF Trademark Usage Guidelines - 5_8_12 (Clean)">
            <a:extLst>
              <a:ext uri="{FF2B5EF4-FFF2-40B4-BE49-F238E27FC236}">
                <a16:creationId xmlns:a16="http://schemas.microsoft.com/office/drawing/2014/main" id="{3ECFD228-84F0-5170-762B-E44D004A9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10934" r="7775" b="8968"/>
          <a:stretch/>
        </p:blipFill>
        <p:spPr bwMode="auto">
          <a:xfrm rot="20321529">
            <a:off x="6746790" y="4609070"/>
            <a:ext cx="1149178" cy="8632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0 L -0.65703 0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22222E-6 L 0.03828 0.24745 " pathEditMode="relative" rAng="0" ptsTypes="AA">
                                          <p:cBhvr>
                                            <p:cTn id="23" dur="125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1.11111E-6 L 0.05534 0.3581 " pathEditMode="relative" rAng="0" ptsTypes="AA">
                                          <p:cBhvr>
                                            <p:cTn id="28" dur="125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17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34" dur="3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0" dur="3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6" dur="3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2" dur="3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8" dur="3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63" dur="125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68" dur="125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73" dur="1250" spd="-100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3" grpId="0"/>
          <p:bldP spid="3" grpId="1"/>
          <p:bldP spid="53" grpId="0"/>
          <p:bldP spid="53" grpId="1"/>
          <p:bldP spid="62" grpId="0" animBg="1"/>
          <p:bldP spid="62" grpId="1" animBg="1"/>
          <p:bldP spid="66" grpId="0"/>
          <p:bldP spid="67" grpId="0"/>
          <p:bldP spid="71" grpId="0" animBg="1"/>
          <p:bldP spid="7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0 L -0.65703 0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22222E-6 L 0.03828 0.24745 " pathEditMode="relative" rAng="0" ptsTypes="AA">
                                          <p:cBhvr>
                                            <p:cTn id="23" dur="125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1.11111E-6 L 0.05534 0.3581 " pathEditMode="relative" rAng="0" ptsTypes="AA">
                                          <p:cBhvr>
                                            <p:cTn id="28" dur="125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17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34" dur="3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0" dur="3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6" dur="3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2" dur="3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8" dur="3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63" dur="125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68" dur="125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73" dur="1250" spd="-100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3" grpId="0"/>
          <p:bldP spid="3" grpId="1"/>
          <p:bldP spid="53" grpId="0"/>
          <p:bldP spid="53" grpId="1"/>
          <p:bldP spid="62" grpId="0" animBg="1"/>
          <p:bldP spid="62" grpId="1" animBg="1"/>
          <p:bldP spid="66" grpId="0"/>
          <p:bldP spid="67" grpId="0"/>
          <p:bldP spid="71" grpId="0" animBg="1"/>
          <p:bldP spid="71" grpId="1" animBg="1"/>
        </p:bldLst>
      </p:timing>
    </mc:Fallback>
  </mc:AlternateContent>
</p:sld>
</file>

<file path=ppt/theme/theme1.xml><?xml version="1.0" encoding="utf-8"?>
<a:theme xmlns:a="http://schemas.openxmlformats.org/drawingml/2006/main" name="Default">
  <a:themeElements>
    <a:clrScheme name="#2021 00 Blue green orang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4D69FA"/>
      </a:accent1>
      <a:accent2>
        <a:srgbClr val="2859DF"/>
      </a:accent2>
      <a:accent3>
        <a:srgbClr val="03D990"/>
      </a:accent3>
      <a:accent4>
        <a:srgbClr val="35D94B"/>
      </a:accent4>
      <a:accent5>
        <a:srgbClr val="FF6626"/>
      </a:accent5>
      <a:accent6>
        <a:srgbClr val="FF2F30"/>
      </a:accent6>
      <a:hlink>
        <a:srgbClr val="0563C1"/>
      </a:hlink>
      <a:folHlink>
        <a:srgbClr val="954F72"/>
      </a:folHlink>
    </a:clrScheme>
    <a:fontScheme name="2021 inter inter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FLAX 01 Yello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D016"/>
      </a:accent1>
      <a:accent2>
        <a:srgbClr val="6C41CB"/>
      </a:accent2>
      <a:accent3>
        <a:srgbClr val="D9BD6A"/>
      </a:accent3>
      <a:accent4>
        <a:srgbClr val="6038F2"/>
      </a:accent4>
      <a:accent5>
        <a:srgbClr val="D98E04"/>
      </a:accent5>
      <a:accent6>
        <a:srgbClr val="5D3BD9"/>
      </a:accent6>
      <a:hlink>
        <a:srgbClr val="0563C1"/>
      </a:hlink>
      <a:folHlink>
        <a:srgbClr val="954F72"/>
      </a:folHlink>
    </a:clrScheme>
    <a:fontScheme name="Custom 23">
      <a:majorFont>
        <a:latin typeface="Otama.ep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291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Fira Sans</vt:lpstr>
      <vt:lpstr>Gilroy ExtraBold</vt:lpstr>
      <vt:lpstr>Inter</vt:lpstr>
      <vt:lpstr>Lato</vt:lpstr>
      <vt:lpstr>Manrope</vt:lpstr>
      <vt:lpstr>Museo 700</vt:lpstr>
      <vt:lpstr>MuseoSans</vt:lpstr>
      <vt:lpstr>Open Sans</vt:lpstr>
      <vt:lpstr>Otama.ep</vt:lpstr>
      <vt:lpstr>Söhne</vt:lpstr>
      <vt:lpstr>Default</vt:lpstr>
      <vt:lpstr>3_Office Theme</vt:lpstr>
      <vt:lpstr>2_Office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Diagram</vt:lpstr>
      <vt:lpstr>PowerPoint Presentation</vt:lpstr>
      <vt:lpstr>PowerPoint Presentation</vt:lpstr>
      <vt:lpstr>PowerPoint Presentation</vt:lpstr>
      <vt:lpstr>Work done by 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J Viswaksena - AM.EN.U4AIE21035</cp:lastModifiedBy>
  <cp:revision>1008</cp:revision>
  <dcterms:created xsi:type="dcterms:W3CDTF">2020-07-20T03:31:05Z</dcterms:created>
  <dcterms:modified xsi:type="dcterms:W3CDTF">2024-01-22T09:32:38Z</dcterms:modified>
</cp:coreProperties>
</file>