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42" r:id="rId2"/>
    <p:sldMasterId id="2147483827" r:id="rId3"/>
    <p:sldMasterId id="2147483813" r:id="rId4"/>
    <p:sldMasterId id="2147483790" r:id="rId5"/>
  </p:sldMasterIdLst>
  <p:sldIdLst>
    <p:sldId id="635" r:id="rId6"/>
    <p:sldId id="570" r:id="rId7"/>
    <p:sldId id="602" r:id="rId8"/>
    <p:sldId id="631" r:id="rId9"/>
    <p:sldId id="632" r:id="rId10"/>
    <p:sldId id="633" r:id="rId11"/>
    <p:sldId id="630" r:id="rId12"/>
    <p:sldId id="404" r:id="rId13"/>
    <p:sldId id="426" r:id="rId14"/>
    <p:sldId id="279" r:id="rId15"/>
    <p:sldId id="4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5817B8-FFC0-4A91-9721-3356417BCCA7}">
          <p14:sldIdLst>
            <p14:sldId id="635"/>
            <p14:sldId id="570"/>
            <p14:sldId id="602"/>
            <p14:sldId id="631"/>
            <p14:sldId id="632"/>
            <p14:sldId id="633"/>
            <p14:sldId id="630"/>
            <p14:sldId id="404"/>
            <p14:sldId id="426"/>
            <p14:sldId id="279"/>
            <p14:sldId id="484"/>
          </p14:sldIdLst>
        </p14:section>
        <p14:section name="Untitled Section" id="{7B7BF13B-35B3-418A-A640-31C0E2D2A1E9}">
          <p14:sldIdLst/>
        </p14:section>
      </p14:sectionLst>
    </p:ext>
    <p:ext uri="{EFAFB233-063F-42B5-8137-9DF3F51BA10A}">
      <p15:sldGuideLst xmlns:p15="http://schemas.microsoft.com/office/powerpoint/2012/main">
        <p15:guide id="2" pos="6720" userDrawn="1">
          <p15:clr>
            <a:srgbClr val="F26B43"/>
          </p15:clr>
        </p15:guide>
        <p15:guide id="3" pos="960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8" autoAdjust="0"/>
    <p:restoredTop sz="94660"/>
  </p:normalViewPr>
  <p:slideViewPr>
    <p:cSldViewPr snapToGrid="0">
      <p:cViewPr>
        <p:scale>
          <a:sx n="131" d="100"/>
          <a:sy n="131" d="100"/>
        </p:scale>
        <p:origin x="144" y="296"/>
      </p:cViewPr>
      <p:guideLst>
        <p:guide pos="6720"/>
        <p:guide pos="960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rgraphdesign.com/start-project/" TargetMode="External"/><Relationship Id="rId2" Type="http://schemas.openxmlformats.org/officeDocument/2006/relationships/hyperlink" Target="https://rrslide.com/price/freebies/" TargetMode="External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rrslide.com/documentation/" TargetMode="External"/><Relationship Id="rId4" Type="http://schemas.openxmlformats.org/officeDocument/2006/relationships/hyperlink" Target="https://rrslide.com/" TargetMode="Externa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rgraphdesign.com/start-project/" TargetMode="External"/><Relationship Id="rId2" Type="http://schemas.openxmlformats.org/officeDocument/2006/relationships/hyperlink" Target="https://rrslide.com/price/freebies/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rrslide.com/documentation/" TargetMode="External"/><Relationship Id="rId4" Type="http://schemas.openxmlformats.org/officeDocument/2006/relationships/hyperlink" Target="https://rrslide.com/" TargetMode="Externa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rgraphdesign.com/start-project/" TargetMode="External"/><Relationship Id="rId2" Type="http://schemas.openxmlformats.org/officeDocument/2006/relationships/hyperlink" Target="https://rrslide.com/price/freebies/" TargetMode="External"/><Relationship Id="rId1" Type="http://schemas.openxmlformats.org/officeDocument/2006/relationships/slideMaster" Target="../slideMasters/slideMaster4.xml"/><Relationship Id="rId5" Type="http://schemas.openxmlformats.org/officeDocument/2006/relationships/hyperlink" Target="https://rrslide.com/documentation/" TargetMode="External"/><Relationship Id="rId4" Type="http://schemas.openxmlformats.org/officeDocument/2006/relationships/hyperlink" Target="https://rrslide.com/" TargetMode="Externa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rgraphdesign.com/start-project/" TargetMode="External"/><Relationship Id="rId2" Type="http://schemas.openxmlformats.org/officeDocument/2006/relationships/hyperlink" Target="https://rrslide.com/price/freebies/" TargetMode="External"/><Relationship Id="rId1" Type="http://schemas.openxmlformats.org/officeDocument/2006/relationships/slideMaster" Target="../slideMasters/slideMaster5.xml"/><Relationship Id="rId5" Type="http://schemas.openxmlformats.org/officeDocument/2006/relationships/hyperlink" Target="https://rrslide.com/documentation/" TargetMode="External"/><Relationship Id="rId4" Type="http://schemas.openxmlformats.org/officeDocument/2006/relationships/hyperlink" Target="https://rrslide.com/" TargetMode="Externa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rgraphdesign.com/start-project/" TargetMode="External"/><Relationship Id="rId2" Type="http://schemas.openxmlformats.org/officeDocument/2006/relationships/hyperlink" Target="https://rrslide.com/price/freebies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rrslide.com/documentation/" TargetMode="External"/><Relationship Id="rId4" Type="http://schemas.openxmlformats.org/officeDocument/2006/relationships/hyperlink" Target="https://rrslide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56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AE67-D3D5-472B-A9E2-54B9D7F52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8" y="3197953"/>
            <a:ext cx="1868744" cy="462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BC41B-9826-49B1-944E-B8DAC4345BEE}"/>
              </a:ext>
            </a:extLst>
          </p:cNvPr>
          <p:cNvSpPr txBox="1"/>
          <p:nvPr userDrawn="1"/>
        </p:nvSpPr>
        <p:spPr>
          <a:xfrm>
            <a:off x="1770184" y="3803448"/>
            <a:ext cx="249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Thankyou For Using Our Template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68E4FD-3B1A-475A-B3F7-BDA424BC262C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7275E0C-97D8-4E02-ABA2-3091ABDB6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DCC2FEC-8EFC-4D21-A59B-5AE30EB34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9A25173-8B7E-4598-BDF3-4FF7E780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8A8C724E-41FF-45C0-8D36-625DEBD59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942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657E2A8-F51E-441F-A509-2C3679EB5E1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" y="0"/>
            <a:ext cx="12191980" cy="5929476"/>
          </a:xfrm>
          <a:custGeom>
            <a:avLst/>
            <a:gdLst>
              <a:gd name="connsiteX0" fmla="*/ 0 w 12191980"/>
              <a:gd name="connsiteY0" fmla="*/ 0 h 5929476"/>
              <a:gd name="connsiteX1" fmla="*/ 12191980 w 12191980"/>
              <a:gd name="connsiteY1" fmla="*/ 0 h 5929476"/>
              <a:gd name="connsiteX2" fmla="*/ 6380248 w 12191980"/>
              <a:gd name="connsiteY2" fmla="*/ 5811732 h 5929476"/>
              <a:gd name="connsiteX3" fmla="*/ 5811731 w 12191980"/>
              <a:gd name="connsiteY3" fmla="*/ 5811732 h 592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80" h="5929476">
                <a:moveTo>
                  <a:pt x="0" y="0"/>
                </a:moveTo>
                <a:lnTo>
                  <a:pt x="12191980" y="0"/>
                </a:lnTo>
                <a:lnTo>
                  <a:pt x="6380248" y="5811732"/>
                </a:lnTo>
                <a:cubicBezTo>
                  <a:pt x="6223256" y="5968724"/>
                  <a:pt x="5968723" y="5968724"/>
                  <a:pt x="5811731" y="5811732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7795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609600" y="3901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b="1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45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590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4009EF00-5503-45E3-999A-7A2F382BB5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88300" y="2032000"/>
            <a:ext cx="3217333" cy="482600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effectLst>
            <a:outerShdw blurRad="7493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3FDB282-6495-4690-9DB5-C4ABE57BE1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30900" y="685800"/>
            <a:ext cx="3937000" cy="617220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2000" decel="7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2000" decel="7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bg>
      <p:bgPr>
        <a:gradFill>
          <a:gsLst>
            <a:gs pos="15000">
              <a:schemeClr val="accent2"/>
            </a:gs>
            <a:gs pos="85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7DDC3-C1F3-496B-9F76-1F1566580492}"/>
              </a:ext>
            </a:extLst>
          </p:cNvPr>
          <p:cNvSpPr txBox="1"/>
          <p:nvPr userDrawn="1"/>
        </p:nvSpPr>
        <p:spPr>
          <a:xfrm>
            <a:off x="958428" y="6330675"/>
            <a:ext cx="163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-110" dirty="0">
                <a:solidFill>
                  <a:schemeClr val="bg1"/>
                </a:solidFill>
                <a:latin typeface="+mj-lt"/>
              </a:rPr>
              <a:t>2022 essentials.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C939B-C98F-41CC-82F9-0F420F74BCA8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6793D-4B08-4023-BCB9-83E9B2971356}"/>
              </a:ext>
            </a:extLst>
          </p:cNvPr>
          <p:cNvSpPr txBox="1"/>
          <p:nvPr userDrawn="1"/>
        </p:nvSpPr>
        <p:spPr>
          <a:xfrm>
            <a:off x="8625526" y="6330675"/>
            <a:ext cx="260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-110" dirty="0">
                <a:solidFill>
                  <a:schemeClr val="bg1"/>
                </a:solidFill>
                <a:latin typeface="+mj-lt"/>
              </a:rPr>
              <a:t>www.website.com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CF556A-F5C6-41A4-B27D-EE0328B898EC}"/>
              </a:ext>
            </a:extLst>
          </p:cNvPr>
          <p:cNvCxnSpPr>
            <a:cxnSpLocks/>
          </p:cNvCxnSpPr>
          <p:nvPr userDrawn="1"/>
        </p:nvCxnSpPr>
        <p:spPr>
          <a:xfrm>
            <a:off x="1055688" y="6308725"/>
            <a:ext cx="10080625" cy="0"/>
          </a:xfrm>
          <a:prstGeom prst="line">
            <a:avLst/>
          </a:prstGeom>
          <a:ln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形状 1945">
            <a:extLst>
              <a:ext uri="{FF2B5EF4-FFF2-40B4-BE49-F238E27FC236}">
                <a16:creationId xmlns:a16="http://schemas.microsoft.com/office/drawing/2014/main" id="{08C3F066-86FB-418A-8656-CE63A8A6D33C}"/>
              </a:ext>
            </a:extLst>
          </p:cNvPr>
          <p:cNvSpPr/>
          <p:nvPr userDrawn="1"/>
        </p:nvSpPr>
        <p:spPr>
          <a:xfrm>
            <a:off x="9366154" y="6452258"/>
            <a:ext cx="136669" cy="136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6" y="6134"/>
                </a:moveTo>
                <a:lnTo>
                  <a:pt x="2541" y="21600"/>
                </a:lnTo>
                <a:lnTo>
                  <a:pt x="0" y="19059"/>
                </a:lnTo>
                <a:lnTo>
                  <a:pt x="15464" y="3594"/>
                </a:lnTo>
                <a:lnTo>
                  <a:pt x="1835" y="3594"/>
                </a:lnTo>
                <a:lnTo>
                  <a:pt x="1835" y="0"/>
                </a:lnTo>
                <a:lnTo>
                  <a:pt x="21600" y="0"/>
                </a:lnTo>
                <a:lnTo>
                  <a:pt x="21600" y="19765"/>
                </a:lnTo>
                <a:lnTo>
                  <a:pt x="18006" y="19765"/>
                </a:lnTo>
                <a:lnTo>
                  <a:pt x="18006" y="6134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120E17-AB43-4CEF-A0BB-0B795A5CB5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2961" y="2574086"/>
            <a:ext cx="5961403" cy="5543468"/>
          </a:xfrm>
          <a:custGeom>
            <a:avLst/>
            <a:gdLst>
              <a:gd name="connsiteX0" fmla="*/ 5513596 w 5961403"/>
              <a:gd name="connsiteY0" fmla="*/ 461851 h 5543468"/>
              <a:gd name="connsiteX1" fmla="*/ 5575614 w 5961403"/>
              <a:gd name="connsiteY1" fmla="*/ 463314 h 5543468"/>
              <a:gd name="connsiteX2" fmla="*/ 5737761 w 5961403"/>
              <a:gd name="connsiteY2" fmla="*/ 513033 h 5543468"/>
              <a:gd name="connsiteX3" fmla="*/ 5909704 w 5961403"/>
              <a:gd name="connsiteY3" fmla="*/ 1092049 h 5543468"/>
              <a:gd name="connsiteX4" fmla="*/ 5463023 w 5961403"/>
              <a:gd name="connsiteY4" fmla="*/ 1916072 h 5543468"/>
              <a:gd name="connsiteX5" fmla="*/ 4884007 w 5961403"/>
              <a:gd name="connsiteY5" fmla="*/ 2088015 h 5543468"/>
              <a:gd name="connsiteX6" fmla="*/ 4884008 w 5961403"/>
              <a:gd name="connsiteY6" fmla="*/ 2088015 h 5543468"/>
              <a:gd name="connsiteX7" fmla="*/ 4712066 w 5961403"/>
              <a:gd name="connsiteY7" fmla="*/ 1508999 h 5543468"/>
              <a:gd name="connsiteX8" fmla="*/ 5158745 w 5961403"/>
              <a:gd name="connsiteY8" fmla="*/ 684976 h 5543468"/>
              <a:gd name="connsiteX9" fmla="*/ 5513596 w 5961403"/>
              <a:gd name="connsiteY9" fmla="*/ 461851 h 5543468"/>
              <a:gd name="connsiteX10" fmla="*/ 3018806 w 5961403"/>
              <a:gd name="connsiteY10" fmla="*/ 478 h 5543468"/>
              <a:gd name="connsiteX11" fmla="*/ 3691180 w 5961403"/>
              <a:gd name="connsiteY11" fmla="*/ 190624 h 5543468"/>
              <a:gd name="connsiteX12" fmla="*/ 4211328 w 5961403"/>
              <a:gd name="connsiteY12" fmla="*/ 2131842 h 5543468"/>
              <a:gd name="connsiteX13" fmla="*/ 2651988 w 5961403"/>
              <a:gd name="connsiteY13" fmla="*/ 4832696 h 5543468"/>
              <a:gd name="connsiteX14" fmla="*/ 710770 w 5961403"/>
              <a:gd name="connsiteY14" fmla="*/ 5352845 h 5543468"/>
              <a:gd name="connsiteX15" fmla="*/ 710771 w 5961403"/>
              <a:gd name="connsiteY15" fmla="*/ 5352844 h 5543468"/>
              <a:gd name="connsiteX16" fmla="*/ 190624 w 5961403"/>
              <a:gd name="connsiteY16" fmla="*/ 3411626 h 5543468"/>
              <a:gd name="connsiteX17" fmla="*/ 1749962 w 5961403"/>
              <a:gd name="connsiteY17" fmla="*/ 710772 h 5543468"/>
              <a:gd name="connsiteX18" fmla="*/ 3018806 w 5961403"/>
              <a:gd name="connsiteY18" fmla="*/ 478 h 55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961403" h="5543468">
                <a:moveTo>
                  <a:pt x="5513596" y="461851"/>
                </a:moveTo>
                <a:cubicBezTo>
                  <a:pt x="5534178" y="460836"/>
                  <a:pt x="5554906" y="461308"/>
                  <a:pt x="5575614" y="463314"/>
                </a:cubicBezTo>
                <a:cubicBezTo>
                  <a:pt x="5630834" y="468665"/>
                  <a:pt x="5685918" y="484930"/>
                  <a:pt x="5737761" y="513033"/>
                </a:cubicBezTo>
                <a:cubicBezTo>
                  <a:pt x="5945133" y="625443"/>
                  <a:pt x="6022114" y="884678"/>
                  <a:pt x="5909704" y="1092049"/>
                </a:cubicBezTo>
                <a:cubicBezTo>
                  <a:pt x="5760810" y="1366724"/>
                  <a:pt x="5611917" y="1641397"/>
                  <a:pt x="5463023" y="1916072"/>
                </a:cubicBezTo>
                <a:cubicBezTo>
                  <a:pt x="5350613" y="2123444"/>
                  <a:pt x="5091378" y="2200426"/>
                  <a:pt x="4884007" y="2088015"/>
                </a:cubicBezTo>
                <a:lnTo>
                  <a:pt x="4884008" y="2088015"/>
                </a:lnTo>
                <a:cubicBezTo>
                  <a:pt x="4676637" y="1975604"/>
                  <a:pt x="4599656" y="1716370"/>
                  <a:pt x="4712066" y="1508999"/>
                </a:cubicBezTo>
                <a:lnTo>
                  <a:pt x="5158745" y="684976"/>
                </a:lnTo>
                <a:cubicBezTo>
                  <a:pt x="5232515" y="548888"/>
                  <a:pt x="5369515" y="468955"/>
                  <a:pt x="5513596" y="461851"/>
                </a:cubicBezTo>
                <a:close/>
                <a:moveTo>
                  <a:pt x="3018806" y="478"/>
                </a:moveTo>
                <a:cubicBezTo>
                  <a:pt x="3247877" y="6428"/>
                  <a:pt x="3478778" y="67994"/>
                  <a:pt x="3691180" y="190624"/>
                </a:cubicBezTo>
                <a:cubicBezTo>
                  <a:pt x="4370867" y="583042"/>
                  <a:pt x="4603745" y="1452155"/>
                  <a:pt x="4211328" y="2131842"/>
                </a:cubicBezTo>
                <a:cubicBezTo>
                  <a:pt x="3691548" y="3032126"/>
                  <a:pt x="3171768" y="3932412"/>
                  <a:pt x="2651988" y="4832696"/>
                </a:cubicBezTo>
                <a:cubicBezTo>
                  <a:pt x="2259571" y="5512384"/>
                  <a:pt x="1390457" y="5745261"/>
                  <a:pt x="710770" y="5352845"/>
                </a:cubicBezTo>
                <a:lnTo>
                  <a:pt x="710771" y="5352844"/>
                </a:lnTo>
                <a:cubicBezTo>
                  <a:pt x="31084" y="4960426"/>
                  <a:pt x="-201794" y="4091313"/>
                  <a:pt x="190624" y="3411626"/>
                </a:cubicBezTo>
                <a:lnTo>
                  <a:pt x="1749962" y="710772"/>
                </a:lnTo>
                <a:cubicBezTo>
                  <a:pt x="2019750" y="243488"/>
                  <a:pt x="2514850" y="-12610"/>
                  <a:pt x="3018806" y="478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59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96 0.23819 L 0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7">
            <a:extLst>
              <a:ext uri="{FF2B5EF4-FFF2-40B4-BE49-F238E27FC236}">
                <a16:creationId xmlns:a16="http://schemas.microsoft.com/office/drawing/2014/main" id="{A4EA69D1-BAD9-42D6-83D9-F2B439E7249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752600"/>
              <a:gd name="connsiteY0" fmla="*/ 0 h 1752600"/>
              <a:gd name="connsiteX1" fmla="*/ 1752600 w 1752600"/>
              <a:gd name="connsiteY1" fmla="*/ 0 h 1752600"/>
              <a:gd name="connsiteX2" fmla="*/ 1752600 w 1752600"/>
              <a:gd name="connsiteY2" fmla="*/ 1752600 h 1752600"/>
              <a:gd name="connsiteX3" fmla="*/ 0 w 1752600"/>
              <a:gd name="connsiteY3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600" h="1752600">
                <a:moveTo>
                  <a:pt x="0" y="0"/>
                </a:moveTo>
                <a:lnTo>
                  <a:pt x="1752600" y="0"/>
                </a:lnTo>
                <a:lnTo>
                  <a:pt x="1752600" y="1752600"/>
                </a:lnTo>
                <a:lnTo>
                  <a:pt x="0" y="17526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5D6259C-70F8-4B86-AAA6-E328E6EAE9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60040" y="587772"/>
            <a:ext cx="8271921" cy="4056856"/>
          </a:xfrm>
          <a:custGeom>
            <a:avLst/>
            <a:gdLst>
              <a:gd name="connsiteX0" fmla="*/ 3151412 w 8271921"/>
              <a:gd name="connsiteY0" fmla="*/ 1734857 h 4056856"/>
              <a:gd name="connsiteX1" fmla="*/ 2899695 w 8271921"/>
              <a:gd name="connsiteY1" fmla="*/ 1801434 h 4056856"/>
              <a:gd name="connsiteX2" fmla="*/ 2720940 w 8271921"/>
              <a:gd name="connsiteY2" fmla="*/ 1980190 h 4056856"/>
              <a:gd name="connsiteX3" fmla="*/ 2655274 w 8271921"/>
              <a:gd name="connsiteY3" fmla="*/ 2232819 h 4056856"/>
              <a:gd name="connsiteX4" fmla="*/ 2655274 w 8271921"/>
              <a:gd name="connsiteY4" fmla="*/ 3143013 h 4056856"/>
              <a:gd name="connsiteX5" fmla="*/ 2720940 w 8271921"/>
              <a:gd name="connsiteY5" fmla="*/ 3393819 h 4056856"/>
              <a:gd name="connsiteX6" fmla="*/ 2899695 w 8271921"/>
              <a:gd name="connsiteY6" fmla="*/ 3572574 h 4056856"/>
              <a:gd name="connsiteX7" fmla="*/ 3151412 w 8271921"/>
              <a:gd name="connsiteY7" fmla="*/ 3639152 h 4056856"/>
              <a:gd name="connsiteX8" fmla="*/ 3403130 w 8271921"/>
              <a:gd name="connsiteY8" fmla="*/ 3572574 h 4056856"/>
              <a:gd name="connsiteX9" fmla="*/ 3581886 w 8271921"/>
              <a:gd name="connsiteY9" fmla="*/ 3393819 h 4056856"/>
              <a:gd name="connsiteX10" fmla="*/ 3647551 w 8271921"/>
              <a:gd name="connsiteY10" fmla="*/ 3143013 h 4056856"/>
              <a:gd name="connsiteX11" fmla="*/ 3647551 w 8271921"/>
              <a:gd name="connsiteY11" fmla="*/ 2232819 h 4056856"/>
              <a:gd name="connsiteX12" fmla="*/ 3581886 w 8271921"/>
              <a:gd name="connsiteY12" fmla="*/ 1980190 h 4056856"/>
              <a:gd name="connsiteX13" fmla="*/ 3403130 w 8271921"/>
              <a:gd name="connsiteY13" fmla="*/ 1801434 h 4056856"/>
              <a:gd name="connsiteX14" fmla="*/ 3151412 w 8271921"/>
              <a:gd name="connsiteY14" fmla="*/ 1734857 h 4056856"/>
              <a:gd name="connsiteX15" fmla="*/ 3151412 w 8271921"/>
              <a:gd name="connsiteY15" fmla="*/ 1320800 h 4056856"/>
              <a:gd name="connsiteX16" fmla="*/ 3642991 w 8271921"/>
              <a:gd name="connsiteY16" fmla="*/ 1440274 h 4056856"/>
              <a:gd name="connsiteX17" fmla="*/ 3975878 w 8271921"/>
              <a:gd name="connsiteY17" fmla="*/ 1773161 h 4056856"/>
              <a:gd name="connsiteX18" fmla="*/ 4096265 w 8271921"/>
              <a:gd name="connsiteY18" fmla="*/ 2265652 h 4056856"/>
              <a:gd name="connsiteX19" fmla="*/ 4096265 w 8271921"/>
              <a:gd name="connsiteY19" fmla="*/ 3112005 h 4056856"/>
              <a:gd name="connsiteX20" fmla="*/ 3975878 w 8271921"/>
              <a:gd name="connsiteY20" fmla="*/ 3604495 h 4056856"/>
              <a:gd name="connsiteX21" fmla="*/ 3642991 w 8271921"/>
              <a:gd name="connsiteY21" fmla="*/ 3937382 h 4056856"/>
              <a:gd name="connsiteX22" fmla="*/ 3151412 w 8271921"/>
              <a:gd name="connsiteY22" fmla="*/ 4056856 h 4056856"/>
              <a:gd name="connsiteX23" fmla="*/ 2658923 w 8271921"/>
              <a:gd name="connsiteY23" fmla="*/ 3937382 h 4056856"/>
              <a:gd name="connsiteX24" fmla="*/ 2326036 w 8271921"/>
              <a:gd name="connsiteY24" fmla="*/ 3604495 h 4056856"/>
              <a:gd name="connsiteX25" fmla="*/ 2206561 w 8271921"/>
              <a:gd name="connsiteY25" fmla="*/ 3112005 h 4056856"/>
              <a:gd name="connsiteX26" fmla="*/ 2206561 w 8271921"/>
              <a:gd name="connsiteY26" fmla="*/ 2265652 h 4056856"/>
              <a:gd name="connsiteX27" fmla="*/ 2326036 w 8271921"/>
              <a:gd name="connsiteY27" fmla="*/ 1773161 h 4056856"/>
              <a:gd name="connsiteX28" fmla="*/ 2658923 w 8271921"/>
              <a:gd name="connsiteY28" fmla="*/ 1440274 h 4056856"/>
              <a:gd name="connsiteX29" fmla="*/ 3151412 w 8271921"/>
              <a:gd name="connsiteY29" fmla="*/ 1320800 h 4056856"/>
              <a:gd name="connsiteX30" fmla="*/ 924787 w 8271921"/>
              <a:gd name="connsiteY30" fmla="*/ 1320800 h 4056856"/>
              <a:gd name="connsiteX31" fmla="*/ 1377148 w 8271921"/>
              <a:gd name="connsiteY31" fmla="*/ 1432978 h 4056856"/>
              <a:gd name="connsiteX32" fmla="*/ 1692706 w 8271921"/>
              <a:gd name="connsiteY32" fmla="*/ 1743065 h 4056856"/>
              <a:gd name="connsiteX33" fmla="*/ 1807621 w 8271921"/>
              <a:gd name="connsiteY33" fmla="*/ 2198162 h 4056856"/>
              <a:gd name="connsiteX34" fmla="*/ 1756548 w 8271921"/>
              <a:gd name="connsiteY34" fmla="*/ 2513721 h 4056856"/>
              <a:gd name="connsiteX35" fmla="*/ 1604241 w 8271921"/>
              <a:gd name="connsiteY35" fmla="*/ 2749021 h 4056856"/>
              <a:gd name="connsiteX36" fmla="*/ 1353436 w 8271921"/>
              <a:gd name="connsiteY36" fmla="*/ 2987970 h 4056856"/>
              <a:gd name="connsiteX37" fmla="*/ 679913 w 8271921"/>
              <a:gd name="connsiteY37" fmla="*/ 3584431 h 4056856"/>
              <a:gd name="connsiteX38" fmla="*/ 1807621 w 8271921"/>
              <a:gd name="connsiteY38" fmla="*/ 3584431 h 4056856"/>
              <a:gd name="connsiteX39" fmla="*/ 1807621 w 8271921"/>
              <a:gd name="connsiteY39" fmla="*/ 3998487 h 4056856"/>
              <a:gd name="connsiteX40" fmla="*/ 0 w 8271921"/>
              <a:gd name="connsiteY40" fmla="*/ 3998487 h 4056856"/>
              <a:gd name="connsiteX41" fmla="*/ 0 w 8271921"/>
              <a:gd name="connsiteY41" fmla="*/ 3615439 h 4056856"/>
              <a:gd name="connsiteX42" fmla="*/ 1123607 w 8271921"/>
              <a:gd name="connsiteY42" fmla="*/ 2614043 h 4056856"/>
              <a:gd name="connsiteX43" fmla="*/ 1306011 w 8271921"/>
              <a:gd name="connsiteY43" fmla="*/ 2393334 h 4056856"/>
              <a:gd name="connsiteX44" fmla="*/ 1357084 w 8271921"/>
              <a:gd name="connsiteY44" fmla="*/ 2192690 h 4056856"/>
              <a:gd name="connsiteX45" fmla="*/ 1300539 w 8271921"/>
              <a:gd name="connsiteY45" fmla="*/ 1958301 h 4056856"/>
              <a:gd name="connsiteX46" fmla="*/ 1144584 w 8271921"/>
              <a:gd name="connsiteY46" fmla="*/ 1795050 h 4056856"/>
              <a:gd name="connsiteX47" fmla="*/ 915666 w 8271921"/>
              <a:gd name="connsiteY47" fmla="*/ 1734857 h 4056856"/>
              <a:gd name="connsiteX48" fmla="*/ 673981 w 8271921"/>
              <a:gd name="connsiteY48" fmla="*/ 1797786 h 4056856"/>
              <a:gd name="connsiteX49" fmla="*/ 510730 w 8271921"/>
              <a:gd name="connsiteY49" fmla="*/ 1964685 h 4056856"/>
              <a:gd name="connsiteX50" fmla="*/ 456009 w 8271921"/>
              <a:gd name="connsiteY50" fmla="*/ 2189042 h 4056856"/>
              <a:gd name="connsiteX51" fmla="*/ 3648 w 8271921"/>
              <a:gd name="connsiteY51" fmla="*/ 2189042 h 4056856"/>
              <a:gd name="connsiteX52" fmla="*/ 121298 w 8271921"/>
              <a:gd name="connsiteY52" fmla="*/ 1731209 h 4056856"/>
              <a:gd name="connsiteX53" fmla="*/ 445977 w 8271921"/>
              <a:gd name="connsiteY53" fmla="*/ 1428418 h 4056856"/>
              <a:gd name="connsiteX54" fmla="*/ 924787 w 8271921"/>
              <a:gd name="connsiteY54" fmla="*/ 1320800 h 4056856"/>
              <a:gd name="connsiteX55" fmla="*/ 7389087 w 8271921"/>
              <a:gd name="connsiteY55" fmla="*/ 0 h 4056856"/>
              <a:gd name="connsiteX56" fmla="*/ 7841448 w 8271921"/>
              <a:gd name="connsiteY56" fmla="*/ 112178 h 4056856"/>
              <a:gd name="connsiteX57" fmla="*/ 8157007 w 8271921"/>
              <a:gd name="connsiteY57" fmla="*/ 422265 h 4056856"/>
              <a:gd name="connsiteX58" fmla="*/ 8271921 w 8271921"/>
              <a:gd name="connsiteY58" fmla="*/ 877362 h 4056856"/>
              <a:gd name="connsiteX59" fmla="*/ 8220848 w 8271921"/>
              <a:gd name="connsiteY59" fmla="*/ 1192921 h 4056856"/>
              <a:gd name="connsiteX60" fmla="*/ 8068541 w 8271921"/>
              <a:gd name="connsiteY60" fmla="*/ 1428221 h 4056856"/>
              <a:gd name="connsiteX61" fmla="*/ 7817736 w 8271921"/>
              <a:gd name="connsiteY61" fmla="*/ 1667170 h 4056856"/>
              <a:gd name="connsiteX62" fmla="*/ 7144213 w 8271921"/>
              <a:gd name="connsiteY62" fmla="*/ 2263631 h 4056856"/>
              <a:gd name="connsiteX63" fmla="*/ 8271921 w 8271921"/>
              <a:gd name="connsiteY63" fmla="*/ 2263631 h 4056856"/>
              <a:gd name="connsiteX64" fmla="*/ 8271921 w 8271921"/>
              <a:gd name="connsiteY64" fmla="*/ 2677687 h 4056856"/>
              <a:gd name="connsiteX65" fmla="*/ 6464300 w 8271921"/>
              <a:gd name="connsiteY65" fmla="*/ 2677687 h 4056856"/>
              <a:gd name="connsiteX66" fmla="*/ 6464300 w 8271921"/>
              <a:gd name="connsiteY66" fmla="*/ 2294639 h 4056856"/>
              <a:gd name="connsiteX67" fmla="*/ 7587907 w 8271921"/>
              <a:gd name="connsiteY67" fmla="*/ 1293243 h 4056856"/>
              <a:gd name="connsiteX68" fmla="*/ 7770311 w 8271921"/>
              <a:gd name="connsiteY68" fmla="*/ 1072534 h 4056856"/>
              <a:gd name="connsiteX69" fmla="*/ 7821384 w 8271921"/>
              <a:gd name="connsiteY69" fmla="*/ 871890 h 4056856"/>
              <a:gd name="connsiteX70" fmla="*/ 7764838 w 8271921"/>
              <a:gd name="connsiteY70" fmla="*/ 637501 h 4056856"/>
              <a:gd name="connsiteX71" fmla="*/ 7608883 w 8271921"/>
              <a:gd name="connsiteY71" fmla="*/ 474250 h 4056856"/>
              <a:gd name="connsiteX72" fmla="*/ 7379966 w 8271921"/>
              <a:gd name="connsiteY72" fmla="*/ 414056 h 4056856"/>
              <a:gd name="connsiteX73" fmla="*/ 7138282 w 8271921"/>
              <a:gd name="connsiteY73" fmla="*/ 476986 h 4056856"/>
              <a:gd name="connsiteX74" fmla="*/ 6975030 w 8271921"/>
              <a:gd name="connsiteY74" fmla="*/ 643885 h 4056856"/>
              <a:gd name="connsiteX75" fmla="*/ 6920309 w 8271921"/>
              <a:gd name="connsiteY75" fmla="*/ 868242 h 4056856"/>
              <a:gd name="connsiteX76" fmla="*/ 6467948 w 8271921"/>
              <a:gd name="connsiteY76" fmla="*/ 868242 h 4056856"/>
              <a:gd name="connsiteX77" fmla="*/ 6585598 w 8271921"/>
              <a:gd name="connsiteY77" fmla="*/ 410409 h 4056856"/>
              <a:gd name="connsiteX78" fmla="*/ 6910277 w 8271921"/>
              <a:gd name="connsiteY78" fmla="*/ 107618 h 4056856"/>
              <a:gd name="connsiteX79" fmla="*/ 7389087 w 8271921"/>
              <a:gd name="connsiteY79" fmla="*/ 0 h 4056856"/>
              <a:gd name="connsiteX80" fmla="*/ 5255487 w 8271921"/>
              <a:gd name="connsiteY80" fmla="*/ 0 h 4056856"/>
              <a:gd name="connsiteX81" fmla="*/ 5707848 w 8271921"/>
              <a:gd name="connsiteY81" fmla="*/ 112178 h 4056856"/>
              <a:gd name="connsiteX82" fmla="*/ 6023407 w 8271921"/>
              <a:gd name="connsiteY82" fmla="*/ 422265 h 4056856"/>
              <a:gd name="connsiteX83" fmla="*/ 6138321 w 8271921"/>
              <a:gd name="connsiteY83" fmla="*/ 877362 h 4056856"/>
              <a:gd name="connsiteX84" fmla="*/ 6087248 w 8271921"/>
              <a:gd name="connsiteY84" fmla="*/ 1192921 h 4056856"/>
              <a:gd name="connsiteX85" fmla="*/ 5934941 w 8271921"/>
              <a:gd name="connsiteY85" fmla="*/ 1428221 h 4056856"/>
              <a:gd name="connsiteX86" fmla="*/ 5684136 w 8271921"/>
              <a:gd name="connsiteY86" fmla="*/ 1667170 h 4056856"/>
              <a:gd name="connsiteX87" fmla="*/ 5010614 w 8271921"/>
              <a:gd name="connsiteY87" fmla="*/ 2263631 h 4056856"/>
              <a:gd name="connsiteX88" fmla="*/ 6138321 w 8271921"/>
              <a:gd name="connsiteY88" fmla="*/ 2263631 h 4056856"/>
              <a:gd name="connsiteX89" fmla="*/ 6138321 w 8271921"/>
              <a:gd name="connsiteY89" fmla="*/ 2677687 h 4056856"/>
              <a:gd name="connsiteX90" fmla="*/ 4330700 w 8271921"/>
              <a:gd name="connsiteY90" fmla="*/ 2677687 h 4056856"/>
              <a:gd name="connsiteX91" fmla="*/ 4330700 w 8271921"/>
              <a:gd name="connsiteY91" fmla="*/ 2294639 h 4056856"/>
              <a:gd name="connsiteX92" fmla="*/ 5454307 w 8271921"/>
              <a:gd name="connsiteY92" fmla="*/ 1293243 h 4056856"/>
              <a:gd name="connsiteX93" fmla="*/ 5636711 w 8271921"/>
              <a:gd name="connsiteY93" fmla="*/ 1072534 h 4056856"/>
              <a:gd name="connsiteX94" fmla="*/ 5687784 w 8271921"/>
              <a:gd name="connsiteY94" fmla="*/ 871890 h 4056856"/>
              <a:gd name="connsiteX95" fmla="*/ 5631239 w 8271921"/>
              <a:gd name="connsiteY95" fmla="*/ 637501 h 4056856"/>
              <a:gd name="connsiteX96" fmla="*/ 5475284 w 8271921"/>
              <a:gd name="connsiteY96" fmla="*/ 474250 h 4056856"/>
              <a:gd name="connsiteX97" fmla="*/ 5246367 w 8271921"/>
              <a:gd name="connsiteY97" fmla="*/ 414056 h 4056856"/>
              <a:gd name="connsiteX98" fmla="*/ 5004682 w 8271921"/>
              <a:gd name="connsiteY98" fmla="*/ 476986 h 4056856"/>
              <a:gd name="connsiteX99" fmla="*/ 4841430 w 8271921"/>
              <a:gd name="connsiteY99" fmla="*/ 643885 h 4056856"/>
              <a:gd name="connsiteX100" fmla="*/ 4786709 w 8271921"/>
              <a:gd name="connsiteY100" fmla="*/ 868242 h 4056856"/>
              <a:gd name="connsiteX101" fmla="*/ 4334348 w 8271921"/>
              <a:gd name="connsiteY101" fmla="*/ 868242 h 4056856"/>
              <a:gd name="connsiteX102" fmla="*/ 4451999 w 8271921"/>
              <a:gd name="connsiteY102" fmla="*/ 410409 h 4056856"/>
              <a:gd name="connsiteX103" fmla="*/ 4776677 w 8271921"/>
              <a:gd name="connsiteY103" fmla="*/ 107618 h 4056856"/>
              <a:gd name="connsiteX104" fmla="*/ 5255487 w 8271921"/>
              <a:gd name="connsiteY104" fmla="*/ 0 h 40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8271921" h="4056856">
                <a:moveTo>
                  <a:pt x="3151412" y="1734857"/>
                </a:moveTo>
                <a:cubicBezTo>
                  <a:pt x="3058995" y="1734857"/>
                  <a:pt x="2975089" y="1757049"/>
                  <a:pt x="2899695" y="1801434"/>
                </a:cubicBezTo>
                <a:cubicBezTo>
                  <a:pt x="2824302" y="1845819"/>
                  <a:pt x="2764717" y="1905404"/>
                  <a:pt x="2720940" y="1980190"/>
                </a:cubicBezTo>
                <a:cubicBezTo>
                  <a:pt x="2677163" y="2054975"/>
                  <a:pt x="2655274" y="2139185"/>
                  <a:pt x="2655274" y="2232819"/>
                </a:cubicBezTo>
                <a:lnTo>
                  <a:pt x="2655274" y="3143013"/>
                </a:lnTo>
                <a:cubicBezTo>
                  <a:pt x="2655274" y="3235431"/>
                  <a:pt x="2677163" y="3319033"/>
                  <a:pt x="2720940" y="3393819"/>
                </a:cubicBezTo>
                <a:cubicBezTo>
                  <a:pt x="2764717" y="3468604"/>
                  <a:pt x="2824302" y="3528189"/>
                  <a:pt x="2899695" y="3572574"/>
                </a:cubicBezTo>
                <a:cubicBezTo>
                  <a:pt x="2975089" y="3616959"/>
                  <a:pt x="3058995" y="3639152"/>
                  <a:pt x="3151412" y="3639152"/>
                </a:cubicBezTo>
                <a:cubicBezTo>
                  <a:pt x="3243831" y="3639152"/>
                  <a:pt x="3327736" y="3616959"/>
                  <a:pt x="3403130" y="3572574"/>
                </a:cubicBezTo>
                <a:cubicBezTo>
                  <a:pt x="3478523" y="3528189"/>
                  <a:pt x="3538108" y="3468604"/>
                  <a:pt x="3581886" y="3393819"/>
                </a:cubicBezTo>
                <a:cubicBezTo>
                  <a:pt x="3625663" y="3319033"/>
                  <a:pt x="3647551" y="3235431"/>
                  <a:pt x="3647551" y="3143013"/>
                </a:cubicBezTo>
                <a:lnTo>
                  <a:pt x="3647551" y="2232819"/>
                </a:lnTo>
                <a:cubicBezTo>
                  <a:pt x="3647551" y="2139185"/>
                  <a:pt x="3625663" y="2054975"/>
                  <a:pt x="3581886" y="1980190"/>
                </a:cubicBezTo>
                <a:cubicBezTo>
                  <a:pt x="3538108" y="1905404"/>
                  <a:pt x="3478523" y="1845819"/>
                  <a:pt x="3403130" y="1801434"/>
                </a:cubicBezTo>
                <a:cubicBezTo>
                  <a:pt x="3327736" y="1757049"/>
                  <a:pt x="3243831" y="1734857"/>
                  <a:pt x="3151412" y="1734857"/>
                </a:cubicBezTo>
                <a:close/>
                <a:moveTo>
                  <a:pt x="3151412" y="1320800"/>
                </a:moveTo>
                <a:cubicBezTo>
                  <a:pt x="3337465" y="1320800"/>
                  <a:pt x="3501324" y="1360625"/>
                  <a:pt x="3642991" y="1440274"/>
                </a:cubicBezTo>
                <a:cubicBezTo>
                  <a:pt x="3784658" y="1519924"/>
                  <a:pt x="3895620" y="1630886"/>
                  <a:pt x="3975878" y="1773161"/>
                </a:cubicBezTo>
                <a:cubicBezTo>
                  <a:pt x="4056135" y="1915436"/>
                  <a:pt x="4096265" y="2079600"/>
                  <a:pt x="4096265" y="2265652"/>
                </a:cubicBezTo>
                <a:lnTo>
                  <a:pt x="4096265" y="3112005"/>
                </a:lnTo>
                <a:cubicBezTo>
                  <a:pt x="4096265" y="3298057"/>
                  <a:pt x="4056135" y="3462220"/>
                  <a:pt x="3975878" y="3604495"/>
                </a:cubicBezTo>
                <a:cubicBezTo>
                  <a:pt x="3895620" y="3746770"/>
                  <a:pt x="3784658" y="3857732"/>
                  <a:pt x="3642991" y="3937382"/>
                </a:cubicBezTo>
                <a:cubicBezTo>
                  <a:pt x="3501324" y="4017031"/>
                  <a:pt x="3337465" y="4056856"/>
                  <a:pt x="3151412" y="4056856"/>
                </a:cubicBezTo>
                <a:cubicBezTo>
                  <a:pt x="2965361" y="4056856"/>
                  <a:pt x="2801197" y="4017031"/>
                  <a:pt x="2658923" y="3937382"/>
                </a:cubicBezTo>
                <a:cubicBezTo>
                  <a:pt x="2516647" y="3857732"/>
                  <a:pt x="2405685" y="3746770"/>
                  <a:pt x="2326036" y="3604495"/>
                </a:cubicBezTo>
                <a:cubicBezTo>
                  <a:pt x="2246386" y="3462220"/>
                  <a:pt x="2206561" y="3298057"/>
                  <a:pt x="2206561" y="3112005"/>
                </a:cubicBezTo>
                <a:lnTo>
                  <a:pt x="2206561" y="2265652"/>
                </a:lnTo>
                <a:cubicBezTo>
                  <a:pt x="2206561" y="2079600"/>
                  <a:pt x="2246386" y="1915436"/>
                  <a:pt x="2326036" y="1773161"/>
                </a:cubicBezTo>
                <a:cubicBezTo>
                  <a:pt x="2405685" y="1630886"/>
                  <a:pt x="2516647" y="1519924"/>
                  <a:pt x="2658923" y="1440274"/>
                </a:cubicBezTo>
                <a:cubicBezTo>
                  <a:pt x="2801197" y="1360625"/>
                  <a:pt x="2965361" y="1320800"/>
                  <a:pt x="3151412" y="1320800"/>
                </a:cubicBezTo>
                <a:close/>
                <a:moveTo>
                  <a:pt x="924787" y="1320800"/>
                </a:moveTo>
                <a:cubicBezTo>
                  <a:pt x="1092598" y="1320800"/>
                  <a:pt x="1243386" y="1358193"/>
                  <a:pt x="1377148" y="1432978"/>
                </a:cubicBezTo>
                <a:cubicBezTo>
                  <a:pt x="1510911" y="1507764"/>
                  <a:pt x="1616097" y="1611126"/>
                  <a:pt x="1692706" y="1743065"/>
                </a:cubicBezTo>
                <a:cubicBezTo>
                  <a:pt x="1769316" y="1875004"/>
                  <a:pt x="1807621" y="2026703"/>
                  <a:pt x="1807621" y="2198162"/>
                </a:cubicBezTo>
                <a:cubicBezTo>
                  <a:pt x="1807621" y="2323413"/>
                  <a:pt x="1790596" y="2428599"/>
                  <a:pt x="1756548" y="2513721"/>
                </a:cubicBezTo>
                <a:cubicBezTo>
                  <a:pt x="1722499" y="2598842"/>
                  <a:pt x="1671730" y="2677276"/>
                  <a:pt x="1604241" y="2749021"/>
                </a:cubicBezTo>
                <a:cubicBezTo>
                  <a:pt x="1536751" y="2820767"/>
                  <a:pt x="1453150" y="2900417"/>
                  <a:pt x="1353436" y="2987970"/>
                </a:cubicBezTo>
                <a:lnTo>
                  <a:pt x="679913" y="3584431"/>
                </a:lnTo>
                <a:lnTo>
                  <a:pt x="1807621" y="3584431"/>
                </a:lnTo>
                <a:lnTo>
                  <a:pt x="1807621" y="3998487"/>
                </a:lnTo>
                <a:lnTo>
                  <a:pt x="0" y="3998487"/>
                </a:lnTo>
                <a:lnTo>
                  <a:pt x="0" y="3615439"/>
                </a:lnTo>
                <a:lnTo>
                  <a:pt x="1123607" y="2614043"/>
                </a:lnTo>
                <a:cubicBezTo>
                  <a:pt x="1211161" y="2536217"/>
                  <a:pt x="1271962" y="2462647"/>
                  <a:pt x="1306011" y="2393334"/>
                </a:cubicBezTo>
                <a:cubicBezTo>
                  <a:pt x="1340060" y="2324021"/>
                  <a:pt x="1357084" y="2257139"/>
                  <a:pt x="1357084" y="2192690"/>
                </a:cubicBezTo>
                <a:cubicBezTo>
                  <a:pt x="1357084" y="2105136"/>
                  <a:pt x="1338236" y="2027007"/>
                  <a:pt x="1300539" y="1958301"/>
                </a:cubicBezTo>
                <a:cubicBezTo>
                  <a:pt x="1262842" y="1889596"/>
                  <a:pt x="1210857" y="1835179"/>
                  <a:pt x="1144584" y="1795050"/>
                </a:cubicBezTo>
                <a:cubicBezTo>
                  <a:pt x="1078310" y="1754921"/>
                  <a:pt x="1002005" y="1734857"/>
                  <a:pt x="915666" y="1734857"/>
                </a:cubicBezTo>
                <a:cubicBezTo>
                  <a:pt x="824465" y="1734857"/>
                  <a:pt x="743903" y="1755833"/>
                  <a:pt x="673981" y="1797786"/>
                </a:cubicBezTo>
                <a:cubicBezTo>
                  <a:pt x="604060" y="1839739"/>
                  <a:pt x="549643" y="1895372"/>
                  <a:pt x="510730" y="1964685"/>
                </a:cubicBezTo>
                <a:cubicBezTo>
                  <a:pt x="471818" y="2033999"/>
                  <a:pt x="453577" y="2108784"/>
                  <a:pt x="456009" y="2189042"/>
                </a:cubicBezTo>
                <a:lnTo>
                  <a:pt x="3648" y="2189042"/>
                </a:lnTo>
                <a:cubicBezTo>
                  <a:pt x="3648" y="2013934"/>
                  <a:pt x="42865" y="1861323"/>
                  <a:pt x="121298" y="1731209"/>
                </a:cubicBezTo>
                <a:cubicBezTo>
                  <a:pt x="199732" y="1601094"/>
                  <a:pt x="307958" y="1500164"/>
                  <a:pt x="445977" y="1428418"/>
                </a:cubicBezTo>
                <a:cubicBezTo>
                  <a:pt x="583996" y="1356673"/>
                  <a:pt x="743599" y="1320800"/>
                  <a:pt x="924787" y="1320800"/>
                </a:cubicBezTo>
                <a:close/>
                <a:moveTo>
                  <a:pt x="7389087" y="0"/>
                </a:moveTo>
                <a:cubicBezTo>
                  <a:pt x="7556898" y="0"/>
                  <a:pt x="7707686" y="37393"/>
                  <a:pt x="7841448" y="112178"/>
                </a:cubicBezTo>
                <a:cubicBezTo>
                  <a:pt x="7975211" y="186964"/>
                  <a:pt x="8080397" y="290326"/>
                  <a:pt x="8157007" y="422265"/>
                </a:cubicBezTo>
                <a:cubicBezTo>
                  <a:pt x="8233616" y="554204"/>
                  <a:pt x="8271921" y="705903"/>
                  <a:pt x="8271921" y="877362"/>
                </a:cubicBezTo>
                <a:cubicBezTo>
                  <a:pt x="8271921" y="1002613"/>
                  <a:pt x="8254896" y="1107799"/>
                  <a:pt x="8220848" y="1192921"/>
                </a:cubicBezTo>
                <a:cubicBezTo>
                  <a:pt x="8186799" y="1278042"/>
                  <a:pt x="8136030" y="1356476"/>
                  <a:pt x="8068541" y="1428221"/>
                </a:cubicBezTo>
                <a:cubicBezTo>
                  <a:pt x="8001052" y="1499967"/>
                  <a:pt x="7917450" y="1579617"/>
                  <a:pt x="7817736" y="1667170"/>
                </a:cubicBezTo>
                <a:lnTo>
                  <a:pt x="7144213" y="2263631"/>
                </a:lnTo>
                <a:lnTo>
                  <a:pt x="8271921" y="2263631"/>
                </a:lnTo>
                <a:lnTo>
                  <a:pt x="8271921" y="2677687"/>
                </a:lnTo>
                <a:lnTo>
                  <a:pt x="6464300" y="2677687"/>
                </a:lnTo>
                <a:lnTo>
                  <a:pt x="6464300" y="2294639"/>
                </a:lnTo>
                <a:lnTo>
                  <a:pt x="7587907" y="1293243"/>
                </a:lnTo>
                <a:cubicBezTo>
                  <a:pt x="7675461" y="1215417"/>
                  <a:pt x="7736262" y="1141847"/>
                  <a:pt x="7770311" y="1072534"/>
                </a:cubicBezTo>
                <a:cubicBezTo>
                  <a:pt x="7804360" y="1003221"/>
                  <a:pt x="7821384" y="936339"/>
                  <a:pt x="7821384" y="871890"/>
                </a:cubicBezTo>
                <a:cubicBezTo>
                  <a:pt x="7821384" y="784336"/>
                  <a:pt x="7802536" y="706207"/>
                  <a:pt x="7764838" y="637501"/>
                </a:cubicBezTo>
                <a:cubicBezTo>
                  <a:pt x="7727142" y="568796"/>
                  <a:pt x="7675157" y="514379"/>
                  <a:pt x="7608883" y="474250"/>
                </a:cubicBezTo>
                <a:cubicBezTo>
                  <a:pt x="7542610" y="434121"/>
                  <a:pt x="7466304" y="414056"/>
                  <a:pt x="7379966" y="414056"/>
                </a:cubicBezTo>
                <a:cubicBezTo>
                  <a:pt x="7288765" y="414056"/>
                  <a:pt x="7208203" y="435033"/>
                  <a:pt x="7138282" y="476986"/>
                </a:cubicBezTo>
                <a:cubicBezTo>
                  <a:pt x="7068360" y="518939"/>
                  <a:pt x="7013943" y="574572"/>
                  <a:pt x="6975030" y="643885"/>
                </a:cubicBezTo>
                <a:cubicBezTo>
                  <a:pt x="6936118" y="713199"/>
                  <a:pt x="6917877" y="787984"/>
                  <a:pt x="6920309" y="868242"/>
                </a:cubicBezTo>
                <a:lnTo>
                  <a:pt x="6467948" y="868242"/>
                </a:lnTo>
                <a:cubicBezTo>
                  <a:pt x="6467948" y="693134"/>
                  <a:pt x="6507164" y="540523"/>
                  <a:pt x="6585598" y="410409"/>
                </a:cubicBezTo>
                <a:cubicBezTo>
                  <a:pt x="6664032" y="280294"/>
                  <a:pt x="6772258" y="179364"/>
                  <a:pt x="6910277" y="107618"/>
                </a:cubicBezTo>
                <a:cubicBezTo>
                  <a:pt x="7048296" y="35873"/>
                  <a:pt x="7207899" y="0"/>
                  <a:pt x="7389087" y="0"/>
                </a:cubicBezTo>
                <a:close/>
                <a:moveTo>
                  <a:pt x="5255487" y="0"/>
                </a:moveTo>
                <a:cubicBezTo>
                  <a:pt x="5423299" y="0"/>
                  <a:pt x="5574086" y="37393"/>
                  <a:pt x="5707848" y="112178"/>
                </a:cubicBezTo>
                <a:cubicBezTo>
                  <a:pt x="5841611" y="186964"/>
                  <a:pt x="5946797" y="290326"/>
                  <a:pt x="6023407" y="422265"/>
                </a:cubicBezTo>
                <a:cubicBezTo>
                  <a:pt x="6100016" y="554204"/>
                  <a:pt x="6138321" y="705903"/>
                  <a:pt x="6138321" y="877362"/>
                </a:cubicBezTo>
                <a:cubicBezTo>
                  <a:pt x="6138321" y="1002613"/>
                  <a:pt x="6121297" y="1107799"/>
                  <a:pt x="6087248" y="1192921"/>
                </a:cubicBezTo>
                <a:cubicBezTo>
                  <a:pt x="6053199" y="1278042"/>
                  <a:pt x="6002430" y="1356476"/>
                  <a:pt x="5934941" y="1428221"/>
                </a:cubicBezTo>
                <a:cubicBezTo>
                  <a:pt x="5867452" y="1499967"/>
                  <a:pt x="5783850" y="1579617"/>
                  <a:pt x="5684136" y="1667170"/>
                </a:cubicBezTo>
                <a:lnTo>
                  <a:pt x="5010614" y="2263631"/>
                </a:lnTo>
                <a:lnTo>
                  <a:pt x="6138321" y="2263631"/>
                </a:lnTo>
                <a:lnTo>
                  <a:pt x="6138321" y="2677687"/>
                </a:lnTo>
                <a:lnTo>
                  <a:pt x="4330700" y="2677687"/>
                </a:lnTo>
                <a:lnTo>
                  <a:pt x="4330700" y="2294639"/>
                </a:lnTo>
                <a:lnTo>
                  <a:pt x="5454307" y="1293243"/>
                </a:lnTo>
                <a:cubicBezTo>
                  <a:pt x="5541861" y="1215417"/>
                  <a:pt x="5602662" y="1141847"/>
                  <a:pt x="5636711" y="1072534"/>
                </a:cubicBezTo>
                <a:cubicBezTo>
                  <a:pt x="5670760" y="1003221"/>
                  <a:pt x="5687784" y="936339"/>
                  <a:pt x="5687784" y="871890"/>
                </a:cubicBezTo>
                <a:cubicBezTo>
                  <a:pt x="5687784" y="784336"/>
                  <a:pt x="5668936" y="706207"/>
                  <a:pt x="5631239" y="637501"/>
                </a:cubicBezTo>
                <a:cubicBezTo>
                  <a:pt x="5593542" y="568796"/>
                  <a:pt x="5541557" y="514379"/>
                  <a:pt x="5475284" y="474250"/>
                </a:cubicBezTo>
                <a:cubicBezTo>
                  <a:pt x="5409010" y="434121"/>
                  <a:pt x="5332705" y="414056"/>
                  <a:pt x="5246367" y="414056"/>
                </a:cubicBezTo>
                <a:cubicBezTo>
                  <a:pt x="5155165" y="414056"/>
                  <a:pt x="5074603" y="435033"/>
                  <a:pt x="5004682" y="476986"/>
                </a:cubicBezTo>
                <a:cubicBezTo>
                  <a:pt x="4934760" y="518939"/>
                  <a:pt x="4880343" y="574572"/>
                  <a:pt x="4841430" y="643885"/>
                </a:cubicBezTo>
                <a:cubicBezTo>
                  <a:pt x="4802518" y="713199"/>
                  <a:pt x="4784277" y="787984"/>
                  <a:pt x="4786709" y="868242"/>
                </a:cubicBezTo>
                <a:lnTo>
                  <a:pt x="4334348" y="868242"/>
                </a:lnTo>
                <a:cubicBezTo>
                  <a:pt x="4334348" y="693134"/>
                  <a:pt x="4373565" y="540523"/>
                  <a:pt x="4451999" y="410409"/>
                </a:cubicBezTo>
                <a:cubicBezTo>
                  <a:pt x="4530432" y="280294"/>
                  <a:pt x="4638658" y="179364"/>
                  <a:pt x="4776677" y="107618"/>
                </a:cubicBezTo>
                <a:cubicBezTo>
                  <a:pt x="4914696" y="35873"/>
                  <a:pt x="5074299" y="0"/>
                  <a:pt x="5255487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406400" dist="38100" dir="2700000" algn="tl" rotWithShape="0">
              <a:prstClr val="black">
                <a:alpha val="1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849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4" accel="22000" decel="7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1BF6BF-32EB-40E6-8198-0379FDBA8963}"/>
              </a:ext>
            </a:extLst>
          </p:cNvPr>
          <p:cNvSpPr/>
          <p:nvPr userDrawn="1"/>
        </p:nvSpPr>
        <p:spPr>
          <a:xfrm>
            <a:off x="6999100" y="0"/>
            <a:ext cx="5192901" cy="6858000"/>
          </a:xfrm>
          <a:custGeom>
            <a:avLst/>
            <a:gdLst>
              <a:gd name="connsiteX0" fmla="*/ 0 w 5192901"/>
              <a:gd name="connsiteY0" fmla="*/ 0 h 6858000"/>
              <a:gd name="connsiteX1" fmla="*/ 5192901 w 5192901"/>
              <a:gd name="connsiteY1" fmla="*/ 0 h 6858000"/>
              <a:gd name="connsiteX2" fmla="*/ 5192901 w 5192901"/>
              <a:gd name="connsiteY2" fmla="*/ 6858000 h 6858000"/>
              <a:gd name="connsiteX3" fmla="*/ 4348380 w 5192901"/>
              <a:gd name="connsiteY3" fmla="*/ 6858000 h 6858000"/>
              <a:gd name="connsiteX4" fmla="*/ 4326536 w 5192901"/>
              <a:gd name="connsiteY4" fmla="*/ 6848125 h 6858000"/>
              <a:gd name="connsiteX5" fmla="*/ 8977 w 5192901"/>
              <a:gd name="connsiteY5" fmla="*/ 3550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2901" h="6858000">
                <a:moveTo>
                  <a:pt x="0" y="0"/>
                </a:moveTo>
                <a:lnTo>
                  <a:pt x="5192901" y="0"/>
                </a:lnTo>
                <a:lnTo>
                  <a:pt x="5192901" y="6858000"/>
                </a:lnTo>
                <a:lnTo>
                  <a:pt x="4348380" y="6858000"/>
                </a:lnTo>
                <a:lnTo>
                  <a:pt x="4326536" y="6848125"/>
                </a:lnTo>
                <a:cubicBezTo>
                  <a:pt x="1877323" y="5667973"/>
                  <a:pt x="154185" y="3219657"/>
                  <a:pt x="8977" y="355031"/>
                </a:cubicBezTo>
                <a:close/>
              </a:path>
            </a:pathLst>
          </a:custGeom>
          <a:gradFill>
            <a:gsLst>
              <a:gs pos="15000">
                <a:schemeClr val="accent2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00943569-E335-4AE5-BC40-DCD24BBECD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9368" y="2873937"/>
            <a:ext cx="2099330" cy="4597907"/>
          </a:xfrm>
          <a:custGeom>
            <a:avLst/>
            <a:gdLst>
              <a:gd name="connsiteX0" fmla="*/ 218529 w 2099330"/>
              <a:gd name="connsiteY0" fmla="*/ 1 h 4597907"/>
              <a:gd name="connsiteX1" fmla="*/ 411270 w 2099330"/>
              <a:gd name="connsiteY1" fmla="*/ 1 h 4597907"/>
              <a:gd name="connsiteX2" fmla="*/ 451489 w 2099330"/>
              <a:gd name="connsiteY2" fmla="*/ 40320 h 4597907"/>
              <a:gd name="connsiteX3" fmla="*/ 451479 w 2099330"/>
              <a:gd name="connsiteY3" fmla="*/ 41206 h 4597907"/>
              <a:gd name="connsiteX4" fmla="*/ 578809 w 2099330"/>
              <a:gd name="connsiteY4" fmla="*/ 167885 h 4597907"/>
              <a:gd name="connsiteX5" fmla="*/ 1525765 w 2099330"/>
              <a:gd name="connsiteY5" fmla="*/ 167885 h 4597907"/>
              <a:gd name="connsiteX6" fmla="*/ 1652512 w 2099330"/>
              <a:gd name="connsiteY6" fmla="*/ 41206 h 4597907"/>
              <a:gd name="connsiteX7" fmla="*/ 1692722 w 2099330"/>
              <a:gd name="connsiteY7" fmla="*/ 732 h 4597907"/>
              <a:gd name="connsiteX8" fmla="*/ 1882112 w 2099330"/>
              <a:gd name="connsiteY8" fmla="*/ 732 h 4597907"/>
              <a:gd name="connsiteX9" fmla="*/ 2099330 w 2099330"/>
              <a:gd name="connsiteY9" fmla="*/ 218441 h 4597907"/>
              <a:gd name="connsiteX10" fmla="*/ 2099330 w 2099330"/>
              <a:gd name="connsiteY10" fmla="*/ 4378736 h 4597907"/>
              <a:gd name="connsiteX11" fmla="*/ 1880801 w 2099330"/>
              <a:gd name="connsiteY11" fmla="*/ 4597907 h 4597907"/>
              <a:gd name="connsiteX12" fmla="*/ 217800 w 2099330"/>
              <a:gd name="connsiteY12" fmla="*/ 4597907 h 4597907"/>
              <a:gd name="connsiteX13" fmla="*/ 0 w 2099330"/>
              <a:gd name="connsiteY13" fmla="*/ 4378736 h 4597907"/>
              <a:gd name="connsiteX14" fmla="*/ 0 w 2099330"/>
              <a:gd name="connsiteY14" fmla="*/ 218441 h 4597907"/>
              <a:gd name="connsiteX15" fmla="*/ 218529 w 2099330"/>
              <a:gd name="connsiteY15" fmla="*/ 1 h 459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9330" h="4597907">
                <a:moveTo>
                  <a:pt x="218529" y="1"/>
                </a:moveTo>
                <a:lnTo>
                  <a:pt x="411270" y="1"/>
                </a:lnTo>
                <a:cubicBezTo>
                  <a:pt x="433477" y="-3"/>
                  <a:pt x="451484" y="18047"/>
                  <a:pt x="451489" y="40320"/>
                </a:cubicBezTo>
                <a:cubicBezTo>
                  <a:pt x="451489" y="40614"/>
                  <a:pt x="451486" y="40909"/>
                  <a:pt x="451479" y="41206"/>
                </a:cubicBezTo>
                <a:cubicBezTo>
                  <a:pt x="451880" y="111401"/>
                  <a:pt x="508818" y="168048"/>
                  <a:pt x="578809" y="167885"/>
                </a:cubicBezTo>
                <a:lnTo>
                  <a:pt x="1525765" y="167885"/>
                </a:lnTo>
                <a:cubicBezTo>
                  <a:pt x="1595529" y="167727"/>
                  <a:pt x="1652112" y="111173"/>
                  <a:pt x="1652512" y="41206"/>
                </a:cubicBezTo>
                <a:cubicBezTo>
                  <a:pt x="1652512" y="18910"/>
                  <a:pt x="1670490" y="812"/>
                  <a:pt x="1692722" y="732"/>
                </a:cubicBezTo>
                <a:lnTo>
                  <a:pt x="1882112" y="732"/>
                </a:lnTo>
                <a:cubicBezTo>
                  <a:pt x="2001724" y="1449"/>
                  <a:pt x="2098534" y="98479"/>
                  <a:pt x="2099330" y="218441"/>
                </a:cubicBezTo>
                <a:lnTo>
                  <a:pt x="2099330" y="4378736"/>
                </a:lnTo>
                <a:cubicBezTo>
                  <a:pt x="2099330" y="4499780"/>
                  <a:pt x="2001491" y="4597907"/>
                  <a:pt x="1880801" y="4597907"/>
                </a:cubicBezTo>
                <a:lnTo>
                  <a:pt x="217800" y="4597907"/>
                </a:lnTo>
                <a:cubicBezTo>
                  <a:pt x="97394" y="4597503"/>
                  <a:pt x="0" y="4499495"/>
                  <a:pt x="0" y="4378736"/>
                </a:cubicBezTo>
                <a:lnTo>
                  <a:pt x="0" y="218441"/>
                </a:lnTo>
                <a:cubicBezTo>
                  <a:pt x="401" y="97682"/>
                  <a:pt x="98122" y="1"/>
                  <a:pt x="218529" y="1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and Drop Image Here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8F636CF-9736-4FC1-AB39-DE3BBB4926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6506" y="644045"/>
            <a:ext cx="2099330" cy="4597907"/>
          </a:xfrm>
          <a:custGeom>
            <a:avLst/>
            <a:gdLst>
              <a:gd name="connsiteX0" fmla="*/ 218529 w 2099330"/>
              <a:gd name="connsiteY0" fmla="*/ 1 h 4597907"/>
              <a:gd name="connsiteX1" fmla="*/ 411270 w 2099330"/>
              <a:gd name="connsiteY1" fmla="*/ 1 h 4597907"/>
              <a:gd name="connsiteX2" fmla="*/ 451489 w 2099330"/>
              <a:gd name="connsiteY2" fmla="*/ 40320 h 4597907"/>
              <a:gd name="connsiteX3" fmla="*/ 451479 w 2099330"/>
              <a:gd name="connsiteY3" fmla="*/ 41206 h 4597907"/>
              <a:gd name="connsiteX4" fmla="*/ 578809 w 2099330"/>
              <a:gd name="connsiteY4" fmla="*/ 167885 h 4597907"/>
              <a:gd name="connsiteX5" fmla="*/ 1525765 w 2099330"/>
              <a:gd name="connsiteY5" fmla="*/ 167885 h 4597907"/>
              <a:gd name="connsiteX6" fmla="*/ 1652512 w 2099330"/>
              <a:gd name="connsiteY6" fmla="*/ 41206 h 4597907"/>
              <a:gd name="connsiteX7" fmla="*/ 1692722 w 2099330"/>
              <a:gd name="connsiteY7" fmla="*/ 732 h 4597907"/>
              <a:gd name="connsiteX8" fmla="*/ 1882112 w 2099330"/>
              <a:gd name="connsiteY8" fmla="*/ 732 h 4597907"/>
              <a:gd name="connsiteX9" fmla="*/ 2099330 w 2099330"/>
              <a:gd name="connsiteY9" fmla="*/ 218441 h 4597907"/>
              <a:gd name="connsiteX10" fmla="*/ 2099330 w 2099330"/>
              <a:gd name="connsiteY10" fmla="*/ 4378736 h 4597907"/>
              <a:gd name="connsiteX11" fmla="*/ 1880801 w 2099330"/>
              <a:gd name="connsiteY11" fmla="*/ 4597907 h 4597907"/>
              <a:gd name="connsiteX12" fmla="*/ 217800 w 2099330"/>
              <a:gd name="connsiteY12" fmla="*/ 4597907 h 4597907"/>
              <a:gd name="connsiteX13" fmla="*/ 0 w 2099330"/>
              <a:gd name="connsiteY13" fmla="*/ 4378736 h 4597907"/>
              <a:gd name="connsiteX14" fmla="*/ 0 w 2099330"/>
              <a:gd name="connsiteY14" fmla="*/ 218441 h 4597907"/>
              <a:gd name="connsiteX15" fmla="*/ 218529 w 2099330"/>
              <a:gd name="connsiteY15" fmla="*/ 1 h 459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9330" h="4597907">
                <a:moveTo>
                  <a:pt x="218529" y="1"/>
                </a:moveTo>
                <a:lnTo>
                  <a:pt x="411270" y="1"/>
                </a:lnTo>
                <a:cubicBezTo>
                  <a:pt x="433477" y="-3"/>
                  <a:pt x="451484" y="18047"/>
                  <a:pt x="451489" y="40320"/>
                </a:cubicBezTo>
                <a:cubicBezTo>
                  <a:pt x="451489" y="40614"/>
                  <a:pt x="451486" y="40909"/>
                  <a:pt x="451479" y="41206"/>
                </a:cubicBezTo>
                <a:cubicBezTo>
                  <a:pt x="451880" y="111401"/>
                  <a:pt x="508818" y="168048"/>
                  <a:pt x="578809" y="167885"/>
                </a:cubicBezTo>
                <a:lnTo>
                  <a:pt x="1525765" y="167885"/>
                </a:lnTo>
                <a:cubicBezTo>
                  <a:pt x="1595529" y="167727"/>
                  <a:pt x="1652112" y="111173"/>
                  <a:pt x="1652512" y="41206"/>
                </a:cubicBezTo>
                <a:cubicBezTo>
                  <a:pt x="1652512" y="18910"/>
                  <a:pt x="1670490" y="812"/>
                  <a:pt x="1692722" y="732"/>
                </a:cubicBezTo>
                <a:lnTo>
                  <a:pt x="1882112" y="732"/>
                </a:lnTo>
                <a:cubicBezTo>
                  <a:pt x="2001724" y="1449"/>
                  <a:pt x="2098534" y="98479"/>
                  <a:pt x="2099330" y="218441"/>
                </a:cubicBezTo>
                <a:lnTo>
                  <a:pt x="2099330" y="4378736"/>
                </a:lnTo>
                <a:cubicBezTo>
                  <a:pt x="2099330" y="4499780"/>
                  <a:pt x="2001491" y="4597907"/>
                  <a:pt x="1880801" y="4597907"/>
                </a:cubicBezTo>
                <a:lnTo>
                  <a:pt x="217800" y="4597907"/>
                </a:lnTo>
                <a:cubicBezTo>
                  <a:pt x="97394" y="4597503"/>
                  <a:pt x="0" y="4499495"/>
                  <a:pt x="0" y="4378736"/>
                </a:cubicBezTo>
                <a:lnTo>
                  <a:pt x="0" y="218441"/>
                </a:lnTo>
                <a:cubicBezTo>
                  <a:pt x="401" y="97682"/>
                  <a:pt x="98122" y="1"/>
                  <a:pt x="218529" y="1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and Drop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8C60822-AADC-496F-BB2F-46365BFD3E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76153" y="1561673"/>
            <a:ext cx="4274048" cy="5296328"/>
          </a:xfrm>
          <a:custGeom>
            <a:avLst/>
            <a:gdLst>
              <a:gd name="connsiteX0" fmla="*/ 0 w 2137024"/>
              <a:gd name="connsiteY0" fmla="*/ 0 h 4977829"/>
              <a:gd name="connsiteX1" fmla="*/ 2137024 w 2137024"/>
              <a:gd name="connsiteY1" fmla="*/ 0 h 4977829"/>
              <a:gd name="connsiteX2" fmla="*/ 2137024 w 2137024"/>
              <a:gd name="connsiteY2" fmla="*/ 4977829 h 4977829"/>
              <a:gd name="connsiteX3" fmla="*/ 0 w 2137024"/>
              <a:gd name="connsiteY3" fmla="*/ 4977829 h 497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024" h="4977829">
                <a:moveTo>
                  <a:pt x="0" y="0"/>
                </a:moveTo>
                <a:lnTo>
                  <a:pt x="2137024" y="0"/>
                </a:lnTo>
                <a:lnTo>
                  <a:pt x="2137024" y="4977829"/>
                </a:lnTo>
                <a:lnTo>
                  <a:pt x="0" y="4977829"/>
                </a:lnTo>
                <a:close/>
              </a:path>
            </a:pathLst>
          </a:custGeom>
          <a:solidFill>
            <a:schemeClr val="bg1">
              <a:lumMod val="75000"/>
              <a:alpha val="0"/>
            </a:schemeClr>
          </a:solidFill>
        </p:spPr>
        <p:txBody>
          <a:bodyPr wrap="square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C6FF4-6614-4C90-9D56-00DB0AF28071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9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81 -0.1463 L 8.33333E-7 0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73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671 0.0706 L -3.75E-6 -1.11111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3" grpId="0" animBg="1"/>
      <p:bldP spid="7" grpId="0" animBg="1"/>
      <p:bldP spid="7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33B9E-C835-4A05-AF0C-6F2A39ED853D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D1FB18-D757-4F45-A927-B81FA41E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D3105FD-B5F9-425B-BC86-AC6C21D9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E8BF73-BEBF-442A-8E49-17B28DCB9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B1FA5F1-2411-463E-AB83-24436DA99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5ED32C-00E2-4DD4-B93E-120581BA6C4B}"/>
              </a:ext>
            </a:extLst>
          </p:cNvPr>
          <p:cNvSpPr txBox="1"/>
          <p:nvPr userDrawn="1"/>
        </p:nvSpPr>
        <p:spPr>
          <a:xfrm>
            <a:off x="2486944" y="1984781"/>
            <a:ext cx="682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Museo 700"/>
              </a:rPr>
              <a:t>More Free </a:t>
            </a:r>
            <a:r>
              <a:rPr lang="en-US" sz="4400" dirty="0" err="1">
                <a:solidFill>
                  <a:schemeClr val="bg1"/>
                </a:solidFill>
                <a:latin typeface="Museo 700"/>
              </a:rPr>
              <a:t>Powerpoint</a:t>
            </a:r>
            <a:r>
              <a:rPr lang="en-US" sz="4400" dirty="0">
                <a:solidFill>
                  <a:schemeClr val="bg1"/>
                </a:solidFill>
                <a:latin typeface="Museo 700"/>
              </a:rPr>
              <a:t> Templates?</a:t>
            </a:r>
          </a:p>
        </p:txBody>
      </p: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D81D55A5-88BF-4C22-B3F4-64709A171FEC}"/>
              </a:ext>
            </a:extLst>
          </p:cNvPr>
          <p:cNvSpPr/>
          <p:nvPr userDrawn="1"/>
        </p:nvSpPr>
        <p:spPr>
          <a:xfrm>
            <a:off x="5337978" y="3638659"/>
            <a:ext cx="1053993" cy="253916"/>
          </a:xfrm>
          <a:prstGeom prst="roundRect">
            <a:avLst>
              <a:gd name="adj" fmla="val 39588"/>
            </a:avLst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Sans" panose="02000000000000000000" pitchFamily="2" charset="0"/>
              </a:rPr>
              <a:t>Click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DE62E-7BF4-4AC5-B907-E2AEF1A3E202}"/>
              </a:ext>
            </a:extLst>
          </p:cNvPr>
          <p:cNvSpPr txBox="1"/>
          <p:nvPr userDrawn="1"/>
        </p:nvSpPr>
        <p:spPr>
          <a:xfrm>
            <a:off x="6721293" y="5550010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ppt basic </a:t>
            </a: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ACBB7-C10A-4FAC-BD59-8324609F0CAD}"/>
              </a:ext>
            </a:extLst>
          </p:cNvPr>
          <p:cNvSpPr txBox="1"/>
          <p:nvPr userDrawn="1"/>
        </p:nvSpPr>
        <p:spPr>
          <a:xfrm>
            <a:off x="5171985" y="5550009"/>
            <a:ext cx="1454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6139A-E6B3-4734-B11E-64AC22040E0F}"/>
              </a:ext>
            </a:extLst>
          </p:cNvPr>
          <p:cNvSpPr txBox="1"/>
          <p:nvPr userDrawn="1"/>
        </p:nvSpPr>
        <p:spPr>
          <a:xfrm>
            <a:off x="3675966" y="555001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50" kern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powerpoint</a:t>
            </a:r>
            <a:endParaRPr lang="en-US" sz="105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85EFA5-8F86-4F1C-AA99-19FAD36230EB}"/>
              </a:ext>
            </a:extLst>
          </p:cNvPr>
          <p:cNvCxnSpPr>
            <a:cxnSpLocks/>
          </p:cNvCxnSpPr>
          <p:nvPr userDrawn="1"/>
        </p:nvCxnSpPr>
        <p:spPr>
          <a:xfrm>
            <a:off x="5098941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E19F02-F5D1-4D70-BBCF-93D8B723CD6D}"/>
              </a:ext>
            </a:extLst>
          </p:cNvPr>
          <p:cNvCxnSpPr>
            <a:cxnSpLocks/>
          </p:cNvCxnSpPr>
          <p:nvPr userDrawn="1"/>
        </p:nvCxnSpPr>
        <p:spPr>
          <a:xfrm>
            <a:off x="6621838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hlinkClick r:id="rId3"/>
            <a:extLst>
              <a:ext uri="{FF2B5EF4-FFF2-40B4-BE49-F238E27FC236}">
                <a16:creationId xmlns:a16="http://schemas.microsoft.com/office/drawing/2014/main" id="{A13F82D2-6AE0-4DFE-8F69-61906703FD9C}"/>
              </a:ext>
            </a:extLst>
          </p:cNvPr>
          <p:cNvSpPr/>
          <p:nvPr userDrawn="1"/>
        </p:nvSpPr>
        <p:spPr>
          <a:xfrm>
            <a:off x="3471655" y="5498175"/>
            <a:ext cx="1605266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hlinkClick r:id="rId4"/>
            <a:extLst>
              <a:ext uri="{FF2B5EF4-FFF2-40B4-BE49-F238E27FC236}">
                <a16:creationId xmlns:a16="http://schemas.microsoft.com/office/drawing/2014/main" id="{C2843033-E13C-4B68-9196-4AE78D89EFFE}"/>
              </a:ext>
            </a:extLst>
          </p:cNvPr>
          <p:cNvSpPr/>
          <p:nvPr userDrawn="1"/>
        </p:nvSpPr>
        <p:spPr>
          <a:xfrm>
            <a:off x="5137854" y="5498175"/>
            <a:ext cx="1454243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hlinkClick r:id="rId5"/>
            <a:extLst>
              <a:ext uri="{FF2B5EF4-FFF2-40B4-BE49-F238E27FC236}">
                <a16:creationId xmlns:a16="http://schemas.microsoft.com/office/drawing/2014/main" id="{57181614-F074-43E2-8C12-273970159B2C}"/>
              </a:ext>
            </a:extLst>
          </p:cNvPr>
          <p:cNvSpPr/>
          <p:nvPr userDrawn="1"/>
        </p:nvSpPr>
        <p:spPr>
          <a:xfrm>
            <a:off x="6660361" y="5498175"/>
            <a:ext cx="1241064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70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AE67-D3D5-472B-A9E2-54B9D7F52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8" y="3197953"/>
            <a:ext cx="1868744" cy="462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BC41B-9826-49B1-944E-B8DAC4345BEE}"/>
              </a:ext>
            </a:extLst>
          </p:cNvPr>
          <p:cNvSpPr txBox="1"/>
          <p:nvPr userDrawn="1"/>
        </p:nvSpPr>
        <p:spPr>
          <a:xfrm>
            <a:off x="1770184" y="3803448"/>
            <a:ext cx="249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Thankyou For Using Our Template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68E4FD-3B1A-475A-B3F7-BDA424BC262C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7275E0C-97D8-4E02-ABA2-3091ABDB6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DCC2FEC-8EFC-4D21-A59B-5AE30EB34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9A25173-8B7E-4598-BDF3-4FF7E780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8A8C724E-41FF-45C0-8D36-625DEBD59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05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EFD8DF-B0E8-7EB6-995B-37D84B6E7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86587" y="1580183"/>
            <a:ext cx="3395262" cy="3697639"/>
          </a:xfrm>
          <a:custGeom>
            <a:avLst/>
            <a:gdLst>
              <a:gd name="connsiteX0" fmla="*/ 1697631 w 3395262"/>
              <a:gd name="connsiteY0" fmla="*/ 0 h 3697639"/>
              <a:gd name="connsiteX1" fmla="*/ 2057782 w 3395262"/>
              <a:gd name="connsiteY1" fmla="*/ 96503 h 3697639"/>
              <a:gd name="connsiteX2" fmla="*/ 3035111 w 3395262"/>
              <a:gd name="connsiteY2" fmla="*/ 660761 h 3697639"/>
              <a:gd name="connsiteX3" fmla="*/ 3395262 w 3395262"/>
              <a:gd name="connsiteY3" fmla="*/ 1284566 h 3697639"/>
              <a:gd name="connsiteX4" fmla="*/ 3395262 w 3395262"/>
              <a:gd name="connsiteY4" fmla="*/ 2413073 h 3697639"/>
              <a:gd name="connsiteX5" fmla="*/ 3035111 w 3395262"/>
              <a:gd name="connsiteY5" fmla="*/ 3036876 h 3697639"/>
              <a:gd name="connsiteX6" fmla="*/ 2057782 w 3395262"/>
              <a:gd name="connsiteY6" fmla="*/ 3601140 h 3697639"/>
              <a:gd name="connsiteX7" fmla="*/ 1337478 w 3395262"/>
              <a:gd name="connsiteY7" fmla="*/ 3601140 h 3697639"/>
              <a:gd name="connsiteX8" fmla="*/ 360152 w 3395262"/>
              <a:gd name="connsiteY8" fmla="*/ 3036876 h 3697639"/>
              <a:gd name="connsiteX9" fmla="*/ 0 w 3395262"/>
              <a:gd name="connsiteY9" fmla="*/ 2413073 h 3697639"/>
              <a:gd name="connsiteX10" fmla="*/ 0 w 3395262"/>
              <a:gd name="connsiteY10" fmla="*/ 1284566 h 3697639"/>
              <a:gd name="connsiteX11" fmla="*/ 360152 w 3395262"/>
              <a:gd name="connsiteY11" fmla="*/ 660761 h 3697639"/>
              <a:gd name="connsiteX12" fmla="*/ 1337478 w 3395262"/>
              <a:gd name="connsiteY12" fmla="*/ 96503 h 3697639"/>
              <a:gd name="connsiteX13" fmla="*/ 1697631 w 3395262"/>
              <a:gd name="connsiteY13" fmla="*/ 0 h 369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95262" h="3697639">
                <a:moveTo>
                  <a:pt x="1697631" y="0"/>
                </a:moveTo>
                <a:cubicBezTo>
                  <a:pt x="1821991" y="0"/>
                  <a:pt x="1946351" y="32168"/>
                  <a:pt x="2057782" y="96503"/>
                </a:cubicBezTo>
                <a:lnTo>
                  <a:pt x="3035111" y="660761"/>
                </a:lnTo>
                <a:cubicBezTo>
                  <a:pt x="3257972" y="789430"/>
                  <a:pt x="3395262" y="1027223"/>
                  <a:pt x="3395262" y="1284566"/>
                </a:cubicBezTo>
                <a:lnTo>
                  <a:pt x="3395262" y="2413073"/>
                </a:lnTo>
                <a:cubicBezTo>
                  <a:pt x="3395262" y="2670417"/>
                  <a:pt x="3257972" y="2908209"/>
                  <a:pt x="3035111" y="3036876"/>
                </a:cubicBezTo>
                <a:lnTo>
                  <a:pt x="2057782" y="3601140"/>
                </a:lnTo>
                <a:cubicBezTo>
                  <a:pt x="1834920" y="3729806"/>
                  <a:pt x="1560341" y="3729806"/>
                  <a:pt x="1337478" y="3601140"/>
                </a:cubicBezTo>
                <a:lnTo>
                  <a:pt x="360152" y="3036876"/>
                </a:lnTo>
                <a:cubicBezTo>
                  <a:pt x="137290" y="2908209"/>
                  <a:pt x="0" y="2670417"/>
                  <a:pt x="0" y="2413073"/>
                </a:cubicBezTo>
                <a:lnTo>
                  <a:pt x="0" y="1284566"/>
                </a:lnTo>
                <a:cubicBezTo>
                  <a:pt x="0" y="1027223"/>
                  <a:pt x="137290" y="789430"/>
                  <a:pt x="360152" y="660761"/>
                </a:cubicBezTo>
                <a:lnTo>
                  <a:pt x="1337478" y="96503"/>
                </a:lnTo>
                <a:cubicBezTo>
                  <a:pt x="1448910" y="32168"/>
                  <a:pt x="1573270" y="0"/>
                  <a:pt x="16976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Drag and Drop Image Here</a:t>
            </a:r>
          </a:p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671 0.0706 L -3.75E-6 -1.1111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D58A-B925-4D84-8BF4-CBAD79DE9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CD7B7-3136-435A-86E6-5D80EDFE8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9FB3-B6D4-4292-92FA-6AEAD8E3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1BF-90DA-4F30-A4A4-14E8464CF34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5C22-4CE1-4618-9355-8266AFB8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1E2D-EA2D-41E5-937E-D4F6308B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6BFB-872B-4AC7-8777-1DE5BCE6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5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1DAB7-12E6-41DF-9537-659D4A762D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63347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F5E97F-25A4-469E-94BD-408022357D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73133" y="1706136"/>
            <a:ext cx="3445732" cy="3445728"/>
          </a:xfrm>
          <a:custGeom>
            <a:avLst/>
            <a:gdLst>
              <a:gd name="connsiteX0" fmla="*/ 1722866 w 3445732"/>
              <a:gd name="connsiteY0" fmla="*/ 0 h 3445728"/>
              <a:gd name="connsiteX1" fmla="*/ 3445732 w 3445732"/>
              <a:gd name="connsiteY1" fmla="*/ 1722864 h 3445728"/>
              <a:gd name="connsiteX2" fmla="*/ 1722866 w 3445732"/>
              <a:gd name="connsiteY2" fmla="*/ 3445728 h 3445728"/>
              <a:gd name="connsiteX3" fmla="*/ 0 w 3445732"/>
              <a:gd name="connsiteY3" fmla="*/ 1722864 h 3445728"/>
              <a:gd name="connsiteX4" fmla="*/ 1722866 w 3445732"/>
              <a:gd name="connsiteY4" fmla="*/ 0 h 344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5732" h="3445728">
                <a:moveTo>
                  <a:pt x="1722866" y="0"/>
                </a:moveTo>
                <a:cubicBezTo>
                  <a:pt x="2674379" y="0"/>
                  <a:pt x="3445732" y="771352"/>
                  <a:pt x="3445732" y="1722864"/>
                </a:cubicBezTo>
                <a:cubicBezTo>
                  <a:pt x="3445732" y="2674376"/>
                  <a:pt x="2674379" y="3445728"/>
                  <a:pt x="1722866" y="3445728"/>
                </a:cubicBezTo>
                <a:cubicBezTo>
                  <a:pt x="771353" y="3445728"/>
                  <a:pt x="0" y="2674376"/>
                  <a:pt x="0" y="1722864"/>
                </a:cubicBezTo>
                <a:cubicBezTo>
                  <a:pt x="0" y="771352"/>
                  <a:pt x="771353" y="0"/>
                  <a:pt x="1722866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effectLst>
            <a:outerShdw blurRad="812800" dist="825500" dir="2700000" sx="92000" sy="92000" algn="tl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03016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8FFD919-EA86-471E-90D4-D3E0FD152E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4875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A5A5E34-4170-4923-9F23-B4BC9BA464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55569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6E0000B2-E54F-485B-9373-01C6458B5C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76263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D70D8CC1-8B40-4F6F-9029-2174B05C4E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96956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23429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72520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8210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4009EF00-5503-45E3-999A-7A2F382BB5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88300" y="2032000"/>
            <a:ext cx="3217333" cy="482600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effectLst>
            <a:outerShdw blurRad="7493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3FDB282-6495-4690-9DB5-C4ABE57BE1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30900" y="685800"/>
            <a:ext cx="3937000" cy="617220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5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2000" decel="7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2000" decel="7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bg>
      <p:bgPr>
        <a:gradFill>
          <a:gsLst>
            <a:gs pos="15000">
              <a:schemeClr val="accent2"/>
            </a:gs>
            <a:gs pos="85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7DDC3-C1F3-496B-9F76-1F1566580492}"/>
              </a:ext>
            </a:extLst>
          </p:cNvPr>
          <p:cNvSpPr txBox="1"/>
          <p:nvPr userDrawn="1"/>
        </p:nvSpPr>
        <p:spPr>
          <a:xfrm>
            <a:off x="958428" y="6330675"/>
            <a:ext cx="163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-110" dirty="0">
                <a:solidFill>
                  <a:schemeClr val="bg1"/>
                </a:solidFill>
                <a:latin typeface="+mj-lt"/>
              </a:rPr>
              <a:t>2022 essentials.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C939B-C98F-41CC-82F9-0F420F74BCA8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6793D-4B08-4023-BCB9-83E9B2971356}"/>
              </a:ext>
            </a:extLst>
          </p:cNvPr>
          <p:cNvSpPr txBox="1"/>
          <p:nvPr userDrawn="1"/>
        </p:nvSpPr>
        <p:spPr>
          <a:xfrm>
            <a:off x="8625526" y="6330675"/>
            <a:ext cx="260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-110" dirty="0">
                <a:solidFill>
                  <a:schemeClr val="bg1"/>
                </a:solidFill>
                <a:latin typeface="+mj-lt"/>
              </a:rPr>
              <a:t>www.website.com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CF556A-F5C6-41A4-B27D-EE0328B898EC}"/>
              </a:ext>
            </a:extLst>
          </p:cNvPr>
          <p:cNvCxnSpPr>
            <a:cxnSpLocks/>
          </p:cNvCxnSpPr>
          <p:nvPr userDrawn="1"/>
        </p:nvCxnSpPr>
        <p:spPr>
          <a:xfrm>
            <a:off x="1055688" y="6308725"/>
            <a:ext cx="10080625" cy="0"/>
          </a:xfrm>
          <a:prstGeom prst="line">
            <a:avLst/>
          </a:prstGeom>
          <a:ln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形状 1945">
            <a:extLst>
              <a:ext uri="{FF2B5EF4-FFF2-40B4-BE49-F238E27FC236}">
                <a16:creationId xmlns:a16="http://schemas.microsoft.com/office/drawing/2014/main" id="{08C3F066-86FB-418A-8656-CE63A8A6D33C}"/>
              </a:ext>
            </a:extLst>
          </p:cNvPr>
          <p:cNvSpPr/>
          <p:nvPr userDrawn="1"/>
        </p:nvSpPr>
        <p:spPr>
          <a:xfrm>
            <a:off x="9366154" y="6452258"/>
            <a:ext cx="136669" cy="136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6" y="6134"/>
                </a:moveTo>
                <a:lnTo>
                  <a:pt x="2541" y="21600"/>
                </a:lnTo>
                <a:lnTo>
                  <a:pt x="0" y="19059"/>
                </a:lnTo>
                <a:lnTo>
                  <a:pt x="15464" y="3594"/>
                </a:lnTo>
                <a:lnTo>
                  <a:pt x="1835" y="3594"/>
                </a:lnTo>
                <a:lnTo>
                  <a:pt x="1835" y="0"/>
                </a:lnTo>
                <a:lnTo>
                  <a:pt x="21600" y="0"/>
                </a:lnTo>
                <a:lnTo>
                  <a:pt x="21600" y="19765"/>
                </a:lnTo>
                <a:lnTo>
                  <a:pt x="18006" y="19765"/>
                </a:lnTo>
                <a:lnTo>
                  <a:pt x="18006" y="6134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120E17-AB43-4CEF-A0BB-0B795A5CB5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2961" y="2574086"/>
            <a:ext cx="5961403" cy="5543468"/>
          </a:xfrm>
          <a:custGeom>
            <a:avLst/>
            <a:gdLst>
              <a:gd name="connsiteX0" fmla="*/ 5513596 w 5961403"/>
              <a:gd name="connsiteY0" fmla="*/ 461851 h 5543468"/>
              <a:gd name="connsiteX1" fmla="*/ 5575614 w 5961403"/>
              <a:gd name="connsiteY1" fmla="*/ 463314 h 5543468"/>
              <a:gd name="connsiteX2" fmla="*/ 5737761 w 5961403"/>
              <a:gd name="connsiteY2" fmla="*/ 513033 h 5543468"/>
              <a:gd name="connsiteX3" fmla="*/ 5909704 w 5961403"/>
              <a:gd name="connsiteY3" fmla="*/ 1092049 h 5543468"/>
              <a:gd name="connsiteX4" fmla="*/ 5463023 w 5961403"/>
              <a:gd name="connsiteY4" fmla="*/ 1916072 h 5543468"/>
              <a:gd name="connsiteX5" fmla="*/ 4884007 w 5961403"/>
              <a:gd name="connsiteY5" fmla="*/ 2088015 h 5543468"/>
              <a:gd name="connsiteX6" fmla="*/ 4884008 w 5961403"/>
              <a:gd name="connsiteY6" fmla="*/ 2088015 h 5543468"/>
              <a:gd name="connsiteX7" fmla="*/ 4712066 w 5961403"/>
              <a:gd name="connsiteY7" fmla="*/ 1508999 h 5543468"/>
              <a:gd name="connsiteX8" fmla="*/ 5158745 w 5961403"/>
              <a:gd name="connsiteY8" fmla="*/ 684976 h 5543468"/>
              <a:gd name="connsiteX9" fmla="*/ 5513596 w 5961403"/>
              <a:gd name="connsiteY9" fmla="*/ 461851 h 5543468"/>
              <a:gd name="connsiteX10" fmla="*/ 3018806 w 5961403"/>
              <a:gd name="connsiteY10" fmla="*/ 478 h 5543468"/>
              <a:gd name="connsiteX11" fmla="*/ 3691180 w 5961403"/>
              <a:gd name="connsiteY11" fmla="*/ 190624 h 5543468"/>
              <a:gd name="connsiteX12" fmla="*/ 4211328 w 5961403"/>
              <a:gd name="connsiteY12" fmla="*/ 2131842 h 5543468"/>
              <a:gd name="connsiteX13" fmla="*/ 2651988 w 5961403"/>
              <a:gd name="connsiteY13" fmla="*/ 4832696 h 5543468"/>
              <a:gd name="connsiteX14" fmla="*/ 710770 w 5961403"/>
              <a:gd name="connsiteY14" fmla="*/ 5352845 h 5543468"/>
              <a:gd name="connsiteX15" fmla="*/ 710771 w 5961403"/>
              <a:gd name="connsiteY15" fmla="*/ 5352844 h 5543468"/>
              <a:gd name="connsiteX16" fmla="*/ 190624 w 5961403"/>
              <a:gd name="connsiteY16" fmla="*/ 3411626 h 5543468"/>
              <a:gd name="connsiteX17" fmla="*/ 1749962 w 5961403"/>
              <a:gd name="connsiteY17" fmla="*/ 710772 h 5543468"/>
              <a:gd name="connsiteX18" fmla="*/ 3018806 w 5961403"/>
              <a:gd name="connsiteY18" fmla="*/ 478 h 55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961403" h="5543468">
                <a:moveTo>
                  <a:pt x="5513596" y="461851"/>
                </a:moveTo>
                <a:cubicBezTo>
                  <a:pt x="5534178" y="460836"/>
                  <a:pt x="5554906" y="461308"/>
                  <a:pt x="5575614" y="463314"/>
                </a:cubicBezTo>
                <a:cubicBezTo>
                  <a:pt x="5630834" y="468665"/>
                  <a:pt x="5685918" y="484930"/>
                  <a:pt x="5737761" y="513033"/>
                </a:cubicBezTo>
                <a:cubicBezTo>
                  <a:pt x="5945133" y="625443"/>
                  <a:pt x="6022114" y="884678"/>
                  <a:pt x="5909704" y="1092049"/>
                </a:cubicBezTo>
                <a:cubicBezTo>
                  <a:pt x="5760810" y="1366724"/>
                  <a:pt x="5611917" y="1641397"/>
                  <a:pt x="5463023" y="1916072"/>
                </a:cubicBezTo>
                <a:cubicBezTo>
                  <a:pt x="5350613" y="2123444"/>
                  <a:pt x="5091378" y="2200426"/>
                  <a:pt x="4884007" y="2088015"/>
                </a:cubicBezTo>
                <a:lnTo>
                  <a:pt x="4884008" y="2088015"/>
                </a:lnTo>
                <a:cubicBezTo>
                  <a:pt x="4676637" y="1975604"/>
                  <a:pt x="4599656" y="1716370"/>
                  <a:pt x="4712066" y="1508999"/>
                </a:cubicBezTo>
                <a:lnTo>
                  <a:pt x="5158745" y="684976"/>
                </a:lnTo>
                <a:cubicBezTo>
                  <a:pt x="5232515" y="548888"/>
                  <a:pt x="5369515" y="468955"/>
                  <a:pt x="5513596" y="461851"/>
                </a:cubicBezTo>
                <a:close/>
                <a:moveTo>
                  <a:pt x="3018806" y="478"/>
                </a:moveTo>
                <a:cubicBezTo>
                  <a:pt x="3247877" y="6428"/>
                  <a:pt x="3478778" y="67994"/>
                  <a:pt x="3691180" y="190624"/>
                </a:cubicBezTo>
                <a:cubicBezTo>
                  <a:pt x="4370867" y="583042"/>
                  <a:pt x="4603745" y="1452155"/>
                  <a:pt x="4211328" y="2131842"/>
                </a:cubicBezTo>
                <a:cubicBezTo>
                  <a:pt x="3691548" y="3032126"/>
                  <a:pt x="3171768" y="3932412"/>
                  <a:pt x="2651988" y="4832696"/>
                </a:cubicBezTo>
                <a:cubicBezTo>
                  <a:pt x="2259571" y="5512384"/>
                  <a:pt x="1390457" y="5745261"/>
                  <a:pt x="710770" y="5352845"/>
                </a:cubicBezTo>
                <a:lnTo>
                  <a:pt x="710771" y="5352844"/>
                </a:lnTo>
                <a:cubicBezTo>
                  <a:pt x="31084" y="4960426"/>
                  <a:pt x="-201794" y="4091313"/>
                  <a:pt x="190624" y="3411626"/>
                </a:cubicBezTo>
                <a:lnTo>
                  <a:pt x="1749962" y="710772"/>
                </a:lnTo>
                <a:cubicBezTo>
                  <a:pt x="2019750" y="243488"/>
                  <a:pt x="2514850" y="-12610"/>
                  <a:pt x="3018806" y="478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98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96 0.23819 L 0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7">
            <a:extLst>
              <a:ext uri="{FF2B5EF4-FFF2-40B4-BE49-F238E27FC236}">
                <a16:creationId xmlns:a16="http://schemas.microsoft.com/office/drawing/2014/main" id="{A4EA69D1-BAD9-42D6-83D9-F2B439E7249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752600"/>
              <a:gd name="connsiteY0" fmla="*/ 0 h 1752600"/>
              <a:gd name="connsiteX1" fmla="*/ 1752600 w 1752600"/>
              <a:gd name="connsiteY1" fmla="*/ 0 h 1752600"/>
              <a:gd name="connsiteX2" fmla="*/ 1752600 w 1752600"/>
              <a:gd name="connsiteY2" fmla="*/ 1752600 h 1752600"/>
              <a:gd name="connsiteX3" fmla="*/ 0 w 1752600"/>
              <a:gd name="connsiteY3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600" h="1752600">
                <a:moveTo>
                  <a:pt x="0" y="0"/>
                </a:moveTo>
                <a:lnTo>
                  <a:pt x="1752600" y="0"/>
                </a:lnTo>
                <a:lnTo>
                  <a:pt x="1752600" y="1752600"/>
                </a:lnTo>
                <a:lnTo>
                  <a:pt x="0" y="17526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5D6259C-70F8-4B86-AAA6-E328E6EAE9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60040" y="587772"/>
            <a:ext cx="8271921" cy="4056856"/>
          </a:xfrm>
          <a:custGeom>
            <a:avLst/>
            <a:gdLst>
              <a:gd name="connsiteX0" fmla="*/ 3151412 w 8271921"/>
              <a:gd name="connsiteY0" fmla="*/ 1734857 h 4056856"/>
              <a:gd name="connsiteX1" fmla="*/ 2899695 w 8271921"/>
              <a:gd name="connsiteY1" fmla="*/ 1801434 h 4056856"/>
              <a:gd name="connsiteX2" fmla="*/ 2720940 w 8271921"/>
              <a:gd name="connsiteY2" fmla="*/ 1980190 h 4056856"/>
              <a:gd name="connsiteX3" fmla="*/ 2655274 w 8271921"/>
              <a:gd name="connsiteY3" fmla="*/ 2232819 h 4056856"/>
              <a:gd name="connsiteX4" fmla="*/ 2655274 w 8271921"/>
              <a:gd name="connsiteY4" fmla="*/ 3143013 h 4056856"/>
              <a:gd name="connsiteX5" fmla="*/ 2720940 w 8271921"/>
              <a:gd name="connsiteY5" fmla="*/ 3393819 h 4056856"/>
              <a:gd name="connsiteX6" fmla="*/ 2899695 w 8271921"/>
              <a:gd name="connsiteY6" fmla="*/ 3572574 h 4056856"/>
              <a:gd name="connsiteX7" fmla="*/ 3151412 w 8271921"/>
              <a:gd name="connsiteY7" fmla="*/ 3639152 h 4056856"/>
              <a:gd name="connsiteX8" fmla="*/ 3403130 w 8271921"/>
              <a:gd name="connsiteY8" fmla="*/ 3572574 h 4056856"/>
              <a:gd name="connsiteX9" fmla="*/ 3581886 w 8271921"/>
              <a:gd name="connsiteY9" fmla="*/ 3393819 h 4056856"/>
              <a:gd name="connsiteX10" fmla="*/ 3647551 w 8271921"/>
              <a:gd name="connsiteY10" fmla="*/ 3143013 h 4056856"/>
              <a:gd name="connsiteX11" fmla="*/ 3647551 w 8271921"/>
              <a:gd name="connsiteY11" fmla="*/ 2232819 h 4056856"/>
              <a:gd name="connsiteX12" fmla="*/ 3581886 w 8271921"/>
              <a:gd name="connsiteY12" fmla="*/ 1980190 h 4056856"/>
              <a:gd name="connsiteX13" fmla="*/ 3403130 w 8271921"/>
              <a:gd name="connsiteY13" fmla="*/ 1801434 h 4056856"/>
              <a:gd name="connsiteX14" fmla="*/ 3151412 w 8271921"/>
              <a:gd name="connsiteY14" fmla="*/ 1734857 h 4056856"/>
              <a:gd name="connsiteX15" fmla="*/ 3151412 w 8271921"/>
              <a:gd name="connsiteY15" fmla="*/ 1320800 h 4056856"/>
              <a:gd name="connsiteX16" fmla="*/ 3642991 w 8271921"/>
              <a:gd name="connsiteY16" fmla="*/ 1440274 h 4056856"/>
              <a:gd name="connsiteX17" fmla="*/ 3975878 w 8271921"/>
              <a:gd name="connsiteY17" fmla="*/ 1773161 h 4056856"/>
              <a:gd name="connsiteX18" fmla="*/ 4096265 w 8271921"/>
              <a:gd name="connsiteY18" fmla="*/ 2265652 h 4056856"/>
              <a:gd name="connsiteX19" fmla="*/ 4096265 w 8271921"/>
              <a:gd name="connsiteY19" fmla="*/ 3112005 h 4056856"/>
              <a:gd name="connsiteX20" fmla="*/ 3975878 w 8271921"/>
              <a:gd name="connsiteY20" fmla="*/ 3604495 h 4056856"/>
              <a:gd name="connsiteX21" fmla="*/ 3642991 w 8271921"/>
              <a:gd name="connsiteY21" fmla="*/ 3937382 h 4056856"/>
              <a:gd name="connsiteX22" fmla="*/ 3151412 w 8271921"/>
              <a:gd name="connsiteY22" fmla="*/ 4056856 h 4056856"/>
              <a:gd name="connsiteX23" fmla="*/ 2658923 w 8271921"/>
              <a:gd name="connsiteY23" fmla="*/ 3937382 h 4056856"/>
              <a:gd name="connsiteX24" fmla="*/ 2326036 w 8271921"/>
              <a:gd name="connsiteY24" fmla="*/ 3604495 h 4056856"/>
              <a:gd name="connsiteX25" fmla="*/ 2206561 w 8271921"/>
              <a:gd name="connsiteY25" fmla="*/ 3112005 h 4056856"/>
              <a:gd name="connsiteX26" fmla="*/ 2206561 w 8271921"/>
              <a:gd name="connsiteY26" fmla="*/ 2265652 h 4056856"/>
              <a:gd name="connsiteX27" fmla="*/ 2326036 w 8271921"/>
              <a:gd name="connsiteY27" fmla="*/ 1773161 h 4056856"/>
              <a:gd name="connsiteX28" fmla="*/ 2658923 w 8271921"/>
              <a:gd name="connsiteY28" fmla="*/ 1440274 h 4056856"/>
              <a:gd name="connsiteX29" fmla="*/ 3151412 w 8271921"/>
              <a:gd name="connsiteY29" fmla="*/ 1320800 h 4056856"/>
              <a:gd name="connsiteX30" fmla="*/ 924787 w 8271921"/>
              <a:gd name="connsiteY30" fmla="*/ 1320800 h 4056856"/>
              <a:gd name="connsiteX31" fmla="*/ 1377148 w 8271921"/>
              <a:gd name="connsiteY31" fmla="*/ 1432978 h 4056856"/>
              <a:gd name="connsiteX32" fmla="*/ 1692706 w 8271921"/>
              <a:gd name="connsiteY32" fmla="*/ 1743065 h 4056856"/>
              <a:gd name="connsiteX33" fmla="*/ 1807621 w 8271921"/>
              <a:gd name="connsiteY33" fmla="*/ 2198162 h 4056856"/>
              <a:gd name="connsiteX34" fmla="*/ 1756548 w 8271921"/>
              <a:gd name="connsiteY34" fmla="*/ 2513721 h 4056856"/>
              <a:gd name="connsiteX35" fmla="*/ 1604241 w 8271921"/>
              <a:gd name="connsiteY35" fmla="*/ 2749021 h 4056856"/>
              <a:gd name="connsiteX36" fmla="*/ 1353436 w 8271921"/>
              <a:gd name="connsiteY36" fmla="*/ 2987970 h 4056856"/>
              <a:gd name="connsiteX37" fmla="*/ 679913 w 8271921"/>
              <a:gd name="connsiteY37" fmla="*/ 3584431 h 4056856"/>
              <a:gd name="connsiteX38" fmla="*/ 1807621 w 8271921"/>
              <a:gd name="connsiteY38" fmla="*/ 3584431 h 4056856"/>
              <a:gd name="connsiteX39" fmla="*/ 1807621 w 8271921"/>
              <a:gd name="connsiteY39" fmla="*/ 3998487 h 4056856"/>
              <a:gd name="connsiteX40" fmla="*/ 0 w 8271921"/>
              <a:gd name="connsiteY40" fmla="*/ 3998487 h 4056856"/>
              <a:gd name="connsiteX41" fmla="*/ 0 w 8271921"/>
              <a:gd name="connsiteY41" fmla="*/ 3615439 h 4056856"/>
              <a:gd name="connsiteX42" fmla="*/ 1123607 w 8271921"/>
              <a:gd name="connsiteY42" fmla="*/ 2614043 h 4056856"/>
              <a:gd name="connsiteX43" fmla="*/ 1306011 w 8271921"/>
              <a:gd name="connsiteY43" fmla="*/ 2393334 h 4056856"/>
              <a:gd name="connsiteX44" fmla="*/ 1357084 w 8271921"/>
              <a:gd name="connsiteY44" fmla="*/ 2192690 h 4056856"/>
              <a:gd name="connsiteX45" fmla="*/ 1300539 w 8271921"/>
              <a:gd name="connsiteY45" fmla="*/ 1958301 h 4056856"/>
              <a:gd name="connsiteX46" fmla="*/ 1144584 w 8271921"/>
              <a:gd name="connsiteY46" fmla="*/ 1795050 h 4056856"/>
              <a:gd name="connsiteX47" fmla="*/ 915666 w 8271921"/>
              <a:gd name="connsiteY47" fmla="*/ 1734857 h 4056856"/>
              <a:gd name="connsiteX48" fmla="*/ 673981 w 8271921"/>
              <a:gd name="connsiteY48" fmla="*/ 1797786 h 4056856"/>
              <a:gd name="connsiteX49" fmla="*/ 510730 w 8271921"/>
              <a:gd name="connsiteY49" fmla="*/ 1964685 h 4056856"/>
              <a:gd name="connsiteX50" fmla="*/ 456009 w 8271921"/>
              <a:gd name="connsiteY50" fmla="*/ 2189042 h 4056856"/>
              <a:gd name="connsiteX51" fmla="*/ 3648 w 8271921"/>
              <a:gd name="connsiteY51" fmla="*/ 2189042 h 4056856"/>
              <a:gd name="connsiteX52" fmla="*/ 121298 w 8271921"/>
              <a:gd name="connsiteY52" fmla="*/ 1731209 h 4056856"/>
              <a:gd name="connsiteX53" fmla="*/ 445977 w 8271921"/>
              <a:gd name="connsiteY53" fmla="*/ 1428418 h 4056856"/>
              <a:gd name="connsiteX54" fmla="*/ 924787 w 8271921"/>
              <a:gd name="connsiteY54" fmla="*/ 1320800 h 4056856"/>
              <a:gd name="connsiteX55" fmla="*/ 7389087 w 8271921"/>
              <a:gd name="connsiteY55" fmla="*/ 0 h 4056856"/>
              <a:gd name="connsiteX56" fmla="*/ 7841448 w 8271921"/>
              <a:gd name="connsiteY56" fmla="*/ 112178 h 4056856"/>
              <a:gd name="connsiteX57" fmla="*/ 8157007 w 8271921"/>
              <a:gd name="connsiteY57" fmla="*/ 422265 h 4056856"/>
              <a:gd name="connsiteX58" fmla="*/ 8271921 w 8271921"/>
              <a:gd name="connsiteY58" fmla="*/ 877362 h 4056856"/>
              <a:gd name="connsiteX59" fmla="*/ 8220848 w 8271921"/>
              <a:gd name="connsiteY59" fmla="*/ 1192921 h 4056856"/>
              <a:gd name="connsiteX60" fmla="*/ 8068541 w 8271921"/>
              <a:gd name="connsiteY60" fmla="*/ 1428221 h 4056856"/>
              <a:gd name="connsiteX61" fmla="*/ 7817736 w 8271921"/>
              <a:gd name="connsiteY61" fmla="*/ 1667170 h 4056856"/>
              <a:gd name="connsiteX62" fmla="*/ 7144213 w 8271921"/>
              <a:gd name="connsiteY62" fmla="*/ 2263631 h 4056856"/>
              <a:gd name="connsiteX63" fmla="*/ 8271921 w 8271921"/>
              <a:gd name="connsiteY63" fmla="*/ 2263631 h 4056856"/>
              <a:gd name="connsiteX64" fmla="*/ 8271921 w 8271921"/>
              <a:gd name="connsiteY64" fmla="*/ 2677687 h 4056856"/>
              <a:gd name="connsiteX65" fmla="*/ 6464300 w 8271921"/>
              <a:gd name="connsiteY65" fmla="*/ 2677687 h 4056856"/>
              <a:gd name="connsiteX66" fmla="*/ 6464300 w 8271921"/>
              <a:gd name="connsiteY66" fmla="*/ 2294639 h 4056856"/>
              <a:gd name="connsiteX67" fmla="*/ 7587907 w 8271921"/>
              <a:gd name="connsiteY67" fmla="*/ 1293243 h 4056856"/>
              <a:gd name="connsiteX68" fmla="*/ 7770311 w 8271921"/>
              <a:gd name="connsiteY68" fmla="*/ 1072534 h 4056856"/>
              <a:gd name="connsiteX69" fmla="*/ 7821384 w 8271921"/>
              <a:gd name="connsiteY69" fmla="*/ 871890 h 4056856"/>
              <a:gd name="connsiteX70" fmla="*/ 7764838 w 8271921"/>
              <a:gd name="connsiteY70" fmla="*/ 637501 h 4056856"/>
              <a:gd name="connsiteX71" fmla="*/ 7608883 w 8271921"/>
              <a:gd name="connsiteY71" fmla="*/ 474250 h 4056856"/>
              <a:gd name="connsiteX72" fmla="*/ 7379966 w 8271921"/>
              <a:gd name="connsiteY72" fmla="*/ 414056 h 4056856"/>
              <a:gd name="connsiteX73" fmla="*/ 7138282 w 8271921"/>
              <a:gd name="connsiteY73" fmla="*/ 476986 h 4056856"/>
              <a:gd name="connsiteX74" fmla="*/ 6975030 w 8271921"/>
              <a:gd name="connsiteY74" fmla="*/ 643885 h 4056856"/>
              <a:gd name="connsiteX75" fmla="*/ 6920309 w 8271921"/>
              <a:gd name="connsiteY75" fmla="*/ 868242 h 4056856"/>
              <a:gd name="connsiteX76" fmla="*/ 6467948 w 8271921"/>
              <a:gd name="connsiteY76" fmla="*/ 868242 h 4056856"/>
              <a:gd name="connsiteX77" fmla="*/ 6585598 w 8271921"/>
              <a:gd name="connsiteY77" fmla="*/ 410409 h 4056856"/>
              <a:gd name="connsiteX78" fmla="*/ 6910277 w 8271921"/>
              <a:gd name="connsiteY78" fmla="*/ 107618 h 4056856"/>
              <a:gd name="connsiteX79" fmla="*/ 7389087 w 8271921"/>
              <a:gd name="connsiteY79" fmla="*/ 0 h 4056856"/>
              <a:gd name="connsiteX80" fmla="*/ 5255487 w 8271921"/>
              <a:gd name="connsiteY80" fmla="*/ 0 h 4056856"/>
              <a:gd name="connsiteX81" fmla="*/ 5707848 w 8271921"/>
              <a:gd name="connsiteY81" fmla="*/ 112178 h 4056856"/>
              <a:gd name="connsiteX82" fmla="*/ 6023407 w 8271921"/>
              <a:gd name="connsiteY82" fmla="*/ 422265 h 4056856"/>
              <a:gd name="connsiteX83" fmla="*/ 6138321 w 8271921"/>
              <a:gd name="connsiteY83" fmla="*/ 877362 h 4056856"/>
              <a:gd name="connsiteX84" fmla="*/ 6087248 w 8271921"/>
              <a:gd name="connsiteY84" fmla="*/ 1192921 h 4056856"/>
              <a:gd name="connsiteX85" fmla="*/ 5934941 w 8271921"/>
              <a:gd name="connsiteY85" fmla="*/ 1428221 h 4056856"/>
              <a:gd name="connsiteX86" fmla="*/ 5684136 w 8271921"/>
              <a:gd name="connsiteY86" fmla="*/ 1667170 h 4056856"/>
              <a:gd name="connsiteX87" fmla="*/ 5010614 w 8271921"/>
              <a:gd name="connsiteY87" fmla="*/ 2263631 h 4056856"/>
              <a:gd name="connsiteX88" fmla="*/ 6138321 w 8271921"/>
              <a:gd name="connsiteY88" fmla="*/ 2263631 h 4056856"/>
              <a:gd name="connsiteX89" fmla="*/ 6138321 w 8271921"/>
              <a:gd name="connsiteY89" fmla="*/ 2677687 h 4056856"/>
              <a:gd name="connsiteX90" fmla="*/ 4330700 w 8271921"/>
              <a:gd name="connsiteY90" fmla="*/ 2677687 h 4056856"/>
              <a:gd name="connsiteX91" fmla="*/ 4330700 w 8271921"/>
              <a:gd name="connsiteY91" fmla="*/ 2294639 h 4056856"/>
              <a:gd name="connsiteX92" fmla="*/ 5454307 w 8271921"/>
              <a:gd name="connsiteY92" fmla="*/ 1293243 h 4056856"/>
              <a:gd name="connsiteX93" fmla="*/ 5636711 w 8271921"/>
              <a:gd name="connsiteY93" fmla="*/ 1072534 h 4056856"/>
              <a:gd name="connsiteX94" fmla="*/ 5687784 w 8271921"/>
              <a:gd name="connsiteY94" fmla="*/ 871890 h 4056856"/>
              <a:gd name="connsiteX95" fmla="*/ 5631239 w 8271921"/>
              <a:gd name="connsiteY95" fmla="*/ 637501 h 4056856"/>
              <a:gd name="connsiteX96" fmla="*/ 5475284 w 8271921"/>
              <a:gd name="connsiteY96" fmla="*/ 474250 h 4056856"/>
              <a:gd name="connsiteX97" fmla="*/ 5246367 w 8271921"/>
              <a:gd name="connsiteY97" fmla="*/ 414056 h 4056856"/>
              <a:gd name="connsiteX98" fmla="*/ 5004682 w 8271921"/>
              <a:gd name="connsiteY98" fmla="*/ 476986 h 4056856"/>
              <a:gd name="connsiteX99" fmla="*/ 4841430 w 8271921"/>
              <a:gd name="connsiteY99" fmla="*/ 643885 h 4056856"/>
              <a:gd name="connsiteX100" fmla="*/ 4786709 w 8271921"/>
              <a:gd name="connsiteY100" fmla="*/ 868242 h 4056856"/>
              <a:gd name="connsiteX101" fmla="*/ 4334348 w 8271921"/>
              <a:gd name="connsiteY101" fmla="*/ 868242 h 4056856"/>
              <a:gd name="connsiteX102" fmla="*/ 4451999 w 8271921"/>
              <a:gd name="connsiteY102" fmla="*/ 410409 h 4056856"/>
              <a:gd name="connsiteX103" fmla="*/ 4776677 w 8271921"/>
              <a:gd name="connsiteY103" fmla="*/ 107618 h 4056856"/>
              <a:gd name="connsiteX104" fmla="*/ 5255487 w 8271921"/>
              <a:gd name="connsiteY104" fmla="*/ 0 h 40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8271921" h="4056856">
                <a:moveTo>
                  <a:pt x="3151412" y="1734857"/>
                </a:moveTo>
                <a:cubicBezTo>
                  <a:pt x="3058995" y="1734857"/>
                  <a:pt x="2975089" y="1757049"/>
                  <a:pt x="2899695" y="1801434"/>
                </a:cubicBezTo>
                <a:cubicBezTo>
                  <a:pt x="2824302" y="1845819"/>
                  <a:pt x="2764717" y="1905404"/>
                  <a:pt x="2720940" y="1980190"/>
                </a:cubicBezTo>
                <a:cubicBezTo>
                  <a:pt x="2677163" y="2054975"/>
                  <a:pt x="2655274" y="2139185"/>
                  <a:pt x="2655274" y="2232819"/>
                </a:cubicBezTo>
                <a:lnTo>
                  <a:pt x="2655274" y="3143013"/>
                </a:lnTo>
                <a:cubicBezTo>
                  <a:pt x="2655274" y="3235431"/>
                  <a:pt x="2677163" y="3319033"/>
                  <a:pt x="2720940" y="3393819"/>
                </a:cubicBezTo>
                <a:cubicBezTo>
                  <a:pt x="2764717" y="3468604"/>
                  <a:pt x="2824302" y="3528189"/>
                  <a:pt x="2899695" y="3572574"/>
                </a:cubicBezTo>
                <a:cubicBezTo>
                  <a:pt x="2975089" y="3616959"/>
                  <a:pt x="3058995" y="3639152"/>
                  <a:pt x="3151412" y="3639152"/>
                </a:cubicBezTo>
                <a:cubicBezTo>
                  <a:pt x="3243831" y="3639152"/>
                  <a:pt x="3327736" y="3616959"/>
                  <a:pt x="3403130" y="3572574"/>
                </a:cubicBezTo>
                <a:cubicBezTo>
                  <a:pt x="3478523" y="3528189"/>
                  <a:pt x="3538108" y="3468604"/>
                  <a:pt x="3581886" y="3393819"/>
                </a:cubicBezTo>
                <a:cubicBezTo>
                  <a:pt x="3625663" y="3319033"/>
                  <a:pt x="3647551" y="3235431"/>
                  <a:pt x="3647551" y="3143013"/>
                </a:cubicBezTo>
                <a:lnTo>
                  <a:pt x="3647551" y="2232819"/>
                </a:lnTo>
                <a:cubicBezTo>
                  <a:pt x="3647551" y="2139185"/>
                  <a:pt x="3625663" y="2054975"/>
                  <a:pt x="3581886" y="1980190"/>
                </a:cubicBezTo>
                <a:cubicBezTo>
                  <a:pt x="3538108" y="1905404"/>
                  <a:pt x="3478523" y="1845819"/>
                  <a:pt x="3403130" y="1801434"/>
                </a:cubicBezTo>
                <a:cubicBezTo>
                  <a:pt x="3327736" y="1757049"/>
                  <a:pt x="3243831" y="1734857"/>
                  <a:pt x="3151412" y="1734857"/>
                </a:cubicBezTo>
                <a:close/>
                <a:moveTo>
                  <a:pt x="3151412" y="1320800"/>
                </a:moveTo>
                <a:cubicBezTo>
                  <a:pt x="3337465" y="1320800"/>
                  <a:pt x="3501324" y="1360625"/>
                  <a:pt x="3642991" y="1440274"/>
                </a:cubicBezTo>
                <a:cubicBezTo>
                  <a:pt x="3784658" y="1519924"/>
                  <a:pt x="3895620" y="1630886"/>
                  <a:pt x="3975878" y="1773161"/>
                </a:cubicBezTo>
                <a:cubicBezTo>
                  <a:pt x="4056135" y="1915436"/>
                  <a:pt x="4096265" y="2079600"/>
                  <a:pt x="4096265" y="2265652"/>
                </a:cubicBezTo>
                <a:lnTo>
                  <a:pt x="4096265" y="3112005"/>
                </a:lnTo>
                <a:cubicBezTo>
                  <a:pt x="4096265" y="3298057"/>
                  <a:pt x="4056135" y="3462220"/>
                  <a:pt x="3975878" y="3604495"/>
                </a:cubicBezTo>
                <a:cubicBezTo>
                  <a:pt x="3895620" y="3746770"/>
                  <a:pt x="3784658" y="3857732"/>
                  <a:pt x="3642991" y="3937382"/>
                </a:cubicBezTo>
                <a:cubicBezTo>
                  <a:pt x="3501324" y="4017031"/>
                  <a:pt x="3337465" y="4056856"/>
                  <a:pt x="3151412" y="4056856"/>
                </a:cubicBezTo>
                <a:cubicBezTo>
                  <a:pt x="2965361" y="4056856"/>
                  <a:pt x="2801197" y="4017031"/>
                  <a:pt x="2658923" y="3937382"/>
                </a:cubicBezTo>
                <a:cubicBezTo>
                  <a:pt x="2516647" y="3857732"/>
                  <a:pt x="2405685" y="3746770"/>
                  <a:pt x="2326036" y="3604495"/>
                </a:cubicBezTo>
                <a:cubicBezTo>
                  <a:pt x="2246386" y="3462220"/>
                  <a:pt x="2206561" y="3298057"/>
                  <a:pt x="2206561" y="3112005"/>
                </a:cubicBezTo>
                <a:lnTo>
                  <a:pt x="2206561" y="2265652"/>
                </a:lnTo>
                <a:cubicBezTo>
                  <a:pt x="2206561" y="2079600"/>
                  <a:pt x="2246386" y="1915436"/>
                  <a:pt x="2326036" y="1773161"/>
                </a:cubicBezTo>
                <a:cubicBezTo>
                  <a:pt x="2405685" y="1630886"/>
                  <a:pt x="2516647" y="1519924"/>
                  <a:pt x="2658923" y="1440274"/>
                </a:cubicBezTo>
                <a:cubicBezTo>
                  <a:pt x="2801197" y="1360625"/>
                  <a:pt x="2965361" y="1320800"/>
                  <a:pt x="3151412" y="1320800"/>
                </a:cubicBezTo>
                <a:close/>
                <a:moveTo>
                  <a:pt x="924787" y="1320800"/>
                </a:moveTo>
                <a:cubicBezTo>
                  <a:pt x="1092598" y="1320800"/>
                  <a:pt x="1243386" y="1358193"/>
                  <a:pt x="1377148" y="1432978"/>
                </a:cubicBezTo>
                <a:cubicBezTo>
                  <a:pt x="1510911" y="1507764"/>
                  <a:pt x="1616097" y="1611126"/>
                  <a:pt x="1692706" y="1743065"/>
                </a:cubicBezTo>
                <a:cubicBezTo>
                  <a:pt x="1769316" y="1875004"/>
                  <a:pt x="1807621" y="2026703"/>
                  <a:pt x="1807621" y="2198162"/>
                </a:cubicBezTo>
                <a:cubicBezTo>
                  <a:pt x="1807621" y="2323413"/>
                  <a:pt x="1790596" y="2428599"/>
                  <a:pt x="1756548" y="2513721"/>
                </a:cubicBezTo>
                <a:cubicBezTo>
                  <a:pt x="1722499" y="2598842"/>
                  <a:pt x="1671730" y="2677276"/>
                  <a:pt x="1604241" y="2749021"/>
                </a:cubicBezTo>
                <a:cubicBezTo>
                  <a:pt x="1536751" y="2820767"/>
                  <a:pt x="1453150" y="2900417"/>
                  <a:pt x="1353436" y="2987970"/>
                </a:cubicBezTo>
                <a:lnTo>
                  <a:pt x="679913" y="3584431"/>
                </a:lnTo>
                <a:lnTo>
                  <a:pt x="1807621" y="3584431"/>
                </a:lnTo>
                <a:lnTo>
                  <a:pt x="1807621" y="3998487"/>
                </a:lnTo>
                <a:lnTo>
                  <a:pt x="0" y="3998487"/>
                </a:lnTo>
                <a:lnTo>
                  <a:pt x="0" y="3615439"/>
                </a:lnTo>
                <a:lnTo>
                  <a:pt x="1123607" y="2614043"/>
                </a:lnTo>
                <a:cubicBezTo>
                  <a:pt x="1211161" y="2536217"/>
                  <a:pt x="1271962" y="2462647"/>
                  <a:pt x="1306011" y="2393334"/>
                </a:cubicBezTo>
                <a:cubicBezTo>
                  <a:pt x="1340060" y="2324021"/>
                  <a:pt x="1357084" y="2257139"/>
                  <a:pt x="1357084" y="2192690"/>
                </a:cubicBezTo>
                <a:cubicBezTo>
                  <a:pt x="1357084" y="2105136"/>
                  <a:pt x="1338236" y="2027007"/>
                  <a:pt x="1300539" y="1958301"/>
                </a:cubicBezTo>
                <a:cubicBezTo>
                  <a:pt x="1262842" y="1889596"/>
                  <a:pt x="1210857" y="1835179"/>
                  <a:pt x="1144584" y="1795050"/>
                </a:cubicBezTo>
                <a:cubicBezTo>
                  <a:pt x="1078310" y="1754921"/>
                  <a:pt x="1002005" y="1734857"/>
                  <a:pt x="915666" y="1734857"/>
                </a:cubicBezTo>
                <a:cubicBezTo>
                  <a:pt x="824465" y="1734857"/>
                  <a:pt x="743903" y="1755833"/>
                  <a:pt x="673981" y="1797786"/>
                </a:cubicBezTo>
                <a:cubicBezTo>
                  <a:pt x="604060" y="1839739"/>
                  <a:pt x="549643" y="1895372"/>
                  <a:pt x="510730" y="1964685"/>
                </a:cubicBezTo>
                <a:cubicBezTo>
                  <a:pt x="471818" y="2033999"/>
                  <a:pt x="453577" y="2108784"/>
                  <a:pt x="456009" y="2189042"/>
                </a:cubicBezTo>
                <a:lnTo>
                  <a:pt x="3648" y="2189042"/>
                </a:lnTo>
                <a:cubicBezTo>
                  <a:pt x="3648" y="2013934"/>
                  <a:pt x="42865" y="1861323"/>
                  <a:pt x="121298" y="1731209"/>
                </a:cubicBezTo>
                <a:cubicBezTo>
                  <a:pt x="199732" y="1601094"/>
                  <a:pt x="307958" y="1500164"/>
                  <a:pt x="445977" y="1428418"/>
                </a:cubicBezTo>
                <a:cubicBezTo>
                  <a:pt x="583996" y="1356673"/>
                  <a:pt x="743599" y="1320800"/>
                  <a:pt x="924787" y="1320800"/>
                </a:cubicBezTo>
                <a:close/>
                <a:moveTo>
                  <a:pt x="7389087" y="0"/>
                </a:moveTo>
                <a:cubicBezTo>
                  <a:pt x="7556898" y="0"/>
                  <a:pt x="7707686" y="37393"/>
                  <a:pt x="7841448" y="112178"/>
                </a:cubicBezTo>
                <a:cubicBezTo>
                  <a:pt x="7975211" y="186964"/>
                  <a:pt x="8080397" y="290326"/>
                  <a:pt x="8157007" y="422265"/>
                </a:cubicBezTo>
                <a:cubicBezTo>
                  <a:pt x="8233616" y="554204"/>
                  <a:pt x="8271921" y="705903"/>
                  <a:pt x="8271921" y="877362"/>
                </a:cubicBezTo>
                <a:cubicBezTo>
                  <a:pt x="8271921" y="1002613"/>
                  <a:pt x="8254896" y="1107799"/>
                  <a:pt x="8220848" y="1192921"/>
                </a:cubicBezTo>
                <a:cubicBezTo>
                  <a:pt x="8186799" y="1278042"/>
                  <a:pt x="8136030" y="1356476"/>
                  <a:pt x="8068541" y="1428221"/>
                </a:cubicBezTo>
                <a:cubicBezTo>
                  <a:pt x="8001052" y="1499967"/>
                  <a:pt x="7917450" y="1579617"/>
                  <a:pt x="7817736" y="1667170"/>
                </a:cubicBezTo>
                <a:lnTo>
                  <a:pt x="7144213" y="2263631"/>
                </a:lnTo>
                <a:lnTo>
                  <a:pt x="8271921" y="2263631"/>
                </a:lnTo>
                <a:lnTo>
                  <a:pt x="8271921" y="2677687"/>
                </a:lnTo>
                <a:lnTo>
                  <a:pt x="6464300" y="2677687"/>
                </a:lnTo>
                <a:lnTo>
                  <a:pt x="6464300" y="2294639"/>
                </a:lnTo>
                <a:lnTo>
                  <a:pt x="7587907" y="1293243"/>
                </a:lnTo>
                <a:cubicBezTo>
                  <a:pt x="7675461" y="1215417"/>
                  <a:pt x="7736262" y="1141847"/>
                  <a:pt x="7770311" y="1072534"/>
                </a:cubicBezTo>
                <a:cubicBezTo>
                  <a:pt x="7804360" y="1003221"/>
                  <a:pt x="7821384" y="936339"/>
                  <a:pt x="7821384" y="871890"/>
                </a:cubicBezTo>
                <a:cubicBezTo>
                  <a:pt x="7821384" y="784336"/>
                  <a:pt x="7802536" y="706207"/>
                  <a:pt x="7764838" y="637501"/>
                </a:cubicBezTo>
                <a:cubicBezTo>
                  <a:pt x="7727142" y="568796"/>
                  <a:pt x="7675157" y="514379"/>
                  <a:pt x="7608883" y="474250"/>
                </a:cubicBezTo>
                <a:cubicBezTo>
                  <a:pt x="7542610" y="434121"/>
                  <a:pt x="7466304" y="414056"/>
                  <a:pt x="7379966" y="414056"/>
                </a:cubicBezTo>
                <a:cubicBezTo>
                  <a:pt x="7288765" y="414056"/>
                  <a:pt x="7208203" y="435033"/>
                  <a:pt x="7138282" y="476986"/>
                </a:cubicBezTo>
                <a:cubicBezTo>
                  <a:pt x="7068360" y="518939"/>
                  <a:pt x="7013943" y="574572"/>
                  <a:pt x="6975030" y="643885"/>
                </a:cubicBezTo>
                <a:cubicBezTo>
                  <a:pt x="6936118" y="713199"/>
                  <a:pt x="6917877" y="787984"/>
                  <a:pt x="6920309" y="868242"/>
                </a:cubicBezTo>
                <a:lnTo>
                  <a:pt x="6467948" y="868242"/>
                </a:lnTo>
                <a:cubicBezTo>
                  <a:pt x="6467948" y="693134"/>
                  <a:pt x="6507164" y="540523"/>
                  <a:pt x="6585598" y="410409"/>
                </a:cubicBezTo>
                <a:cubicBezTo>
                  <a:pt x="6664032" y="280294"/>
                  <a:pt x="6772258" y="179364"/>
                  <a:pt x="6910277" y="107618"/>
                </a:cubicBezTo>
                <a:cubicBezTo>
                  <a:pt x="7048296" y="35873"/>
                  <a:pt x="7207899" y="0"/>
                  <a:pt x="7389087" y="0"/>
                </a:cubicBezTo>
                <a:close/>
                <a:moveTo>
                  <a:pt x="5255487" y="0"/>
                </a:moveTo>
                <a:cubicBezTo>
                  <a:pt x="5423299" y="0"/>
                  <a:pt x="5574086" y="37393"/>
                  <a:pt x="5707848" y="112178"/>
                </a:cubicBezTo>
                <a:cubicBezTo>
                  <a:pt x="5841611" y="186964"/>
                  <a:pt x="5946797" y="290326"/>
                  <a:pt x="6023407" y="422265"/>
                </a:cubicBezTo>
                <a:cubicBezTo>
                  <a:pt x="6100016" y="554204"/>
                  <a:pt x="6138321" y="705903"/>
                  <a:pt x="6138321" y="877362"/>
                </a:cubicBezTo>
                <a:cubicBezTo>
                  <a:pt x="6138321" y="1002613"/>
                  <a:pt x="6121297" y="1107799"/>
                  <a:pt x="6087248" y="1192921"/>
                </a:cubicBezTo>
                <a:cubicBezTo>
                  <a:pt x="6053199" y="1278042"/>
                  <a:pt x="6002430" y="1356476"/>
                  <a:pt x="5934941" y="1428221"/>
                </a:cubicBezTo>
                <a:cubicBezTo>
                  <a:pt x="5867452" y="1499967"/>
                  <a:pt x="5783850" y="1579617"/>
                  <a:pt x="5684136" y="1667170"/>
                </a:cubicBezTo>
                <a:lnTo>
                  <a:pt x="5010614" y="2263631"/>
                </a:lnTo>
                <a:lnTo>
                  <a:pt x="6138321" y="2263631"/>
                </a:lnTo>
                <a:lnTo>
                  <a:pt x="6138321" y="2677687"/>
                </a:lnTo>
                <a:lnTo>
                  <a:pt x="4330700" y="2677687"/>
                </a:lnTo>
                <a:lnTo>
                  <a:pt x="4330700" y="2294639"/>
                </a:lnTo>
                <a:lnTo>
                  <a:pt x="5454307" y="1293243"/>
                </a:lnTo>
                <a:cubicBezTo>
                  <a:pt x="5541861" y="1215417"/>
                  <a:pt x="5602662" y="1141847"/>
                  <a:pt x="5636711" y="1072534"/>
                </a:cubicBezTo>
                <a:cubicBezTo>
                  <a:pt x="5670760" y="1003221"/>
                  <a:pt x="5687784" y="936339"/>
                  <a:pt x="5687784" y="871890"/>
                </a:cubicBezTo>
                <a:cubicBezTo>
                  <a:pt x="5687784" y="784336"/>
                  <a:pt x="5668936" y="706207"/>
                  <a:pt x="5631239" y="637501"/>
                </a:cubicBezTo>
                <a:cubicBezTo>
                  <a:pt x="5593542" y="568796"/>
                  <a:pt x="5541557" y="514379"/>
                  <a:pt x="5475284" y="474250"/>
                </a:cubicBezTo>
                <a:cubicBezTo>
                  <a:pt x="5409010" y="434121"/>
                  <a:pt x="5332705" y="414056"/>
                  <a:pt x="5246367" y="414056"/>
                </a:cubicBezTo>
                <a:cubicBezTo>
                  <a:pt x="5155165" y="414056"/>
                  <a:pt x="5074603" y="435033"/>
                  <a:pt x="5004682" y="476986"/>
                </a:cubicBezTo>
                <a:cubicBezTo>
                  <a:pt x="4934760" y="518939"/>
                  <a:pt x="4880343" y="574572"/>
                  <a:pt x="4841430" y="643885"/>
                </a:cubicBezTo>
                <a:cubicBezTo>
                  <a:pt x="4802518" y="713199"/>
                  <a:pt x="4784277" y="787984"/>
                  <a:pt x="4786709" y="868242"/>
                </a:cubicBezTo>
                <a:lnTo>
                  <a:pt x="4334348" y="868242"/>
                </a:lnTo>
                <a:cubicBezTo>
                  <a:pt x="4334348" y="693134"/>
                  <a:pt x="4373565" y="540523"/>
                  <a:pt x="4451999" y="410409"/>
                </a:cubicBezTo>
                <a:cubicBezTo>
                  <a:pt x="4530432" y="280294"/>
                  <a:pt x="4638658" y="179364"/>
                  <a:pt x="4776677" y="107618"/>
                </a:cubicBezTo>
                <a:cubicBezTo>
                  <a:pt x="4914696" y="35873"/>
                  <a:pt x="5074299" y="0"/>
                  <a:pt x="5255487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406400" dist="38100" dir="2700000" algn="tl" rotWithShape="0">
              <a:prstClr val="black">
                <a:alpha val="1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65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4" accel="22000" decel="7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Iceber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0A40D75-0C41-45A5-B3E7-783048DCE47F}"/>
              </a:ext>
            </a:extLst>
          </p:cNvPr>
          <p:cNvSpPr/>
          <p:nvPr userDrawn="1"/>
        </p:nvSpPr>
        <p:spPr>
          <a:xfrm>
            <a:off x="1" y="3177646"/>
            <a:ext cx="12191999" cy="3719857"/>
          </a:xfrm>
          <a:custGeom>
            <a:avLst/>
            <a:gdLst>
              <a:gd name="connsiteX0" fmla="*/ 2019300 w 12191999"/>
              <a:gd name="connsiteY0" fmla="*/ 202 h 3295852"/>
              <a:gd name="connsiteX1" fmla="*/ 5143502 w 12191999"/>
              <a:gd name="connsiteY1" fmla="*/ 152602 h 3295852"/>
              <a:gd name="connsiteX2" fmla="*/ 7658100 w 12191999"/>
              <a:gd name="connsiteY2" fmla="*/ 76402 h 3295852"/>
              <a:gd name="connsiteX3" fmla="*/ 10896600 w 12191999"/>
              <a:gd name="connsiteY3" fmla="*/ 171652 h 3295852"/>
              <a:gd name="connsiteX4" fmla="*/ 12028884 w 12191999"/>
              <a:gd name="connsiteY4" fmla="*/ 97833 h 3295852"/>
              <a:gd name="connsiteX5" fmla="*/ 12191999 w 12191999"/>
              <a:gd name="connsiteY5" fmla="*/ 79360 h 3295852"/>
              <a:gd name="connsiteX6" fmla="*/ 12191999 w 12191999"/>
              <a:gd name="connsiteY6" fmla="*/ 3295852 h 3295852"/>
              <a:gd name="connsiteX7" fmla="*/ 0 w 12191999"/>
              <a:gd name="connsiteY7" fmla="*/ 3295852 h 3295852"/>
              <a:gd name="connsiteX8" fmla="*/ 0 w 12191999"/>
              <a:gd name="connsiteY8" fmla="*/ 160486 h 3295852"/>
              <a:gd name="connsiteX9" fmla="*/ 147191 w 12191999"/>
              <a:gd name="connsiteY9" fmla="*/ 143077 h 3295852"/>
              <a:gd name="connsiteX10" fmla="*/ 2019300 w 12191999"/>
              <a:gd name="connsiteY10" fmla="*/ 202 h 3295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9" h="3295852">
                <a:moveTo>
                  <a:pt x="2019300" y="202"/>
                </a:moveTo>
                <a:cubicBezTo>
                  <a:pt x="2921000" y="-6148"/>
                  <a:pt x="4203700" y="139902"/>
                  <a:pt x="5143502" y="152602"/>
                </a:cubicBezTo>
                <a:cubicBezTo>
                  <a:pt x="6083300" y="165302"/>
                  <a:pt x="6699251" y="73227"/>
                  <a:pt x="7658100" y="76402"/>
                </a:cubicBezTo>
                <a:cubicBezTo>
                  <a:pt x="8616950" y="79577"/>
                  <a:pt x="10042525" y="181177"/>
                  <a:pt x="10896600" y="171652"/>
                </a:cubicBezTo>
                <a:cubicBezTo>
                  <a:pt x="11323637" y="166890"/>
                  <a:pt x="11707812" y="132758"/>
                  <a:pt x="12028884" y="97833"/>
                </a:cubicBezTo>
                <a:lnTo>
                  <a:pt x="12191999" y="79360"/>
                </a:lnTo>
                <a:lnTo>
                  <a:pt x="12191999" y="3295852"/>
                </a:lnTo>
                <a:lnTo>
                  <a:pt x="0" y="3295852"/>
                </a:lnTo>
                <a:lnTo>
                  <a:pt x="0" y="160486"/>
                </a:lnTo>
                <a:lnTo>
                  <a:pt x="147191" y="143077"/>
                </a:lnTo>
                <a:cubicBezTo>
                  <a:pt x="639961" y="84737"/>
                  <a:pt x="1343025" y="4965"/>
                  <a:pt x="2019300" y="20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A1C4E-2836-454F-BFDB-476C654AF59C}"/>
              </a:ext>
            </a:extLst>
          </p:cNvPr>
          <p:cNvSpPr txBox="1"/>
          <p:nvPr userDrawn="1"/>
        </p:nvSpPr>
        <p:spPr>
          <a:xfrm flipH="1">
            <a:off x="254431" y="413073"/>
            <a:ext cx="50864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20</a:t>
            </a:r>
          </a:p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accent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21</a:t>
            </a:r>
          </a:p>
        </p:txBody>
      </p:sp>
      <p:grpSp>
        <p:nvGrpSpPr>
          <p:cNvPr id="11" name="Arrow button">
            <a:extLst>
              <a:ext uri="{FF2B5EF4-FFF2-40B4-BE49-F238E27FC236}">
                <a16:creationId xmlns:a16="http://schemas.microsoft.com/office/drawing/2014/main" id="{C9E19ECE-BBB6-43E3-B8AB-8BA357A0DCAE}"/>
              </a:ext>
            </a:extLst>
          </p:cNvPr>
          <p:cNvGrpSpPr/>
          <p:nvPr userDrawn="1"/>
        </p:nvGrpSpPr>
        <p:grpSpPr>
          <a:xfrm flipH="1" flipV="1">
            <a:off x="11611207" y="3221151"/>
            <a:ext cx="415698" cy="415698"/>
            <a:chOff x="1860372" y="5033457"/>
            <a:chExt cx="263754" cy="263754"/>
          </a:xfrm>
        </p:grpSpPr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3D04B51-8380-48CD-A0E7-99E52CF98A84}"/>
                </a:ext>
              </a:extLst>
            </p:cNvPr>
            <p:cNvSpPr/>
            <p:nvPr/>
          </p:nvSpPr>
          <p:spPr>
            <a:xfrm rot="5400000">
              <a:off x="1860372" y="5033457"/>
              <a:ext cx="263754" cy="263754"/>
            </a:xfrm>
            <a:prstGeom prst="ellipse">
              <a:avLst/>
            </a:prstGeom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14EBEA-4279-4D6B-9CD4-DAA072C9A415}"/>
                </a:ext>
              </a:extLst>
            </p:cNvPr>
            <p:cNvSpPr/>
            <p:nvPr/>
          </p:nvSpPr>
          <p:spPr>
            <a:xfrm rot="5400000">
              <a:off x="1932384" y="5128495"/>
              <a:ext cx="119731" cy="73681"/>
            </a:xfrm>
            <a:custGeom>
              <a:avLst/>
              <a:gdLst>
                <a:gd name="connsiteX0" fmla="*/ 133984 w 148392"/>
                <a:gd name="connsiteY0" fmla="*/ 88463 h 91318"/>
                <a:gd name="connsiteX1" fmla="*/ 125914 w 148392"/>
                <a:gd name="connsiteY1" fmla="*/ 85118 h 91318"/>
                <a:gd name="connsiteX2" fmla="*/ 76910 w 148392"/>
                <a:gd name="connsiteY2" fmla="*/ 36114 h 91318"/>
                <a:gd name="connsiteX3" fmla="*/ 27906 w 148392"/>
                <a:gd name="connsiteY3" fmla="*/ 85118 h 91318"/>
                <a:gd name="connsiteX4" fmla="*/ 11765 w 148392"/>
                <a:gd name="connsiteY4" fmla="*/ 84837 h 91318"/>
                <a:gd name="connsiteX5" fmla="*/ 11765 w 148392"/>
                <a:gd name="connsiteY5" fmla="*/ 68977 h 91318"/>
                <a:gd name="connsiteX6" fmla="*/ 68840 w 148392"/>
                <a:gd name="connsiteY6" fmla="*/ 11903 h 91318"/>
                <a:gd name="connsiteX7" fmla="*/ 84980 w 148392"/>
                <a:gd name="connsiteY7" fmla="*/ 11903 h 91318"/>
                <a:gd name="connsiteX8" fmla="*/ 142054 w 148392"/>
                <a:gd name="connsiteY8" fmla="*/ 68977 h 91318"/>
                <a:gd name="connsiteX9" fmla="*/ 142052 w 148392"/>
                <a:gd name="connsiteY9" fmla="*/ 85120 h 91318"/>
                <a:gd name="connsiteX10" fmla="*/ 133984 w 148392"/>
                <a:gd name="connsiteY10" fmla="*/ 88463 h 9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392" h="91318">
                  <a:moveTo>
                    <a:pt x="133984" y="88463"/>
                  </a:moveTo>
                  <a:cubicBezTo>
                    <a:pt x="130957" y="88461"/>
                    <a:pt x="128054" y="87258"/>
                    <a:pt x="125914" y="85118"/>
                  </a:cubicBezTo>
                  <a:lnTo>
                    <a:pt x="76910" y="36114"/>
                  </a:lnTo>
                  <a:lnTo>
                    <a:pt x="27906" y="85118"/>
                  </a:lnTo>
                  <a:cubicBezTo>
                    <a:pt x="23371" y="89498"/>
                    <a:pt x="16145" y="89372"/>
                    <a:pt x="11765" y="84837"/>
                  </a:cubicBezTo>
                  <a:cubicBezTo>
                    <a:pt x="7493" y="80414"/>
                    <a:pt x="7493" y="73401"/>
                    <a:pt x="11765" y="68977"/>
                  </a:cubicBezTo>
                  <a:lnTo>
                    <a:pt x="68840" y="11903"/>
                  </a:lnTo>
                  <a:cubicBezTo>
                    <a:pt x="73297" y="7447"/>
                    <a:pt x="80523" y="7447"/>
                    <a:pt x="84980" y="11903"/>
                  </a:cubicBezTo>
                  <a:lnTo>
                    <a:pt x="142054" y="68977"/>
                  </a:lnTo>
                  <a:cubicBezTo>
                    <a:pt x="146512" y="73436"/>
                    <a:pt x="146511" y="80663"/>
                    <a:pt x="142052" y="85120"/>
                  </a:cubicBezTo>
                  <a:cubicBezTo>
                    <a:pt x="139912" y="87259"/>
                    <a:pt x="137010" y="88461"/>
                    <a:pt x="133984" y="8846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0FCEE90-D4A8-4196-B950-DC6770E19759}"/>
              </a:ext>
            </a:extLst>
          </p:cNvPr>
          <p:cNvCxnSpPr>
            <a:cxnSpLocks/>
          </p:cNvCxnSpPr>
          <p:nvPr userDrawn="1"/>
        </p:nvCxnSpPr>
        <p:spPr>
          <a:xfrm>
            <a:off x="887981" y="445748"/>
            <a:ext cx="0" cy="5966505"/>
          </a:xfrm>
          <a:prstGeom prst="line">
            <a:avLst/>
          </a:prstGeom>
          <a:ln>
            <a:solidFill>
              <a:schemeClr val="bg1">
                <a:lumMod val="65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740280-F999-4F77-B59E-B8CEEE022A76}"/>
              </a:ext>
            </a:extLst>
          </p:cNvPr>
          <p:cNvSpPr txBox="1"/>
          <p:nvPr userDrawn="1"/>
        </p:nvSpPr>
        <p:spPr>
          <a:xfrm rot="10800000" flipV="1">
            <a:off x="82550" y="6102874"/>
            <a:ext cx="6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1" i="0" smtClean="0">
                <a:solidFill>
                  <a:schemeClr val="bg1"/>
                </a:solidFill>
                <a:effectLst/>
                <a:latin typeface="+mj-lt"/>
                <a:ea typeface="Open Sans Extrabold" panose="020B0906030804020204" pitchFamily="34" charset="0"/>
                <a:cs typeface="Poppins" panose="00000500000000000000" pitchFamily="2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600" b="1" i="0" dirty="0">
              <a:solidFill>
                <a:schemeClr val="bg1"/>
              </a:solidFill>
              <a:effectLst/>
              <a:latin typeface="+mj-lt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1D3DD9-2005-474B-B589-F2B67FBCB35A}"/>
              </a:ext>
            </a:extLst>
          </p:cNvPr>
          <p:cNvCxnSpPr>
            <a:cxnSpLocks/>
          </p:cNvCxnSpPr>
          <p:nvPr userDrawn="1"/>
        </p:nvCxnSpPr>
        <p:spPr>
          <a:xfrm>
            <a:off x="887981" y="2914650"/>
            <a:ext cx="0" cy="3497603"/>
          </a:xfrm>
          <a:prstGeom prst="line">
            <a:avLst/>
          </a:prstGeom>
          <a:ln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BF2055-A4D8-4195-8ED9-0DE8872A26CE}"/>
              </a:ext>
            </a:extLst>
          </p:cNvPr>
          <p:cNvGrpSpPr/>
          <p:nvPr userDrawn="1"/>
        </p:nvGrpSpPr>
        <p:grpSpPr>
          <a:xfrm>
            <a:off x="12192000" y="0"/>
            <a:ext cx="1524000" cy="6858000"/>
            <a:chOff x="12192000" y="0"/>
            <a:chExt cx="1524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B4D3CB-40E7-4F35-8AD9-87DA8F4F1855}"/>
                </a:ext>
              </a:extLst>
            </p:cNvPr>
            <p:cNvSpPr/>
            <p:nvPr/>
          </p:nvSpPr>
          <p:spPr>
            <a:xfrm>
              <a:off x="12192000" y="0"/>
              <a:ext cx="152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hlinkClick r:id="rId2" action="ppaction://hlinksldjump"/>
              <a:extLst>
                <a:ext uri="{FF2B5EF4-FFF2-40B4-BE49-F238E27FC236}">
                  <a16:creationId xmlns:a16="http://schemas.microsoft.com/office/drawing/2014/main" id="{B7BDBE39-B312-445F-8553-8721A285520B}"/>
                </a:ext>
              </a:extLst>
            </p:cNvPr>
            <p:cNvSpPr/>
            <p:nvPr/>
          </p:nvSpPr>
          <p:spPr>
            <a:xfrm>
              <a:off x="12353925" y="1310207"/>
              <a:ext cx="1200150" cy="291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150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Cover Section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hlinkClick r:id="rId2" action="ppaction://hlinksldjump"/>
              <a:extLst>
                <a:ext uri="{FF2B5EF4-FFF2-40B4-BE49-F238E27FC236}">
                  <a16:creationId xmlns:a16="http://schemas.microsoft.com/office/drawing/2014/main" id="{2616CBB0-9A97-4ABC-AAA8-08AF6246AFF3}"/>
                </a:ext>
              </a:extLst>
            </p:cNvPr>
            <p:cNvSpPr/>
            <p:nvPr/>
          </p:nvSpPr>
          <p:spPr>
            <a:xfrm>
              <a:off x="12353925" y="1722231"/>
              <a:ext cx="1200150" cy="291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What’s inside?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03F9DA-2CE9-4BD7-811B-C06D419177E1}"/>
                </a:ext>
              </a:extLst>
            </p:cNvPr>
            <p:cNvSpPr/>
            <p:nvPr/>
          </p:nvSpPr>
          <p:spPr>
            <a:xfrm>
              <a:off x="12353925" y="2134255"/>
              <a:ext cx="1200150" cy="291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150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Hyperlink #1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6F23246-C7DF-4343-AAEB-4527A3978F1F}"/>
                </a:ext>
              </a:extLst>
            </p:cNvPr>
            <p:cNvSpPr/>
            <p:nvPr/>
          </p:nvSpPr>
          <p:spPr>
            <a:xfrm>
              <a:off x="12353925" y="2546279"/>
              <a:ext cx="1200150" cy="291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150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Hyperlink #2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0899C8-4FD7-476E-84A9-FED5E18DC19B}"/>
                </a:ext>
              </a:extLst>
            </p:cNvPr>
            <p:cNvSpPr/>
            <p:nvPr/>
          </p:nvSpPr>
          <p:spPr>
            <a:xfrm>
              <a:off x="12353925" y="2958303"/>
              <a:ext cx="1200150" cy="291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150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Hyperlink #3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5344C4E-8C4D-4BFC-ACFE-B94DA67D9764}"/>
                </a:ext>
              </a:extLst>
            </p:cNvPr>
            <p:cNvGrpSpPr/>
            <p:nvPr/>
          </p:nvGrpSpPr>
          <p:grpSpPr>
            <a:xfrm>
              <a:off x="12434888" y="5320620"/>
              <a:ext cx="1200150" cy="291170"/>
              <a:chOff x="8891588" y="5320620"/>
              <a:chExt cx="1200150" cy="29117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2EE5C10-817B-437A-8BBD-86BC3C7BC744}"/>
                  </a:ext>
                </a:extLst>
              </p:cNvPr>
              <p:cNvSpPr/>
              <p:nvPr/>
            </p:nvSpPr>
            <p:spPr>
              <a:xfrm>
                <a:off x="8891588" y="5320620"/>
                <a:ext cx="1200150" cy="291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rPr>
                  <a:t>TW: @2021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6A1AD16-4D63-4A87-9783-17DAD0FE00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1588" y="5416624"/>
                <a:ext cx="0" cy="118214"/>
              </a:xfrm>
              <a:prstGeom prst="line">
                <a:avLst/>
              </a:prstGeom>
              <a:ln w="190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CFB4806-F52A-4B04-919C-F67A3E4BE014}"/>
                </a:ext>
              </a:extLst>
            </p:cNvPr>
            <p:cNvGrpSpPr/>
            <p:nvPr/>
          </p:nvGrpSpPr>
          <p:grpSpPr>
            <a:xfrm>
              <a:off x="12434888" y="5718302"/>
              <a:ext cx="1200150" cy="291170"/>
              <a:chOff x="8891588" y="5718302"/>
              <a:chExt cx="1200150" cy="29117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11FDA0A-9A66-4A6F-8C99-F7C28E259DB2}"/>
                  </a:ext>
                </a:extLst>
              </p:cNvPr>
              <p:cNvSpPr/>
              <p:nvPr/>
            </p:nvSpPr>
            <p:spPr>
              <a:xfrm>
                <a:off x="8891588" y="5718302"/>
                <a:ext cx="1200150" cy="291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rPr>
                  <a:t>IG: @2021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5E5541B-67F0-4097-90E4-77E1EC5D3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1588" y="5814306"/>
                <a:ext cx="0" cy="118214"/>
              </a:xfrm>
              <a:prstGeom prst="line">
                <a:avLst/>
              </a:prstGeom>
              <a:ln w="190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8295002-16E6-42E8-B3B3-54881F53F047}"/>
                </a:ext>
              </a:extLst>
            </p:cNvPr>
            <p:cNvGrpSpPr/>
            <p:nvPr/>
          </p:nvGrpSpPr>
          <p:grpSpPr>
            <a:xfrm>
              <a:off x="12434888" y="6115984"/>
              <a:ext cx="1200150" cy="291170"/>
              <a:chOff x="8891588" y="6115984"/>
              <a:chExt cx="1200150" cy="29117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2576086-3858-4CA8-9B80-6133D5060180}"/>
                  </a:ext>
                </a:extLst>
              </p:cNvPr>
              <p:cNvSpPr/>
              <p:nvPr/>
            </p:nvSpPr>
            <p:spPr>
              <a:xfrm>
                <a:off x="8891588" y="6115984"/>
                <a:ext cx="1200150" cy="291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105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Roboto" panose="02000000000000000000" pitchFamily="2" charset="0"/>
                    <a:cs typeface="Arial" panose="020B0604020202020204" pitchFamily="34" charset="0"/>
                  </a:rPr>
                  <a:t>YT: 2021_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DD57888-2A2D-4531-B5BA-485B93D74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1588" y="6211988"/>
                <a:ext cx="0" cy="118214"/>
              </a:xfrm>
              <a:prstGeom prst="line">
                <a:avLst/>
              </a:prstGeom>
              <a:ln w="190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353F88D-4FED-4CEA-A608-3945C15BD0A6}"/>
                </a:ext>
              </a:extLst>
            </p:cNvPr>
            <p:cNvCxnSpPr>
              <a:cxnSpLocks/>
            </p:cNvCxnSpPr>
            <p:nvPr/>
          </p:nvCxnSpPr>
          <p:spPr>
            <a:xfrm>
              <a:off x="12394804" y="1136650"/>
              <a:ext cx="1118393" cy="0"/>
            </a:xfrm>
            <a:prstGeom prst="line">
              <a:avLst/>
            </a:prstGeom>
            <a:ln>
              <a:solidFill>
                <a:schemeClr val="bg1">
                  <a:lumMod val="6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C6A2D1-294C-4EFC-B3BA-7FD77606B190}"/>
                </a:ext>
              </a:extLst>
            </p:cNvPr>
            <p:cNvSpPr/>
            <p:nvPr/>
          </p:nvSpPr>
          <p:spPr>
            <a:xfrm>
              <a:off x="12353925" y="631176"/>
              <a:ext cx="1200150" cy="291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050" b="1" dirty="0">
                  <a:solidFill>
                    <a:schemeClr val="accent1"/>
                  </a:solidFill>
                  <a:latin typeface="+mj-lt"/>
                  <a:ea typeface="Roboto" panose="02000000000000000000" pitchFamily="2" charset="0"/>
                  <a:cs typeface="Arial" panose="020B0604020202020204" pitchFamily="34" charset="0"/>
                </a:rPr>
                <a:t>Quick Access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2013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12000" decel="8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474 0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7000" decel="9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656 0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1BF6BF-32EB-40E6-8198-0379FDBA8963}"/>
              </a:ext>
            </a:extLst>
          </p:cNvPr>
          <p:cNvSpPr/>
          <p:nvPr userDrawn="1"/>
        </p:nvSpPr>
        <p:spPr>
          <a:xfrm>
            <a:off x="6999100" y="0"/>
            <a:ext cx="5192901" cy="6858000"/>
          </a:xfrm>
          <a:custGeom>
            <a:avLst/>
            <a:gdLst>
              <a:gd name="connsiteX0" fmla="*/ 0 w 5192901"/>
              <a:gd name="connsiteY0" fmla="*/ 0 h 6858000"/>
              <a:gd name="connsiteX1" fmla="*/ 5192901 w 5192901"/>
              <a:gd name="connsiteY1" fmla="*/ 0 h 6858000"/>
              <a:gd name="connsiteX2" fmla="*/ 5192901 w 5192901"/>
              <a:gd name="connsiteY2" fmla="*/ 6858000 h 6858000"/>
              <a:gd name="connsiteX3" fmla="*/ 4348380 w 5192901"/>
              <a:gd name="connsiteY3" fmla="*/ 6858000 h 6858000"/>
              <a:gd name="connsiteX4" fmla="*/ 4326536 w 5192901"/>
              <a:gd name="connsiteY4" fmla="*/ 6848125 h 6858000"/>
              <a:gd name="connsiteX5" fmla="*/ 8977 w 5192901"/>
              <a:gd name="connsiteY5" fmla="*/ 3550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2901" h="6858000">
                <a:moveTo>
                  <a:pt x="0" y="0"/>
                </a:moveTo>
                <a:lnTo>
                  <a:pt x="5192901" y="0"/>
                </a:lnTo>
                <a:lnTo>
                  <a:pt x="5192901" y="6858000"/>
                </a:lnTo>
                <a:lnTo>
                  <a:pt x="4348380" y="6858000"/>
                </a:lnTo>
                <a:lnTo>
                  <a:pt x="4326536" y="6848125"/>
                </a:lnTo>
                <a:cubicBezTo>
                  <a:pt x="1877323" y="5667973"/>
                  <a:pt x="154185" y="3219657"/>
                  <a:pt x="8977" y="355031"/>
                </a:cubicBezTo>
                <a:close/>
              </a:path>
            </a:pathLst>
          </a:custGeom>
          <a:gradFill>
            <a:gsLst>
              <a:gs pos="15000">
                <a:schemeClr val="accent2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00943569-E335-4AE5-BC40-DCD24BBECD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9368" y="2873937"/>
            <a:ext cx="2099330" cy="4597907"/>
          </a:xfrm>
          <a:custGeom>
            <a:avLst/>
            <a:gdLst>
              <a:gd name="connsiteX0" fmla="*/ 218529 w 2099330"/>
              <a:gd name="connsiteY0" fmla="*/ 1 h 4597907"/>
              <a:gd name="connsiteX1" fmla="*/ 411270 w 2099330"/>
              <a:gd name="connsiteY1" fmla="*/ 1 h 4597907"/>
              <a:gd name="connsiteX2" fmla="*/ 451489 w 2099330"/>
              <a:gd name="connsiteY2" fmla="*/ 40320 h 4597907"/>
              <a:gd name="connsiteX3" fmla="*/ 451479 w 2099330"/>
              <a:gd name="connsiteY3" fmla="*/ 41206 h 4597907"/>
              <a:gd name="connsiteX4" fmla="*/ 578809 w 2099330"/>
              <a:gd name="connsiteY4" fmla="*/ 167885 h 4597907"/>
              <a:gd name="connsiteX5" fmla="*/ 1525765 w 2099330"/>
              <a:gd name="connsiteY5" fmla="*/ 167885 h 4597907"/>
              <a:gd name="connsiteX6" fmla="*/ 1652512 w 2099330"/>
              <a:gd name="connsiteY6" fmla="*/ 41206 h 4597907"/>
              <a:gd name="connsiteX7" fmla="*/ 1692722 w 2099330"/>
              <a:gd name="connsiteY7" fmla="*/ 732 h 4597907"/>
              <a:gd name="connsiteX8" fmla="*/ 1882112 w 2099330"/>
              <a:gd name="connsiteY8" fmla="*/ 732 h 4597907"/>
              <a:gd name="connsiteX9" fmla="*/ 2099330 w 2099330"/>
              <a:gd name="connsiteY9" fmla="*/ 218441 h 4597907"/>
              <a:gd name="connsiteX10" fmla="*/ 2099330 w 2099330"/>
              <a:gd name="connsiteY10" fmla="*/ 4378736 h 4597907"/>
              <a:gd name="connsiteX11" fmla="*/ 1880801 w 2099330"/>
              <a:gd name="connsiteY11" fmla="*/ 4597907 h 4597907"/>
              <a:gd name="connsiteX12" fmla="*/ 217800 w 2099330"/>
              <a:gd name="connsiteY12" fmla="*/ 4597907 h 4597907"/>
              <a:gd name="connsiteX13" fmla="*/ 0 w 2099330"/>
              <a:gd name="connsiteY13" fmla="*/ 4378736 h 4597907"/>
              <a:gd name="connsiteX14" fmla="*/ 0 w 2099330"/>
              <a:gd name="connsiteY14" fmla="*/ 218441 h 4597907"/>
              <a:gd name="connsiteX15" fmla="*/ 218529 w 2099330"/>
              <a:gd name="connsiteY15" fmla="*/ 1 h 459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9330" h="4597907">
                <a:moveTo>
                  <a:pt x="218529" y="1"/>
                </a:moveTo>
                <a:lnTo>
                  <a:pt x="411270" y="1"/>
                </a:lnTo>
                <a:cubicBezTo>
                  <a:pt x="433477" y="-3"/>
                  <a:pt x="451484" y="18047"/>
                  <a:pt x="451489" y="40320"/>
                </a:cubicBezTo>
                <a:cubicBezTo>
                  <a:pt x="451489" y="40614"/>
                  <a:pt x="451486" y="40909"/>
                  <a:pt x="451479" y="41206"/>
                </a:cubicBezTo>
                <a:cubicBezTo>
                  <a:pt x="451880" y="111401"/>
                  <a:pt x="508818" y="168048"/>
                  <a:pt x="578809" y="167885"/>
                </a:cubicBezTo>
                <a:lnTo>
                  <a:pt x="1525765" y="167885"/>
                </a:lnTo>
                <a:cubicBezTo>
                  <a:pt x="1595529" y="167727"/>
                  <a:pt x="1652112" y="111173"/>
                  <a:pt x="1652512" y="41206"/>
                </a:cubicBezTo>
                <a:cubicBezTo>
                  <a:pt x="1652512" y="18910"/>
                  <a:pt x="1670490" y="812"/>
                  <a:pt x="1692722" y="732"/>
                </a:cubicBezTo>
                <a:lnTo>
                  <a:pt x="1882112" y="732"/>
                </a:lnTo>
                <a:cubicBezTo>
                  <a:pt x="2001724" y="1449"/>
                  <a:pt x="2098534" y="98479"/>
                  <a:pt x="2099330" y="218441"/>
                </a:cubicBezTo>
                <a:lnTo>
                  <a:pt x="2099330" y="4378736"/>
                </a:lnTo>
                <a:cubicBezTo>
                  <a:pt x="2099330" y="4499780"/>
                  <a:pt x="2001491" y="4597907"/>
                  <a:pt x="1880801" y="4597907"/>
                </a:cubicBezTo>
                <a:lnTo>
                  <a:pt x="217800" y="4597907"/>
                </a:lnTo>
                <a:cubicBezTo>
                  <a:pt x="97394" y="4597503"/>
                  <a:pt x="0" y="4499495"/>
                  <a:pt x="0" y="4378736"/>
                </a:cubicBezTo>
                <a:lnTo>
                  <a:pt x="0" y="218441"/>
                </a:lnTo>
                <a:cubicBezTo>
                  <a:pt x="401" y="97682"/>
                  <a:pt x="98122" y="1"/>
                  <a:pt x="218529" y="1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and Drop Image Here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8F636CF-9736-4FC1-AB39-DE3BBB4926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6506" y="644045"/>
            <a:ext cx="2099330" cy="4597907"/>
          </a:xfrm>
          <a:custGeom>
            <a:avLst/>
            <a:gdLst>
              <a:gd name="connsiteX0" fmla="*/ 218529 w 2099330"/>
              <a:gd name="connsiteY0" fmla="*/ 1 h 4597907"/>
              <a:gd name="connsiteX1" fmla="*/ 411270 w 2099330"/>
              <a:gd name="connsiteY1" fmla="*/ 1 h 4597907"/>
              <a:gd name="connsiteX2" fmla="*/ 451489 w 2099330"/>
              <a:gd name="connsiteY2" fmla="*/ 40320 h 4597907"/>
              <a:gd name="connsiteX3" fmla="*/ 451479 w 2099330"/>
              <a:gd name="connsiteY3" fmla="*/ 41206 h 4597907"/>
              <a:gd name="connsiteX4" fmla="*/ 578809 w 2099330"/>
              <a:gd name="connsiteY4" fmla="*/ 167885 h 4597907"/>
              <a:gd name="connsiteX5" fmla="*/ 1525765 w 2099330"/>
              <a:gd name="connsiteY5" fmla="*/ 167885 h 4597907"/>
              <a:gd name="connsiteX6" fmla="*/ 1652512 w 2099330"/>
              <a:gd name="connsiteY6" fmla="*/ 41206 h 4597907"/>
              <a:gd name="connsiteX7" fmla="*/ 1692722 w 2099330"/>
              <a:gd name="connsiteY7" fmla="*/ 732 h 4597907"/>
              <a:gd name="connsiteX8" fmla="*/ 1882112 w 2099330"/>
              <a:gd name="connsiteY8" fmla="*/ 732 h 4597907"/>
              <a:gd name="connsiteX9" fmla="*/ 2099330 w 2099330"/>
              <a:gd name="connsiteY9" fmla="*/ 218441 h 4597907"/>
              <a:gd name="connsiteX10" fmla="*/ 2099330 w 2099330"/>
              <a:gd name="connsiteY10" fmla="*/ 4378736 h 4597907"/>
              <a:gd name="connsiteX11" fmla="*/ 1880801 w 2099330"/>
              <a:gd name="connsiteY11" fmla="*/ 4597907 h 4597907"/>
              <a:gd name="connsiteX12" fmla="*/ 217800 w 2099330"/>
              <a:gd name="connsiteY12" fmla="*/ 4597907 h 4597907"/>
              <a:gd name="connsiteX13" fmla="*/ 0 w 2099330"/>
              <a:gd name="connsiteY13" fmla="*/ 4378736 h 4597907"/>
              <a:gd name="connsiteX14" fmla="*/ 0 w 2099330"/>
              <a:gd name="connsiteY14" fmla="*/ 218441 h 4597907"/>
              <a:gd name="connsiteX15" fmla="*/ 218529 w 2099330"/>
              <a:gd name="connsiteY15" fmla="*/ 1 h 459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9330" h="4597907">
                <a:moveTo>
                  <a:pt x="218529" y="1"/>
                </a:moveTo>
                <a:lnTo>
                  <a:pt x="411270" y="1"/>
                </a:lnTo>
                <a:cubicBezTo>
                  <a:pt x="433477" y="-3"/>
                  <a:pt x="451484" y="18047"/>
                  <a:pt x="451489" y="40320"/>
                </a:cubicBezTo>
                <a:cubicBezTo>
                  <a:pt x="451489" y="40614"/>
                  <a:pt x="451486" y="40909"/>
                  <a:pt x="451479" y="41206"/>
                </a:cubicBezTo>
                <a:cubicBezTo>
                  <a:pt x="451880" y="111401"/>
                  <a:pt x="508818" y="168048"/>
                  <a:pt x="578809" y="167885"/>
                </a:cubicBezTo>
                <a:lnTo>
                  <a:pt x="1525765" y="167885"/>
                </a:lnTo>
                <a:cubicBezTo>
                  <a:pt x="1595529" y="167727"/>
                  <a:pt x="1652112" y="111173"/>
                  <a:pt x="1652512" y="41206"/>
                </a:cubicBezTo>
                <a:cubicBezTo>
                  <a:pt x="1652512" y="18910"/>
                  <a:pt x="1670490" y="812"/>
                  <a:pt x="1692722" y="732"/>
                </a:cubicBezTo>
                <a:lnTo>
                  <a:pt x="1882112" y="732"/>
                </a:lnTo>
                <a:cubicBezTo>
                  <a:pt x="2001724" y="1449"/>
                  <a:pt x="2098534" y="98479"/>
                  <a:pt x="2099330" y="218441"/>
                </a:cubicBezTo>
                <a:lnTo>
                  <a:pt x="2099330" y="4378736"/>
                </a:lnTo>
                <a:cubicBezTo>
                  <a:pt x="2099330" y="4499780"/>
                  <a:pt x="2001491" y="4597907"/>
                  <a:pt x="1880801" y="4597907"/>
                </a:cubicBezTo>
                <a:lnTo>
                  <a:pt x="217800" y="4597907"/>
                </a:lnTo>
                <a:cubicBezTo>
                  <a:pt x="97394" y="4597503"/>
                  <a:pt x="0" y="4499495"/>
                  <a:pt x="0" y="4378736"/>
                </a:cubicBezTo>
                <a:lnTo>
                  <a:pt x="0" y="218441"/>
                </a:lnTo>
                <a:cubicBezTo>
                  <a:pt x="401" y="97682"/>
                  <a:pt x="98122" y="1"/>
                  <a:pt x="218529" y="1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and Drop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8C60822-AADC-496F-BB2F-46365BFD3E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76153" y="1561673"/>
            <a:ext cx="4274048" cy="5296328"/>
          </a:xfrm>
          <a:custGeom>
            <a:avLst/>
            <a:gdLst>
              <a:gd name="connsiteX0" fmla="*/ 0 w 2137024"/>
              <a:gd name="connsiteY0" fmla="*/ 0 h 4977829"/>
              <a:gd name="connsiteX1" fmla="*/ 2137024 w 2137024"/>
              <a:gd name="connsiteY1" fmla="*/ 0 h 4977829"/>
              <a:gd name="connsiteX2" fmla="*/ 2137024 w 2137024"/>
              <a:gd name="connsiteY2" fmla="*/ 4977829 h 4977829"/>
              <a:gd name="connsiteX3" fmla="*/ 0 w 2137024"/>
              <a:gd name="connsiteY3" fmla="*/ 4977829 h 497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024" h="4977829">
                <a:moveTo>
                  <a:pt x="0" y="0"/>
                </a:moveTo>
                <a:lnTo>
                  <a:pt x="2137024" y="0"/>
                </a:lnTo>
                <a:lnTo>
                  <a:pt x="2137024" y="4977829"/>
                </a:lnTo>
                <a:lnTo>
                  <a:pt x="0" y="4977829"/>
                </a:lnTo>
                <a:close/>
              </a:path>
            </a:pathLst>
          </a:custGeom>
          <a:solidFill>
            <a:schemeClr val="bg1">
              <a:lumMod val="75000"/>
              <a:alpha val="0"/>
            </a:schemeClr>
          </a:solidFill>
        </p:spPr>
        <p:txBody>
          <a:bodyPr wrap="square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C6FF4-6614-4C90-9D56-00DB0AF28071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0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81 -0.1463 L 8.33333E-7 0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73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671 0.0706 L -3.75E-6 -1.11111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3" grpId="0" animBg="1"/>
      <p:bldP spid="7" grpId="0" animBg="1"/>
      <p:bldP spid="7" grpId="1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33B9E-C835-4A05-AF0C-6F2A39ED853D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D1FB18-D757-4F45-A927-B81FA41E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D3105FD-B5F9-425B-BC86-AC6C21D9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E8BF73-BEBF-442A-8E49-17B28DCB9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B1FA5F1-2411-463E-AB83-24436DA99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5ED32C-00E2-4DD4-B93E-120581BA6C4B}"/>
              </a:ext>
            </a:extLst>
          </p:cNvPr>
          <p:cNvSpPr txBox="1"/>
          <p:nvPr userDrawn="1"/>
        </p:nvSpPr>
        <p:spPr>
          <a:xfrm>
            <a:off x="2486944" y="1984781"/>
            <a:ext cx="682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Museo 700"/>
              </a:rPr>
              <a:t>More Free </a:t>
            </a:r>
            <a:r>
              <a:rPr lang="en-US" sz="4400" dirty="0" err="1">
                <a:solidFill>
                  <a:schemeClr val="bg1"/>
                </a:solidFill>
                <a:latin typeface="Museo 700"/>
              </a:rPr>
              <a:t>Powerpoint</a:t>
            </a:r>
            <a:r>
              <a:rPr lang="en-US" sz="4400" dirty="0">
                <a:solidFill>
                  <a:schemeClr val="bg1"/>
                </a:solidFill>
                <a:latin typeface="Museo 700"/>
              </a:rPr>
              <a:t> Templates?</a:t>
            </a:r>
          </a:p>
        </p:txBody>
      </p: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D81D55A5-88BF-4C22-B3F4-64709A171FEC}"/>
              </a:ext>
            </a:extLst>
          </p:cNvPr>
          <p:cNvSpPr/>
          <p:nvPr userDrawn="1"/>
        </p:nvSpPr>
        <p:spPr>
          <a:xfrm>
            <a:off x="5337978" y="3638659"/>
            <a:ext cx="1053993" cy="253916"/>
          </a:xfrm>
          <a:prstGeom prst="roundRect">
            <a:avLst>
              <a:gd name="adj" fmla="val 39588"/>
            </a:avLst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Sans" panose="02000000000000000000" pitchFamily="2" charset="0"/>
              </a:rPr>
              <a:t>Click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DE62E-7BF4-4AC5-B907-E2AEF1A3E202}"/>
              </a:ext>
            </a:extLst>
          </p:cNvPr>
          <p:cNvSpPr txBox="1"/>
          <p:nvPr userDrawn="1"/>
        </p:nvSpPr>
        <p:spPr>
          <a:xfrm>
            <a:off x="6721293" y="5550010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ppt basic </a:t>
            </a: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ACBB7-C10A-4FAC-BD59-8324609F0CAD}"/>
              </a:ext>
            </a:extLst>
          </p:cNvPr>
          <p:cNvSpPr txBox="1"/>
          <p:nvPr userDrawn="1"/>
        </p:nvSpPr>
        <p:spPr>
          <a:xfrm>
            <a:off x="5171985" y="5550009"/>
            <a:ext cx="1454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6139A-E6B3-4734-B11E-64AC22040E0F}"/>
              </a:ext>
            </a:extLst>
          </p:cNvPr>
          <p:cNvSpPr txBox="1"/>
          <p:nvPr userDrawn="1"/>
        </p:nvSpPr>
        <p:spPr>
          <a:xfrm>
            <a:off x="3675966" y="555001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50" kern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powerpoint</a:t>
            </a:r>
            <a:endParaRPr lang="en-US" sz="105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85EFA5-8F86-4F1C-AA99-19FAD36230EB}"/>
              </a:ext>
            </a:extLst>
          </p:cNvPr>
          <p:cNvCxnSpPr>
            <a:cxnSpLocks/>
          </p:cNvCxnSpPr>
          <p:nvPr userDrawn="1"/>
        </p:nvCxnSpPr>
        <p:spPr>
          <a:xfrm>
            <a:off x="5098941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E19F02-F5D1-4D70-BBCF-93D8B723CD6D}"/>
              </a:ext>
            </a:extLst>
          </p:cNvPr>
          <p:cNvCxnSpPr>
            <a:cxnSpLocks/>
          </p:cNvCxnSpPr>
          <p:nvPr userDrawn="1"/>
        </p:nvCxnSpPr>
        <p:spPr>
          <a:xfrm>
            <a:off x="6621838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hlinkClick r:id="rId3"/>
            <a:extLst>
              <a:ext uri="{FF2B5EF4-FFF2-40B4-BE49-F238E27FC236}">
                <a16:creationId xmlns:a16="http://schemas.microsoft.com/office/drawing/2014/main" id="{A13F82D2-6AE0-4DFE-8F69-61906703FD9C}"/>
              </a:ext>
            </a:extLst>
          </p:cNvPr>
          <p:cNvSpPr/>
          <p:nvPr userDrawn="1"/>
        </p:nvSpPr>
        <p:spPr>
          <a:xfrm>
            <a:off x="3471655" y="5498175"/>
            <a:ext cx="1605266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hlinkClick r:id="rId4"/>
            <a:extLst>
              <a:ext uri="{FF2B5EF4-FFF2-40B4-BE49-F238E27FC236}">
                <a16:creationId xmlns:a16="http://schemas.microsoft.com/office/drawing/2014/main" id="{C2843033-E13C-4B68-9196-4AE78D89EFFE}"/>
              </a:ext>
            </a:extLst>
          </p:cNvPr>
          <p:cNvSpPr/>
          <p:nvPr userDrawn="1"/>
        </p:nvSpPr>
        <p:spPr>
          <a:xfrm>
            <a:off x="5137854" y="5498175"/>
            <a:ext cx="1454243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hlinkClick r:id="rId5"/>
            <a:extLst>
              <a:ext uri="{FF2B5EF4-FFF2-40B4-BE49-F238E27FC236}">
                <a16:creationId xmlns:a16="http://schemas.microsoft.com/office/drawing/2014/main" id="{57181614-F074-43E2-8C12-273970159B2C}"/>
              </a:ext>
            </a:extLst>
          </p:cNvPr>
          <p:cNvSpPr/>
          <p:nvPr userDrawn="1"/>
        </p:nvSpPr>
        <p:spPr>
          <a:xfrm>
            <a:off x="6660361" y="5498175"/>
            <a:ext cx="1241064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98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AE67-D3D5-472B-A9E2-54B9D7F52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8" y="3197953"/>
            <a:ext cx="1868744" cy="462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BC41B-9826-49B1-944E-B8DAC4345BEE}"/>
              </a:ext>
            </a:extLst>
          </p:cNvPr>
          <p:cNvSpPr txBox="1"/>
          <p:nvPr userDrawn="1"/>
        </p:nvSpPr>
        <p:spPr>
          <a:xfrm>
            <a:off x="1770184" y="3803448"/>
            <a:ext cx="249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Thankyou For Using Our Template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68E4FD-3B1A-475A-B3F7-BDA424BC262C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7275E0C-97D8-4E02-ABA2-3091ABDB6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DCC2FEC-8EFC-4D21-A59B-5AE30EB34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9A25173-8B7E-4598-BDF3-4FF7E780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8A8C724E-41FF-45C0-8D36-625DEBD59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066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EFD8DF-B0E8-7EB6-995B-37D84B6E7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86587" y="1580183"/>
            <a:ext cx="3395262" cy="3697639"/>
          </a:xfrm>
          <a:custGeom>
            <a:avLst/>
            <a:gdLst>
              <a:gd name="connsiteX0" fmla="*/ 1697631 w 3395262"/>
              <a:gd name="connsiteY0" fmla="*/ 0 h 3697639"/>
              <a:gd name="connsiteX1" fmla="*/ 2057782 w 3395262"/>
              <a:gd name="connsiteY1" fmla="*/ 96503 h 3697639"/>
              <a:gd name="connsiteX2" fmla="*/ 3035111 w 3395262"/>
              <a:gd name="connsiteY2" fmla="*/ 660761 h 3697639"/>
              <a:gd name="connsiteX3" fmla="*/ 3395262 w 3395262"/>
              <a:gd name="connsiteY3" fmla="*/ 1284566 h 3697639"/>
              <a:gd name="connsiteX4" fmla="*/ 3395262 w 3395262"/>
              <a:gd name="connsiteY4" fmla="*/ 2413073 h 3697639"/>
              <a:gd name="connsiteX5" fmla="*/ 3035111 w 3395262"/>
              <a:gd name="connsiteY5" fmla="*/ 3036876 h 3697639"/>
              <a:gd name="connsiteX6" fmla="*/ 2057782 w 3395262"/>
              <a:gd name="connsiteY6" fmla="*/ 3601140 h 3697639"/>
              <a:gd name="connsiteX7" fmla="*/ 1337478 w 3395262"/>
              <a:gd name="connsiteY7" fmla="*/ 3601140 h 3697639"/>
              <a:gd name="connsiteX8" fmla="*/ 360152 w 3395262"/>
              <a:gd name="connsiteY8" fmla="*/ 3036876 h 3697639"/>
              <a:gd name="connsiteX9" fmla="*/ 0 w 3395262"/>
              <a:gd name="connsiteY9" fmla="*/ 2413073 h 3697639"/>
              <a:gd name="connsiteX10" fmla="*/ 0 w 3395262"/>
              <a:gd name="connsiteY10" fmla="*/ 1284566 h 3697639"/>
              <a:gd name="connsiteX11" fmla="*/ 360152 w 3395262"/>
              <a:gd name="connsiteY11" fmla="*/ 660761 h 3697639"/>
              <a:gd name="connsiteX12" fmla="*/ 1337478 w 3395262"/>
              <a:gd name="connsiteY12" fmla="*/ 96503 h 3697639"/>
              <a:gd name="connsiteX13" fmla="*/ 1697631 w 3395262"/>
              <a:gd name="connsiteY13" fmla="*/ 0 h 369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95262" h="3697639">
                <a:moveTo>
                  <a:pt x="1697631" y="0"/>
                </a:moveTo>
                <a:cubicBezTo>
                  <a:pt x="1821991" y="0"/>
                  <a:pt x="1946351" y="32168"/>
                  <a:pt x="2057782" y="96503"/>
                </a:cubicBezTo>
                <a:lnTo>
                  <a:pt x="3035111" y="660761"/>
                </a:lnTo>
                <a:cubicBezTo>
                  <a:pt x="3257972" y="789430"/>
                  <a:pt x="3395262" y="1027223"/>
                  <a:pt x="3395262" y="1284566"/>
                </a:cubicBezTo>
                <a:lnTo>
                  <a:pt x="3395262" y="2413073"/>
                </a:lnTo>
                <a:cubicBezTo>
                  <a:pt x="3395262" y="2670417"/>
                  <a:pt x="3257972" y="2908209"/>
                  <a:pt x="3035111" y="3036876"/>
                </a:cubicBezTo>
                <a:lnTo>
                  <a:pt x="2057782" y="3601140"/>
                </a:lnTo>
                <a:cubicBezTo>
                  <a:pt x="1834920" y="3729806"/>
                  <a:pt x="1560341" y="3729806"/>
                  <a:pt x="1337478" y="3601140"/>
                </a:cubicBezTo>
                <a:lnTo>
                  <a:pt x="360152" y="3036876"/>
                </a:lnTo>
                <a:cubicBezTo>
                  <a:pt x="137290" y="2908209"/>
                  <a:pt x="0" y="2670417"/>
                  <a:pt x="0" y="2413073"/>
                </a:cubicBezTo>
                <a:lnTo>
                  <a:pt x="0" y="1284566"/>
                </a:lnTo>
                <a:cubicBezTo>
                  <a:pt x="0" y="1027223"/>
                  <a:pt x="137290" y="789430"/>
                  <a:pt x="360152" y="660761"/>
                </a:cubicBezTo>
                <a:lnTo>
                  <a:pt x="1337478" y="96503"/>
                </a:lnTo>
                <a:cubicBezTo>
                  <a:pt x="1448910" y="32168"/>
                  <a:pt x="1573270" y="0"/>
                  <a:pt x="16976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Drag and Drop Image Here</a:t>
            </a:r>
          </a:p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7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671 0.0706 L -3.75E-6 -1.1111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D58A-B925-4D84-8BF4-CBAD79DE9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CD7B7-3136-435A-86E6-5D80EDFE8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9FB3-B6D4-4292-92FA-6AEAD8E3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1BF-90DA-4F30-A4A4-14E8464CF34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5C22-4CE1-4618-9355-8266AFB8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1E2D-EA2D-41E5-937E-D4F6308B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6BFB-872B-4AC7-8777-1DE5BCE6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891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1DAB7-12E6-41DF-9537-659D4A762D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6329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F5E97F-25A4-469E-94BD-408022357D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73133" y="1706136"/>
            <a:ext cx="3445732" cy="3445728"/>
          </a:xfrm>
          <a:custGeom>
            <a:avLst/>
            <a:gdLst>
              <a:gd name="connsiteX0" fmla="*/ 1722866 w 3445732"/>
              <a:gd name="connsiteY0" fmla="*/ 0 h 3445728"/>
              <a:gd name="connsiteX1" fmla="*/ 3445732 w 3445732"/>
              <a:gd name="connsiteY1" fmla="*/ 1722864 h 3445728"/>
              <a:gd name="connsiteX2" fmla="*/ 1722866 w 3445732"/>
              <a:gd name="connsiteY2" fmla="*/ 3445728 h 3445728"/>
              <a:gd name="connsiteX3" fmla="*/ 0 w 3445732"/>
              <a:gd name="connsiteY3" fmla="*/ 1722864 h 3445728"/>
              <a:gd name="connsiteX4" fmla="*/ 1722866 w 3445732"/>
              <a:gd name="connsiteY4" fmla="*/ 0 h 344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5732" h="3445728">
                <a:moveTo>
                  <a:pt x="1722866" y="0"/>
                </a:moveTo>
                <a:cubicBezTo>
                  <a:pt x="2674379" y="0"/>
                  <a:pt x="3445732" y="771352"/>
                  <a:pt x="3445732" y="1722864"/>
                </a:cubicBezTo>
                <a:cubicBezTo>
                  <a:pt x="3445732" y="2674376"/>
                  <a:pt x="2674379" y="3445728"/>
                  <a:pt x="1722866" y="3445728"/>
                </a:cubicBezTo>
                <a:cubicBezTo>
                  <a:pt x="771353" y="3445728"/>
                  <a:pt x="0" y="2674376"/>
                  <a:pt x="0" y="1722864"/>
                </a:cubicBezTo>
                <a:cubicBezTo>
                  <a:pt x="0" y="771352"/>
                  <a:pt x="771353" y="0"/>
                  <a:pt x="1722866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effectLst>
            <a:outerShdw blurRad="812800" dist="825500" dir="2700000" sx="92000" sy="92000" algn="tl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9000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8FFD919-EA86-471E-90D4-D3E0FD152E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4875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A5A5E34-4170-4923-9F23-B4BC9BA464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55569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6E0000B2-E54F-485B-9373-01C6458B5C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76263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D70D8CC1-8B40-4F6F-9029-2174B05C4E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96956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63860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90727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56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A639E2B-E1E6-403F-90E8-723F9225B76C}"/>
              </a:ext>
            </a:extLst>
          </p:cNvPr>
          <p:cNvSpPr/>
          <p:nvPr userDrawn="1"/>
        </p:nvSpPr>
        <p:spPr>
          <a:xfrm>
            <a:off x="8140646" y="-1174176"/>
            <a:ext cx="3081797" cy="308179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0EAF76-86D8-417D-8369-9AC1DD74B555}"/>
              </a:ext>
            </a:extLst>
          </p:cNvPr>
          <p:cNvSpPr/>
          <p:nvPr userDrawn="1"/>
        </p:nvSpPr>
        <p:spPr>
          <a:xfrm>
            <a:off x="9662316" y="-1369421"/>
            <a:ext cx="3393387" cy="33933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C3029-06B2-4A48-8D8A-46D26D6CDE9C}"/>
              </a:ext>
            </a:extLst>
          </p:cNvPr>
          <p:cNvSpPr/>
          <p:nvPr userDrawn="1"/>
        </p:nvSpPr>
        <p:spPr>
          <a:xfrm>
            <a:off x="6776374" y="-1473781"/>
            <a:ext cx="3062742" cy="30627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846F6C-F33F-4C4C-BB0F-A35D5BD1C29A}"/>
              </a:ext>
            </a:extLst>
          </p:cNvPr>
          <p:cNvSpPr/>
          <p:nvPr userDrawn="1"/>
        </p:nvSpPr>
        <p:spPr>
          <a:xfrm>
            <a:off x="6786075" y="-353562"/>
            <a:ext cx="3440496" cy="344049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980286-90D0-4AFA-A304-BB47EFDE8D5C}"/>
              </a:ext>
            </a:extLst>
          </p:cNvPr>
          <p:cNvSpPr/>
          <p:nvPr userDrawn="1"/>
        </p:nvSpPr>
        <p:spPr>
          <a:xfrm>
            <a:off x="5033966" y="-1018387"/>
            <a:ext cx="3440496" cy="344049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1D554F-7485-42FF-8CF8-8080BA5F24AA}"/>
              </a:ext>
            </a:extLst>
          </p:cNvPr>
          <p:cNvSpPr/>
          <p:nvPr userDrawn="1"/>
        </p:nvSpPr>
        <p:spPr>
          <a:xfrm>
            <a:off x="8939308" y="-548807"/>
            <a:ext cx="4771538" cy="47715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B702A5-5DB1-4639-A8E6-5221EBFFDB03}"/>
              </a:ext>
            </a:extLst>
          </p:cNvPr>
          <p:cNvSpPr/>
          <p:nvPr userDrawn="1"/>
        </p:nvSpPr>
        <p:spPr>
          <a:xfrm>
            <a:off x="7845214" y="880525"/>
            <a:ext cx="3520902" cy="352089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20DA05-B8D4-4340-A1BC-E7AA30202B15}"/>
              </a:ext>
            </a:extLst>
          </p:cNvPr>
          <p:cNvSpPr/>
          <p:nvPr userDrawn="1"/>
        </p:nvSpPr>
        <p:spPr>
          <a:xfrm>
            <a:off x="6203697" y="1194864"/>
            <a:ext cx="3608419" cy="36084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C97D27-5FC3-4D76-9138-126F058AD221}"/>
              </a:ext>
            </a:extLst>
          </p:cNvPr>
          <p:cNvSpPr/>
          <p:nvPr userDrawn="1"/>
        </p:nvSpPr>
        <p:spPr>
          <a:xfrm>
            <a:off x="9858087" y="1764506"/>
            <a:ext cx="3407268" cy="34072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EE1352-0117-4819-AEA5-DE11C5194BAA}"/>
              </a:ext>
            </a:extLst>
          </p:cNvPr>
          <p:cNvSpPr/>
          <p:nvPr userDrawn="1"/>
        </p:nvSpPr>
        <p:spPr>
          <a:xfrm>
            <a:off x="10760579" y="3653918"/>
            <a:ext cx="2338466" cy="233846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151C58-F51E-4646-BCB8-09DFE6D2FE65}"/>
              </a:ext>
            </a:extLst>
          </p:cNvPr>
          <p:cNvSpPr/>
          <p:nvPr userDrawn="1"/>
        </p:nvSpPr>
        <p:spPr>
          <a:xfrm>
            <a:off x="4900477" y="846687"/>
            <a:ext cx="3407268" cy="340726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3A0EB9-C3C2-44BA-87F7-02EA5934C86C}"/>
              </a:ext>
            </a:extLst>
          </p:cNvPr>
          <p:cNvSpPr/>
          <p:nvPr userDrawn="1"/>
        </p:nvSpPr>
        <p:spPr>
          <a:xfrm>
            <a:off x="8690229" y="2745563"/>
            <a:ext cx="3407268" cy="34072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2BFD17-D7D2-4906-8435-0C8A6335B48D}"/>
              </a:ext>
            </a:extLst>
          </p:cNvPr>
          <p:cNvSpPr/>
          <p:nvPr userDrawn="1"/>
        </p:nvSpPr>
        <p:spPr>
          <a:xfrm>
            <a:off x="7312906" y="2765855"/>
            <a:ext cx="3407268" cy="340726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E7BB07-CF58-4B22-BC4C-350711093922}"/>
              </a:ext>
            </a:extLst>
          </p:cNvPr>
          <p:cNvSpPr/>
          <p:nvPr userDrawn="1"/>
        </p:nvSpPr>
        <p:spPr>
          <a:xfrm>
            <a:off x="6427496" y="3155533"/>
            <a:ext cx="3573986" cy="357398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C0677F-C11E-42EA-AD75-27A44496B253}"/>
              </a:ext>
            </a:extLst>
          </p:cNvPr>
          <p:cNvSpPr/>
          <p:nvPr userDrawn="1"/>
        </p:nvSpPr>
        <p:spPr>
          <a:xfrm>
            <a:off x="4562474" y="2259527"/>
            <a:ext cx="3605846" cy="360584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CD4A54-AB77-4A34-B152-0DAE2833C65B}"/>
              </a:ext>
            </a:extLst>
          </p:cNvPr>
          <p:cNvSpPr/>
          <p:nvPr userDrawn="1"/>
        </p:nvSpPr>
        <p:spPr>
          <a:xfrm>
            <a:off x="9777276" y="4421715"/>
            <a:ext cx="3407268" cy="340726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2B4D38-1868-40AA-A516-6BF8D31D1113}"/>
              </a:ext>
            </a:extLst>
          </p:cNvPr>
          <p:cNvSpPr/>
          <p:nvPr userDrawn="1"/>
        </p:nvSpPr>
        <p:spPr>
          <a:xfrm>
            <a:off x="4804599" y="4007233"/>
            <a:ext cx="3932458" cy="3932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8C7CC9-93B3-4F69-AB75-70B655644643}"/>
              </a:ext>
            </a:extLst>
          </p:cNvPr>
          <p:cNvSpPr/>
          <p:nvPr userDrawn="1"/>
        </p:nvSpPr>
        <p:spPr>
          <a:xfrm>
            <a:off x="8329869" y="4386914"/>
            <a:ext cx="3407268" cy="34072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BA8097-00A8-4148-B11A-725AC6F96E80}"/>
              </a:ext>
            </a:extLst>
          </p:cNvPr>
          <p:cNvSpPr/>
          <p:nvPr userDrawn="1"/>
        </p:nvSpPr>
        <p:spPr>
          <a:xfrm>
            <a:off x="6759421" y="4566772"/>
            <a:ext cx="3407268" cy="34072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965200" dist="482600" dir="16200000" sx="94000" sy="94000" rotWithShape="0">
              <a:prstClr val="black">
                <a:alpha val="15000"/>
              </a:prstClr>
            </a:outerShdw>
            <a:softEdge rad="546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63828B-4CD2-4A55-91E6-37A555BA05A4}"/>
              </a:ext>
            </a:extLst>
          </p:cNvPr>
          <p:cNvSpPr/>
          <p:nvPr userDrawn="1"/>
        </p:nvSpPr>
        <p:spPr>
          <a:xfrm>
            <a:off x="5723378" y="1"/>
            <a:ext cx="646862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3C3572-BAF3-4ABB-9170-743539511F4F}"/>
              </a:ext>
            </a:extLst>
          </p:cNvPr>
          <p:cNvSpPr/>
          <p:nvPr userDrawn="1"/>
        </p:nvSpPr>
        <p:spPr>
          <a:xfrm>
            <a:off x="4268914" y="1"/>
            <a:ext cx="14544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C99E0A-4590-4B53-BACD-1AB0339663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17175" y="1515221"/>
            <a:ext cx="2681028" cy="3827562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150" dirty="0"/>
              <a:t>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1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1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1000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81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81000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81000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2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 p14:presetBounceEnd="81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2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81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81000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3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81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3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81000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 p14:presetBounceEnd="81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4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4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 p14:presetBounceEnd="81000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 p14:presetBounceEnd="81000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5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 p14:presetBounceEnd="81000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5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 p14:presetBounceEnd="81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6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81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6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6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 p14:presetBounceEnd="81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 p14:presetBounceEnd="81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7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 p14:presetBounceEnd="81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3.7037E-7 L -2.08333E-6 0.39259 " pathEditMode="relative" rAng="0" ptsTypes="AA">
                                          <p:cBhvr>
                                            <p:cTn id="85" dur="125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6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4" grpId="0" animBg="1"/>
          <p:bldP spid="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5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6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8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9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1" fill="hold" grpId="0" nodeType="withEffect">
                                      <p:stCondLst>
                                        <p:cond delay="105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1" fill="hold" grpId="0" nodeType="withEffect">
                                      <p:stCondLst>
                                        <p:cond delay="11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1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1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1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6 -3.7037E-7 L -2.08333E-6 0.39259 " pathEditMode="relative" rAng="0" ptsTypes="AA">
                                          <p:cBhvr>
                                            <p:cTn id="85" dur="125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1963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21" grpId="0" animBg="1"/>
          <p:bldP spid="22" grpId="0" animBg="1"/>
          <p:bldP spid="4" grpId="0" animBg="1"/>
          <p:bldP spid="4" grpId="1" animBg="1"/>
        </p:bldLst>
      </p:timing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4009EF00-5503-45E3-999A-7A2F382BB5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88300" y="2032000"/>
            <a:ext cx="3217333" cy="482600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  <a:effectLst>
            <a:outerShdw blurRad="749300" dist="38100" dir="5400000" algn="t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3FDB282-6495-4690-9DB5-C4ABE57BE1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30900" y="685800"/>
            <a:ext cx="3937000" cy="6172200"/>
          </a:xfrm>
          <a:prstGeom prst="rect">
            <a:avLst/>
          </a:pr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2000" decel="7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2000" decel="78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bg>
      <p:bgPr>
        <a:gradFill>
          <a:gsLst>
            <a:gs pos="15000">
              <a:schemeClr val="accent2"/>
            </a:gs>
            <a:gs pos="85000">
              <a:schemeClr val="accent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7DDC3-C1F3-496B-9F76-1F1566580492}"/>
              </a:ext>
            </a:extLst>
          </p:cNvPr>
          <p:cNvSpPr txBox="1"/>
          <p:nvPr userDrawn="1"/>
        </p:nvSpPr>
        <p:spPr>
          <a:xfrm>
            <a:off x="958428" y="6330675"/>
            <a:ext cx="1630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-110" dirty="0">
                <a:solidFill>
                  <a:schemeClr val="bg1"/>
                </a:solidFill>
                <a:latin typeface="+mj-lt"/>
              </a:rPr>
              <a:t>2022 essentials.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C939B-C98F-41CC-82F9-0F420F74BCA8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6793D-4B08-4023-BCB9-83E9B2971356}"/>
              </a:ext>
            </a:extLst>
          </p:cNvPr>
          <p:cNvSpPr txBox="1"/>
          <p:nvPr userDrawn="1"/>
        </p:nvSpPr>
        <p:spPr>
          <a:xfrm>
            <a:off x="8625526" y="6330675"/>
            <a:ext cx="260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-110" dirty="0">
                <a:solidFill>
                  <a:schemeClr val="bg1"/>
                </a:solidFill>
                <a:latin typeface="+mj-lt"/>
              </a:rPr>
              <a:t>www.website.com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CF556A-F5C6-41A4-B27D-EE0328B898EC}"/>
              </a:ext>
            </a:extLst>
          </p:cNvPr>
          <p:cNvCxnSpPr>
            <a:cxnSpLocks/>
          </p:cNvCxnSpPr>
          <p:nvPr userDrawn="1"/>
        </p:nvCxnSpPr>
        <p:spPr>
          <a:xfrm>
            <a:off x="1055688" y="6308725"/>
            <a:ext cx="10080625" cy="0"/>
          </a:xfrm>
          <a:prstGeom prst="line">
            <a:avLst/>
          </a:prstGeom>
          <a:ln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形状 1945">
            <a:extLst>
              <a:ext uri="{FF2B5EF4-FFF2-40B4-BE49-F238E27FC236}">
                <a16:creationId xmlns:a16="http://schemas.microsoft.com/office/drawing/2014/main" id="{08C3F066-86FB-418A-8656-CE63A8A6D33C}"/>
              </a:ext>
            </a:extLst>
          </p:cNvPr>
          <p:cNvSpPr/>
          <p:nvPr userDrawn="1"/>
        </p:nvSpPr>
        <p:spPr>
          <a:xfrm>
            <a:off x="9366154" y="6452258"/>
            <a:ext cx="136669" cy="136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6" y="6134"/>
                </a:moveTo>
                <a:lnTo>
                  <a:pt x="2541" y="21600"/>
                </a:lnTo>
                <a:lnTo>
                  <a:pt x="0" y="19059"/>
                </a:lnTo>
                <a:lnTo>
                  <a:pt x="15464" y="3594"/>
                </a:lnTo>
                <a:lnTo>
                  <a:pt x="1835" y="3594"/>
                </a:lnTo>
                <a:lnTo>
                  <a:pt x="1835" y="0"/>
                </a:lnTo>
                <a:lnTo>
                  <a:pt x="21600" y="0"/>
                </a:lnTo>
                <a:lnTo>
                  <a:pt x="21600" y="19765"/>
                </a:lnTo>
                <a:lnTo>
                  <a:pt x="18006" y="19765"/>
                </a:lnTo>
                <a:lnTo>
                  <a:pt x="18006" y="6134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6120E17-AB43-4CEF-A0BB-0B795A5CB5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2961" y="2574086"/>
            <a:ext cx="5961403" cy="5543468"/>
          </a:xfrm>
          <a:custGeom>
            <a:avLst/>
            <a:gdLst>
              <a:gd name="connsiteX0" fmla="*/ 5513596 w 5961403"/>
              <a:gd name="connsiteY0" fmla="*/ 461851 h 5543468"/>
              <a:gd name="connsiteX1" fmla="*/ 5575614 w 5961403"/>
              <a:gd name="connsiteY1" fmla="*/ 463314 h 5543468"/>
              <a:gd name="connsiteX2" fmla="*/ 5737761 w 5961403"/>
              <a:gd name="connsiteY2" fmla="*/ 513033 h 5543468"/>
              <a:gd name="connsiteX3" fmla="*/ 5909704 w 5961403"/>
              <a:gd name="connsiteY3" fmla="*/ 1092049 h 5543468"/>
              <a:gd name="connsiteX4" fmla="*/ 5463023 w 5961403"/>
              <a:gd name="connsiteY4" fmla="*/ 1916072 h 5543468"/>
              <a:gd name="connsiteX5" fmla="*/ 4884007 w 5961403"/>
              <a:gd name="connsiteY5" fmla="*/ 2088015 h 5543468"/>
              <a:gd name="connsiteX6" fmla="*/ 4884008 w 5961403"/>
              <a:gd name="connsiteY6" fmla="*/ 2088015 h 5543468"/>
              <a:gd name="connsiteX7" fmla="*/ 4712066 w 5961403"/>
              <a:gd name="connsiteY7" fmla="*/ 1508999 h 5543468"/>
              <a:gd name="connsiteX8" fmla="*/ 5158745 w 5961403"/>
              <a:gd name="connsiteY8" fmla="*/ 684976 h 5543468"/>
              <a:gd name="connsiteX9" fmla="*/ 5513596 w 5961403"/>
              <a:gd name="connsiteY9" fmla="*/ 461851 h 5543468"/>
              <a:gd name="connsiteX10" fmla="*/ 3018806 w 5961403"/>
              <a:gd name="connsiteY10" fmla="*/ 478 h 5543468"/>
              <a:gd name="connsiteX11" fmla="*/ 3691180 w 5961403"/>
              <a:gd name="connsiteY11" fmla="*/ 190624 h 5543468"/>
              <a:gd name="connsiteX12" fmla="*/ 4211328 w 5961403"/>
              <a:gd name="connsiteY12" fmla="*/ 2131842 h 5543468"/>
              <a:gd name="connsiteX13" fmla="*/ 2651988 w 5961403"/>
              <a:gd name="connsiteY13" fmla="*/ 4832696 h 5543468"/>
              <a:gd name="connsiteX14" fmla="*/ 710770 w 5961403"/>
              <a:gd name="connsiteY14" fmla="*/ 5352845 h 5543468"/>
              <a:gd name="connsiteX15" fmla="*/ 710771 w 5961403"/>
              <a:gd name="connsiteY15" fmla="*/ 5352844 h 5543468"/>
              <a:gd name="connsiteX16" fmla="*/ 190624 w 5961403"/>
              <a:gd name="connsiteY16" fmla="*/ 3411626 h 5543468"/>
              <a:gd name="connsiteX17" fmla="*/ 1749962 w 5961403"/>
              <a:gd name="connsiteY17" fmla="*/ 710772 h 5543468"/>
              <a:gd name="connsiteX18" fmla="*/ 3018806 w 5961403"/>
              <a:gd name="connsiteY18" fmla="*/ 478 h 55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961403" h="5543468">
                <a:moveTo>
                  <a:pt x="5513596" y="461851"/>
                </a:moveTo>
                <a:cubicBezTo>
                  <a:pt x="5534178" y="460836"/>
                  <a:pt x="5554906" y="461308"/>
                  <a:pt x="5575614" y="463314"/>
                </a:cubicBezTo>
                <a:cubicBezTo>
                  <a:pt x="5630834" y="468665"/>
                  <a:pt x="5685918" y="484930"/>
                  <a:pt x="5737761" y="513033"/>
                </a:cubicBezTo>
                <a:cubicBezTo>
                  <a:pt x="5945133" y="625443"/>
                  <a:pt x="6022114" y="884678"/>
                  <a:pt x="5909704" y="1092049"/>
                </a:cubicBezTo>
                <a:cubicBezTo>
                  <a:pt x="5760810" y="1366724"/>
                  <a:pt x="5611917" y="1641397"/>
                  <a:pt x="5463023" y="1916072"/>
                </a:cubicBezTo>
                <a:cubicBezTo>
                  <a:pt x="5350613" y="2123444"/>
                  <a:pt x="5091378" y="2200426"/>
                  <a:pt x="4884007" y="2088015"/>
                </a:cubicBezTo>
                <a:lnTo>
                  <a:pt x="4884008" y="2088015"/>
                </a:lnTo>
                <a:cubicBezTo>
                  <a:pt x="4676637" y="1975604"/>
                  <a:pt x="4599656" y="1716370"/>
                  <a:pt x="4712066" y="1508999"/>
                </a:cubicBezTo>
                <a:lnTo>
                  <a:pt x="5158745" y="684976"/>
                </a:lnTo>
                <a:cubicBezTo>
                  <a:pt x="5232515" y="548888"/>
                  <a:pt x="5369515" y="468955"/>
                  <a:pt x="5513596" y="461851"/>
                </a:cubicBezTo>
                <a:close/>
                <a:moveTo>
                  <a:pt x="3018806" y="478"/>
                </a:moveTo>
                <a:cubicBezTo>
                  <a:pt x="3247877" y="6428"/>
                  <a:pt x="3478778" y="67994"/>
                  <a:pt x="3691180" y="190624"/>
                </a:cubicBezTo>
                <a:cubicBezTo>
                  <a:pt x="4370867" y="583042"/>
                  <a:pt x="4603745" y="1452155"/>
                  <a:pt x="4211328" y="2131842"/>
                </a:cubicBezTo>
                <a:cubicBezTo>
                  <a:pt x="3691548" y="3032126"/>
                  <a:pt x="3171768" y="3932412"/>
                  <a:pt x="2651988" y="4832696"/>
                </a:cubicBezTo>
                <a:cubicBezTo>
                  <a:pt x="2259571" y="5512384"/>
                  <a:pt x="1390457" y="5745261"/>
                  <a:pt x="710770" y="5352845"/>
                </a:cubicBezTo>
                <a:lnTo>
                  <a:pt x="710771" y="5352844"/>
                </a:lnTo>
                <a:cubicBezTo>
                  <a:pt x="31084" y="4960426"/>
                  <a:pt x="-201794" y="4091313"/>
                  <a:pt x="190624" y="3411626"/>
                </a:cubicBezTo>
                <a:lnTo>
                  <a:pt x="1749962" y="710772"/>
                </a:lnTo>
                <a:cubicBezTo>
                  <a:pt x="2019750" y="243488"/>
                  <a:pt x="2514850" y="-12610"/>
                  <a:pt x="3018806" y="478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625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96 0.23819 L 0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-1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7">
            <a:extLst>
              <a:ext uri="{FF2B5EF4-FFF2-40B4-BE49-F238E27FC236}">
                <a16:creationId xmlns:a16="http://schemas.microsoft.com/office/drawing/2014/main" id="{A4EA69D1-BAD9-42D6-83D9-F2B439E7249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752600"/>
              <a:gd name="connsiteY0" fmla="*/ 0 h 1752600"/>
              <a:gd name="connsiteX1" fmla="*/ 1752600 w 1752600"/>
              <a:gd name="connsiteY1" fmla="*/ 0 h 1752600"/>
              <a:gd name="connsiteX2" fmla="*/ 1752600 w 1752600"/>
              <a:gd name="connsiteY2" fmla="*/ 1752600 h 1752600"/>
              <a:gd name="connsiteX3" fmla="*/ 0 w 1752600"/>
              <a:gd name="connsiteY3" fmla="*/ 17526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2600" h="1752600">
                <a:moveTo>
                  <a:pt x="0" y="0"/>
                </a:moveTo>
                <a:lnTo>
                  <a:pt x="1752600" y="0"/>
                </a:lnTo>
                <a:lnTo>
                  <a:pt x="1752600" y="1752600"/>
                </a:lnTo>
                <a:lnTo>
                  <a:pt x="0" y="17526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5D6259C-70F8-4B86-AAA6-E328E6EAE9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60040" y="587772"/>
            <a:ext cx="8271921" cy="4056856"/>
          </a:xfrm>
          <a:custGeom>
            <a:avLst/>
            <a:gdLst>
              <a:gd name="connsiteX0" fmla="*/ 3151412 w 8271921"/>
              <a:gd name="connsiteY0" fmla="*/ 1734857 h 4056856"/>
              <a:gd name="connsiteX1" fmla="*/ 2899695 w 8271921"/>
              <a:gd name="connsiteY1" fmla="*/ 1801434 h 4056856"/>
              <a:gd name="connsiteX2" fmla="*/ 2720940 w 8271921"/>
              <a:gd name="connsiteY2" fmla="*/ 1980190 h 4056856"/>
              <a:gd name="connsiteX3" fmla="*/ 2655274 w 8271921"/>
              <a:gd name="connsiteY3" fmla="*/ 2232819 h 4056856"/>
              <a:gd name="connsiteX4" fmla="*/ 2655274 w 8271921"/>
              <a:gd name="connsiteY4" fmla="*/ 3143013 h 4056856"/>
              <a:gd name="connsiteX5" fmla="*/ 2720940 w 8271921"/>
              <a:gd name="connsiteY5" fmla="*/ 3393819 h 4056856"/>
              <a:gd name="connsiteX6" fmla="*/ 2899695 w 8271921"/>
              <a:gd name="connsiteY6" fmla="*/ 3572574 h 4056856"/>
              <a:gd name="connsiteX7" fmla="*/ 3151412 w 8271921"/>
              <a:gd name="connsiteY7" fmla="*/ 3639152 h 4056856"/>
              <a:gd name="connsiteX8" fmla="*/ 3403130 w 8271921"/>
              <a:gd name="connsiteY8" fmla="*/ 3572574 h 4056856"/>
              <a:gd name="connsiteX9" fmla="*/ 3581886 w 8271921"/>
              <a:gd name="connsiteY9" fmla="*/ 3393819 h 4056856"/>
              <a:gd name="connsiteX10" fmla="*/ 3647551 w 8271921"/>
              <a:gd name="connsiteY10" fmla="*/ 3143013 h 4056856"/>
              <a:gd name="connsiteX11" fmla="*/ 3647551 w 8271921"/>
              <a:gd name="connsiteY11" fmla="*/ 2232819 h 4056856"/>
              <a:gd name="connsiteX12" fmla="*/ 3581886 w 8271921"/>
              <a:gd name="connsiteY12" fmla="*/ 1980190 h 4056856"/>
              <a:gd name="connsiteX13" fmla="*/ 3403130 w 8271921"/>
              <a:gd name="connsiteY13" fmla="*/ 1801434 h 4056856"/>
              <a:gd name="connsiteX14" fmla="*/ 3151412 w 8271921"/>
              <a:gd name="connsiteY14" fmla="*/ 1734857 h 4056856"/>
              <a:gd name="connsiteX15" fmla="*/ 3151412 w 8271921"/>
              <a:gd name="connsiteY15" fmla="*/ 1320800 h 4056856"/>
              <a:gd name="connsiteX16" fmla="*/ 3642991 w 8271921"/>
              <a:gd name="connsiteY16" fmla="*/ 1440274 h 4056856"/>
              <a:gd name="connsiteX17" fmla="*/ 3975878 w 8271921"/>
              <a:gd name="connsiteY17" fmla="*/ 1773161 h 4056856"/>
              <a:gd name="connsiteX18" fmla="*/ 4096265 w 8271921"/>
              <a:gd name="connsiteY18" fmla="*/ 2265652 h 4056856"/>
              <a:gd name="connsiteX19" fmla="*/ 4096265 w 8271921"/>
              <a:gd name="connsiteY19" fmla="*/ 3112005 h 4056856"/>
              <a:gd name="connsiteX20" fmla="*/ 3975878 w 8271921"/>
              <a:gd name="connsiteY20" fmla="*/ 3604495 h 4056856"/>
              <a:gd name="connsiteX21" fmla="*/ 3642991 w 8271921"/>
              <a:gd name="connsiteY21" fmla="*/ 3937382 h 4056856"/>
              <a:gd name="connsiteX22" fmla="*/ 3151412 w 8271921"/>
              <a:gd name="connsiteY22" fmla="*/ 4056856 h 4056856"/>
              <a:gd name="connsiteX23" fmla="*/ 2658923 w 8271921"/>
              <a:gd name="connsiteY23" fmla="*/ 3937382 h 4056856"/>
              <a:gd name="connsiteX24" fmla="*/ 2326036 w 8271921"/>
              <a:gd name="connsiteY24" fmla="*/ 3604495 h 4056856"/>
              <a:gd name="connsiteX25" fmla="*/ 2206561 w 8271921"/>
              <a:gd name="connsiteY25" fmla="*/ 3112005 h 4056856"/>
              <a:gd name="connsiteX26" fmla="*/ 2206561 w 8271921"/>
              <a:gd name="connsiteY26" fmla="*/ 2265652 h 4056856"/>
              <a:gd name="connsiteX27" fmla="*/ 2326036 w 8271921"/>
              <a:gd name="connsiteY27" fmla="*/ 1773161 h 4056856"/>
              <a:gd name="connsiteX28" fmla="*/ 2658923 w 8271921"/>
              <a:gd name="connsiteY28" fmla="*/ 1440274 h 4056856"/>
              <a:gd name="connsiteX29" fmla="*/ 3151412 w 8271921"/>
              <a:gd name="connsiteY29" fmla="*/ 1320800 h 4056856"/>
              <a:gd name="connsiteX30" fmla="*/ 924787 w 8271921"/>
              <a:gd name="connsiteY30" fmla="*/ 1320800 h 4056856"/>
              <a:gd name="connsiteX31" fmla="*/ 1377148 w 8271921"/>
              <a:gd name="connsiteY31" fmla="*/ 1432978 h 4056856"/>
              <a:gd name="connsiteX32" fmla="*/ 1692706 w 8271921"/>
              <a:gd name="connsiteY32" fmla="*/ 1743065 h 4056856"/>
              <a:gd name="connsiteX33" fmla="*/ 1807621 w 8271921"/>
              <a:gd name="connsiteY33" fmla="*/ 2198162 h 4056856"/>
              <a:gd name="connsiteX34" fmla="*/ 1756548 w 8271921"/>
              <a:gd name="connsiteY34" fmla="*/ 2513721 h 4056856"/>
              <a:gd name="connsiteX35" fmla="*/ 1604241 w 8271921"/>
              <a:gd name="connsiteY35" fmla="*/ 2749021 h 4056856"/>
              <a:gd name="connsiteX36" fmla="*/ 1353436 w 8271921"/>
              <a:gd name="connsiteY36" fmla="*/ 2987970 h 4056856"/>
              <a:gd name="connsiteX37" fmla="*/ 679913 w 8271921"/>
              <a:gd name="connsiteY37" fmla="*/ 3584431 h 4056856"/>
              <a:gd name="connsiteX38" fmla="*/ 1807621 w 8271921"/>
              <a:gd name="connsiteY38" fmla="*/ 3584431 h 4056856"/>
              <a:gd name="connsiteX39" fmla="*/ 1807621 w 8271921"/>
              <a:gd name="connsiteY39" fmla="*/ 3998487 h 4056856"/>
              <a:gd name="connsiteX40" fmla="*/ 0 w 8271921"/>
              <a:gd name="connsiteY40" fmla="*/ 3998487 h 4056856"/>
              <a:gd name="connsiteX41" fmla="*/ 0 w 8271921"/>
              <a:gd name="connsiteY41" fmla="*/ 3615439 h 4056856"/>
              <a:gd name="connsiteX42" fmla="*/ 1123607 w 8271921"/>
              <a:gd name="connsiteY42" fmla="*/ 2614043 h 4056856"/>
              <a:gd name="connsiteX43" fmla="*/ 1306011 w 8271921"/>
              <a:gd name="connsiteY43" fmla="*/ 2393334 h 4056856"/>
              <a:gd name="connsiteX44" fmla="*/ 1357084 w 8271921"/>
              <a:gd name="connsiteY44" fmla="*/ 2192690 h 4056856"/>
              <a:gd name="connsiteX45" fmla="*/ 1300539 w 8271921"/>
              <a:gd name="connsiteY45" fmla="*/ 1958301 h 4056856"/>
              <a:gd name="connsiteX46" fmla="*/ 1144584 w 8271921"/>
              <a:gd name="connsiteY46" fmla="*/ 1795050 h 4056856"/>
              <a:gd name="connsiteX47" fmla="*/ 915666 w 8271921"/>
              <a:gd name="connsiteY47" fmla="*/ 1734857 h 4056856"/>
              <a:gd name="connsiteX48" fmla="*/ 673981 w 8271921"/>
              <a:gd name="connsiteY48" fmla="*/ 1797786 h 4056856"/>
              <a:gd name="connsiteX49" fmla="*/ 510730 w 8271921"/>
              <a:gd name="connsiteY49" fmla="*/ 1964685 h 4056856"/>
              <a:gd name="connsiteX50" fmla="*/ 456009 w 8271921"/>
              <a:gd name="connsiteY50" fmla="*/ 2189042 h 4056856"/>
              <a:gd name="connsiteX51" fmla="*/ 3648 w 8271921"/>
              <a:gd name="connsiteY51" fmla="*/ 2189042 h 4056856"/>
              <a:gd name="connsiteX52" fmla="*/ 121298 w 8271921"/>
              <a:gd name="connsiteY52" fmla="*/ 1731209 h 4056856"/>
              <a:gd name="connsiteX53" fmla="*/ 445977 w 8271921"/>
              <a:gd name="connsiteY53" fmla="*/ 1428418 h 4056856"/>
              <a:gd name="connsiteX54" fmla="*/ 924787 w 8271921"/>
              <a:gd name="connsiteY54" fmla="*/ 1320800 h 4056856"/>
              <a:gd name="connsiteX55" fmla="*/ 7389087 w 8271921"/>
              <a:gd name="connsiteY55" fmla="*/ 0 h 4056856"/>
              <a:gd name="connsiteX56" fmla="*/ 7841448 w 8271921"/>
              <a:gd name="connsiteY56" fmla="*/ 112178 h 4056856"/>
              <a:gd name="connsiteX57" fmla="*/ 8157007 w 8271921"/>
              <a:gd name="connsiteY57" fmla="*/ 422265 h 4056856"/>
              <a:gd name="connsiteX58" fmla="*/ 8271921 w 8271921"/>
              <a:gd name="connsiteY58" fmla="*/ 877362 h 4056856"/>
              <a:gd name="connsiteX59" fmla="*/ 8220848 w 8271921"/>
              <a:gd name="connsiteY59" fmla="*/ 1192921 h 4056856"/>
              <a:gd name="connsiteX60" fmla="*/ 8068541 w 8271921"/>
              <a:gd name="connsiteY60" fmla="*/ 1428221 h 4056856"/>
              <a:gd name="connsiteX61" fmla="*/ 7817736 w 8271921"/>
              <a:gd name="connsiteY61" fmla="*/ 1667170 h 4056856"/>
              <a:gd name="connsiteX62" fmla="*/ 7144213 w 8271921"/>
              <a:gd name="connsiteY62" fmla="*/ 2263631 h 4056856"/>
              <a:gd name="connsiteX63" fmla="*/ 8271921 w 8271921"/>
              <a:gd name="connsiteY63" fmla="*/ 2263631 h 4056856"/>
              <a:gd name="connsiteX64" fmla="*/ 8271921 w 8271921"/>
              <a:gd name="connsiteY64" fmla="*/ 2677687 h 4056856"/>
              <a:gd name="connsiteX65" fmla="*/ 6464300 w 8271921"/>
              <a:gd name="connsiteY65" fmla="*/ 2677687 h 4056856"/>
              <a:gd name="connsiteX66" fmla="*/ 6464300 w 8271921"/>
              <a:gd name="connsiteY66" fmla="*/ 2294639 h 4056856"/>
              <a:gd name="connsiteX67" fmla="*/ 7587907 w 8271921"/>
              <a:gd name="connsiteY67" fmla="*/ 1293243 h 4056856"/>
              <a:gd name="connsiteX68" fmla="*/ 7770311 w 8271921"/>
              <a:gd name="connsiteY68" fmla="*/ 1072534 h 4056856"/>
              <a:gd name="connsiteX69" fmla="*/ 7821384 w 8271921"/>
              <a:gd name="connsiteY69" fmla="*/ 871890 h 4056856"/>
              <a:gd name="connsiteX70" fmla="*/ 7764838 w 8271921"/>
              <a:gd name="connsiteY70" fmla="*/ 637501 h 4056856"/>
              <a:gd name="connsiteX71" fmla="*/ 7608883 w 8271921"/>
              <a:gd name="connsiteY71" fmla="*/ 474250 h 4056856"/>
              <a:gd name="connsiteX72" fmla="*/ 7379966 w 8271921"/>
              <a:gd name="connsiteY72" fmla="*/ 414056 h 4056856"/>
              <a:gd name="connsiteX73" fmla="*/ 7138282 w 8271921"/>
              <a:gd name="connsiteY73" fmla="*/ 476986 h 4056856"/>
              <a:gd name="connsiteX74" fmla="*/ 6975030 w 8271921"/>
              <a:gd name="connsiteY74" fmla="*/ 643885 h 4056856"/>
              <a:gd name="connsiteX75" fmla="*/ 6920309 w 8271921"/>
              <a:gd name="connsiteY75" fmla="*/ 868242 h 4056856"/>
              <a:gd name="connsiteX76" fmla="*/ 6467948 w 8271921"/>
              <a:gd name="connsiteY76" fmla="*/ 868242 h 4056856"/>
              <a:gd name="connsiteX77" fmla="*/ 6585598 w 8271921"/>
              <a:gd name="connsiteY77" fmla="*/ 410409 h 4056856"/>
              <a:gd name="connsiteX78" fmla="*/ 6910277 w 8271921"/>
              <a:gd name="connsiteY78" fmla="*/ 107618 h 4056856"/>
              <a:gd name="connsiteX79" fmla="*/ 7389087 w 8271921"/>
              <a:gd name="connsiteY79" fmla="*/ 0 h 4056856"/>
              <a:gd name="connsiteX80" fmla="*/ 5255487 w 8271921"/>
              <a:gd name="connsiteY80" fmla="*/ 0 h 4056856"/>
              <a:gd name="connsiteX81" fmla="*/ 5707848 w 8271921"/>
              <a:gd name="connsiteY81" fmla="*/ 112178 h 4056856"/>
              <a:gd name="connsiteX82" fmla="*/ 6023407 w 8271921"/>
              <a:gd name="connsiteY82" fmla="*/ 422265 h 4056856"/>
              <a:gd name="connsiteX83" fmla="*/ 6138321 w 8271921"/>
              <a:gd name="connsiteY83" fmla="*/ 877362 h 4056856"/>
              <a:gd name="connsiteX84" fmla="*/ 6087248 w 8271921"/>
              <a:gd name="connsiteY84" fmla="*/ 1192921 h 4056856"/>
              <a:gd name="connsiteX85" fmla="*/ 5934941 w 8271921"/>
              <a:gd name="connsiteY85" fmla="*/ 1428221 h 4056856"/>
              <a:gd name="connsiteX86" fmla="*/ 5684136 w 8271921"/>
              <a:gd name="connsiteY86" fmla="*/ 1667170 h 4056856"/>
              <a:gd name="connsiteX87" fmla="*/ 5010614 w 8271921"/>
              <a:gd name="connsiteY87" fmla="*/ 2263631 h 4056856"/>
              <a:gd name="connsiteX88" fmla="*/ 6138321 w 8271921"/>
              <a:gd name="connsiteY88" fmla="*/ 2263631 h 4056856"/>
              <a:gd name="connsiteX89" fmla="*/ 6138321 w 8271921"/>
              <a:gd name="connsiteY89" fmla="*/ 2677687 h 4056856"/>
              <a:gd name="connsiteX90" fmla="*/ 4330700 w 8271921"/>
              <a:gd name="connsiteY90" fmla="*/ 2677687 h 4056856"/>
              <a:gd name="connsiteX91" fmla="*/ 4330700 w 8271921"/>
              <a:gd name="connsiteY91" fmla="*/ 2294639 h 4056856"/>
              <a:gd name="connsiteX92" fmla="*/ 5454307 w 8271921"/>
              <a:gd name="connsiteY92" fmla="*/ 1293243 h 4056856"/>
              <a:gd name="connsiteX93" fmla="*/ 5636711 w 8271921"/>
              <a:gd name="connsiteY93" fmla="*/ 1072534 h 4056856"/>
              <a:gd name="connsiteX94" fmla="*/ 5687784 w 8271921"/>
              <a:gd name="connsiteY94" fmla="*/ 871890 h 4056856"/>
              <a:gd name="connsiteX95" fmla="*/ 5631239 w 8271921"/>
              <a:gd name="connsiteY95" fmla="*/ 637501 h 4056856"/>
              <a:gd name="connsiteX96" fmla="*/ 5475284 w 8271921"/>
              <a:gd name="connsiteY96" fmla="*/ 474250 h 4056856"/>
              <a:gd name="connsiteX97" fmla="*/ 5246367 w 8271921"/>
              <a:gd name="connsiteY97" fmla="*/ 414056 h 4056856"/>
              <a:gd name="connsiteX98" fmla="*/ 5004682 w 8271921"/>
              <a:gd name="connsiteY98" fmla="*/ 476986 h 4056856"/>
              <a:gd name="connsiteX99" fmla="*/ 4841430 w 8271921"/>
              <a:gd name="connsiteY99" fmla="*/ 643885 h 4056856"/>
              <a:gd name="connsiteX100" fmla="*/ 4786709 w 8271921"/>
              <a:gd name="connsiteY100" fmla="*/ 868242 h 4056856"/>
              <a:gd name="connsiteX101" fmla="*/ 4334348 w 8271921"/>
              <a:gd name="connsiteY101" fmla="*/ 868242 h 4056856"/>
              <a:gd name="connsiteX102" fmla="*/ 4451999 w 8271921"/>
              <a:gd name="connsiteY102" fmla="*/ 410409 h 4056856"/>
              <a:gd name="connsiteX103" fmla="*/ 4776677 w 8271921"/>
              <a:gd name="connsiteY103" fmla="*/ 107618 h 4056856"/>
              <a:gd name="connsiteX104" fmla="*/ 5255487 w 8271921"/>
              <a:gd name="connsiteY104" fmla="*/ 0 h 4056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8271921" h="4056856">
                <a:moveTo>
                  <a:pt x="3151412" y="1734857"/>
                </a:moveTo>
                <a:cubicBezTo>
                  <a:pt x="3058995" y="1734857"/>
                  <a:pt x="2975089" y="1757049"/>
                  <a:pt x="2899695" y="1801434"/>
                </a:cubicBezTo>
                <a:cubicBezTo>
                  <a:pt x="2824302" y="1845819"/>
                  <a:pt x="2764717" y="1905404"/>
                  <a:pt x="2720940" y="1980190"/>
                </a:cubicBezTo>
                <a:cubicBezTo>
                  <a:pt x="2677163" y="2054975"/>
                  <a:pt x="2655274" y="2139185"/>
                  <a:pt x="2655274" y="2232819"/>
                </a:cubicBezTo>
                <a:lnTo>
                  <a:pt x="2655274" y="3143013"/>
                </a:lnTo>
                <a:cubicBezTo>
                  <a:pt x="2655274" y="3235431"/>
                  <a:pt x="2677163" y="3319033"/>
                  <a:pt x="2720940" y="3393819"/>
                </a:cubicBezTo>
                <a:cubicBezTo>
                  <a:pt x="2764717" y="3468604"/>
                  <a:pt x="2824302" y="3528189"/>
                  <a:pt x="2899695" y="3572574"/>
                </a:cubicBezTo>
                <a:cubicBezTo>
                  <a:pt x="2975089" y="3616959"/>
                  <a:pt x="3058995" y="3639152"/>
                  <a:pt x="3151412" y="3639152"/>
                </a:cubicBezTo>
                <a:cubicBezTo>
                  <a:pt x="3243831" y="3639152"/>
                  <a:pt x="3327736" y="3616959"/>
                  <a:pt x="3403130" y="3572574"/>
                </a:cubicBezTo>
                <a:cubicBezTo>
                  <a:pt x="3478523" y="3528189"/>
                  <a:pt x="3538108" y="3468604"/>
                  <a:pt x="3581886" y="3393819"/>
                </a:cubicBezTo>
                <a:cubicBezTo>
                  <a:pt x="3625663" y="3319033"/>
                  <a:pt x="3647551" y="3235431"/>
                  <a:pt x="3647551" y="3143013"/>
                </a:cubicBezTo>
                <a:lnTo>
                  <a:pt x="3647551" y="2232819"/>
                </a:lnTo>
                <a:cubicBezTo>
                  <a:pt x="3647551" y="2139185"/>
                  <a:pt x="3625663" y="2054975"/>
                  <a:pt x="3581886" y="1980190"/>
                </a:cubicBezTo>
                <a:cubicBezTo>
                  <a:pt x="3538108" y="1905404"/>
                  <a:pt x="3478523" y="1845819"/>
                  <a:pt x="3403130" y="1801434"/>
                </a:cubicBezTo>
                <a:cubicBezTo>
                  <a:pt x="3327736" y="1757049"/>
                  <a:pt x="3243831" y="1734857"/>
                  <a:pt x="3151412" y="1734857"/>
                </a:cubicBezTo>
                <a:close/>
                <a:moveTo>
                  <a:pt x="3151412" y="1320800"/>
                </a:moveTo>
                <a:cubicBezTo>
                  <a:pt x="3337465" y="1320800"/>
                  <a:pt x="3501324" y="1360625"/>
                  <a:pt x="3642991" y="1440274"/>
                </a:cubicBezTo>
                <a:cubicBezTo>
                  <a:pt x="3784658" y="1519924"/>
                  <a:pt x="3895620" y="1630886"/>
                  <a:pt x="3975878" y="1773161"/>
                </a:cubicBezTo>
                <a:cubicBezTo>
                  <a:pt x="4056135" y="1915436"/>
                  <a:pt x="4096265" y="2079600"/>
                  <a:pt x="4096265" y="2265652"/>
                </a:cubicBezTo>
                <a:lnTo>
                  <a:pt x="4096265" y="3112005"/>
                </a:lnTo>
                <a:cubicBezTo>
                  <a:pt x="4096265" y="3298057"/>
                  <a:pt x="4056135" y="3462220"/>
                  <a:pt x="3975878" y="3604495"/>
                </a:cubicBezTo>
                <a:cubicBezTo>
                  <a:pt x="3895620" y="3746770"/>
                  <a:pt x="3784658" y="3857732"/>
                  <a:pt x="3642991" y="3937382"/>
                </a:cubicBezTo>
                <a:cubicBezTo>
                  <a:pt x="3501324" y="4017031"/>
                  <a:pt x="3337465" y="4056856"/>
                  <a:pt x="3151412" y="4056856"/>
                </a:cubicBezTo>
                <a:cubicBezTo>
                  <a:pt x="2965361" y="4056856"/>
                  <a:pt x="2801197" y="4017031"/>
                  <a:pt x="2658923" y="3937382"/>
                </a:cubicBezTo>
                <a:cubicBezTo>
                  <a:pt x="2516647" y="3857732"/>
                  <a:pt x="2405685" y="3746770"/>
                  <a:pt x="2326036" y="3604495"/>
                </a:cubicBezTo>
                <a:cubicBezTo>
                  <a:pt x="2246386" y="3462220"/>
                  <a:pt x="2206561" y="3298057"/>
                  <a:pt x="2206561" y="3112005"/>
                </a:cubicBezTo>
                <a:lnTo>
                  <a:pt x="2206561" y="2265652"/>
                </a:lnTo>
                <a:cubicBezTo>
                  <a:pt x="2206561" y="2079600"/>
                  <a:pt x="2246386" y="1915436"/>
                  <a:pt x="2326036" y="1773161"/>
                </a:cubicBezTo>
                <a:cubicBezTo>
                  <a:pt x="2405685" y="1630886"/>
                  <a:pt x="2516647" y="1519924"/>
                  <a:pt x="2658923" y="1440274"/>
                </a:cubicBezTo>
                <a:cubicBezTo>
                  <a:pt x="2801197" y="1360625"/>
                  <a:pt x="2965361" y="1320800"/>
                  <a:pt x="3151412" y="1320800"/>
                </a:cubicBezTo>
                <a:close/>
                <a:moveTo>
                  <a:pt x="924787" y="1320800"/>
                </a:moveTo>
                <a:cubicBezTo>
                  <a:pt x="1092598" y="1320800"/>
                  <a:pt x="1243386" y="1358193"/>
                  <a:pt x="1377148" y="1432978"/>
                </a:cubicBezTo>
                <a:cubicBezTo>
                  <a:pt x="1510911" y="1507764"/>
                  <a:pt x="1616097" y="1611126"/>
                  <a:pt x="1692706" y="1743065"/>
                </a:cubicBezTo>
                <a:cubicBezTo>
                  <a:pt x="1769316" y="1875004"/>
                  <a:pt x="1807621" y="2026703"/>
                  <a:pt x="1807621" y="2198162"/>
                </a:cubicBezTo>
                <a:cubicBezTo>
                  <a:pt x="1807621" y="2323413"/>
                  <a:pt x="1790596" y="2428599"/>
                  <a:pt x="1756548" y="2513721"/>
                </a:cubicBezTo>
                <a:cubicBezTo>
                  <a:pt x="1722499" y="2598842"/>
                  <a:pt x="1671730" y="2677276"/>
                  <a:pt x="1604241" y="2749021"/>
                </a:cubicBezTo>
                <a:cubicBezTo>
                  <a:pt x="1536751" y="2820767"/>
                  <a:pt x="1453150" y="2900417"/>
                  <a:pt x="1353436" y="2987970"/>
                </a:cubicBezTo>
                <a:lnTo>
                  <a:pt x="679913" y="3584431"/>
                </a:lnTo>
                <a:lnTo>
                  <a:pt x="1807621" y="3584431"/>
                </a:lnTo>
                <a:lnTo>
                  <a:pt x="1807621" y="3998487"/>
                </a:lnTo>
                <a:lnTo>
                  <a:pt x="0" y="3998487"/>
                </a:lnTo>
                <a:lnTo>
                  <a:pt x="0" y="3615439"/>
                </a:lnTo>
                <a:lnTo>
                  <a:pt x="1123607" y="2614043"/>
                </a:lnTo>
                <a:cubicBezTo>
                  <a:pt x="1211161" y="2536217"/>
                  <a:pt x="1271962" y="2462647"/>
                  <a:pt x="1306011" y="2393334"/>
                </a:cubicBezTo>
                <a:cubicBezTo>
                  <a:pt x="1340060" y="2324021"/>
                  <a:pt x="1357084" y="2257139"/>
                  <a:pt x="1357084" y="2192690"/>
                </a:cubicBezTo>
                <a:cubicBezTo>
                  <a:pt x="1357084" y="2105136"/>
                  <a:pt x="1338236" y="2027007"/>
                  <a:pt x="1300539" y="1958301"/>
                </a:cubicBezTo>
                <a:cubicBezTo>
                  <a:pt x="1262842" y="1889596"/>
                  <a:pt x="1210857" y="1835179"/>
                  <a:pt x="1144584" y="1795050"/>
                </a:cubicBezTo>
                <a:cubicBezTo>
                  <a:pt x="1078310" y="1754921"/>
                  <a:pt x="1002005" y="1734857"/>
                  <a:pt x="915666" y="1734857"/>
                </a:cubicBezTo>
                <a:cubicBezTo>
                  <a:pt x="824465" y="1734857"/>
                  <a:pt x="743903" y="1755833"/>
                  <a:pt x="673981" y="1797786"/>
                </a:cubicBezTo>
                <a:cubicBezTo>
                  <a:pt x="604060" y="1839739"/>
                  <a:pt x="549643" y="1895372"/>
                  <a:pt x="510730" y="1964685"/>
                </a:cubicBezTo>
                <a:cubicBezTo>
                  <a:pt x="471818" y="2033999"/>
                  <a:pt x="453577" y="2108784"/>
                  <a:pt x="456009" y="2189042"/>
                </a:cubicBezTo>
                <a:lnTo>
                  <a:pt x="3648" y="2189042"/>
                </a:lnTo>
                <a:cubicBezTo>
                  <a:pt x="3648" y="2013934"/>
                  <a:pt x="42865" y="1861323"/>
                  <a:pt x="121298" y="1731209"/>
                </a:cubicBezTo>
                <a:cubicBezTo>
                  <a:pt x="199732" y="1601094"/>
                  <a:pt x="307958" y="1500164"/>
                  <a:pt x="445977" y="1428418"/>
                </a:cubicBezTo>
                <a:cubicBezTo>
                  <a:pt x="583996" y="1356673"/>
                  <a:pt x="743599" y="1320800"/>
                  <a:pt x="924787" y="1320800"/>
                </a:cubicBezTo>
                <a:close/>
                <a:moveTo>
                  <a:pt x="7389087" y="0"/>
                </a:moveTo>
                <a:cubicBezTo>
                  <a:pt x="7556898" y="0"/>
                  <a:pt x="7707686" y="37393"/>
                  <a:pt x="7841448" y="112178"/>
                </a:cubicBezTo>
                <a:cubicBezTo>
                  <a:pt x="7975211" y="186964"/>
                  <a:pt x="8080397" y="290326"/>
                  <a:pt x="8157007" y="422265"/>
                </a:cubicBezTo>
                <a:cubicBezTo>
                  <a:pt x="8233616" y="554204"/>
                  <a:pt x="8271921" y="705903"/>
                  <a:pt x="8271921" y="877362"/>
                </a:cubicBezTo>
                <a:cubicBezTo>
                  <a:pt x="8271921" y="1002613"/>
                  <a:pt x="8254896" y="1107799"/>
                  <a:pt x="8220848" y="1192921"/>
                </a:cubicBezTo>
                <a:cubicBezTo>
                  <a:pt x="8186799" y="1278042"/>
                  <a:pt x="8136030" y="1356476"/>
                  <a:pt x="8068541" y="1428221"/>
                </a:cubicBezTo>
                <a:cubicBezTo>
                  <a:pt x="8001052" y="1499967"/>
                  <a:pt x="7917450" y="1579617"/>
                  <a:pt x="7817736" y="1667170"/>
                </a:cubicBezTo>
                <a:lnTo>
                  <a:pt x="7144213" y="2263631"/>
                </a:lnTo>
                <a:lnTo>
                  <a:pt x="8271921" y="2263631"/>
                </a:lnTo>
                <a:lnTo>
                  <a:pt x="8271921" y="2677687"/>
                </a:lnTo>
                <a:lnTo>
                  <a:pt x="6464300" y="2677687"/>
                </a:lnTo>
                <a:lnTo>
                  <a:pt x="6464300" y="2294639"/>
                </a:lnTo>
                <a:lnTo>
                  <a:pt x="7587907" y="1293243"/>
                </a:lnTo>
                <a:cubicBezTo>
                  <a:pt x="7675461" y="1215417"/>
                  <a:pt x="7736262" y="1141847"/>
                  <a:pt x="7770311" y="1072534"/>
                </a:cubicBezTo>
                <a:cubicBezTo>
                  <a:pt x="7804360" y="1003221"/>
                  <a:pt x="7821384" y="936339"/>
                  <a:pt x="7821384" y="871890"/>
                </a:cubicBezTo>
                <a:cubicBezTo>
                  <a:pt x="7821384" y="784336"/>
                  <a:pt x="7802536" y="706207"/>
                  <a:pt x="7764838" y="637501"/>
                </a:cubicBezTo>
                <a:cubicBezTo>
                  <a:pt x="7727142" y="568796"/>
                  <a:pt x="7675157" y="514379"/>
                  <a:pt x="7608883" y="474250"/>
                </a:cubicBezTo>
                <a:cubicBezTo>
                  <a:pt x="7542610" y="434121"/>
                  <a:pt x="7466304" y="414056"/>
                  <a:pt x="7379966" y="414056"/>
                </a:cubicBezTo>
                <a:cubicBezTo>
                  <a:pt x="7288765" y="414056"/>
                  <a:pt x="7208203" y="435033"/>
                  <a:pt x="7138282" y="476986"/>
                </a:cubicBezTo>
                <a:cubicBezTo>
                  <a:pt x="7068360" y="518939"/>
                  <a:pt x="7013943" y="574572"/>
                  <a:pt x="6975030" y="643885"/>
                </a:cubicBezTo>
                <a:cubicBezTo>
                  <a:pt x="6936118" y="713199"/>
                  <a:pt x="6917877" y="787984"/>
                  <a:pt x="6920309" y="868242"/>
                </a:cubicBezTo>
                <a:lnTo>
                  <a:pt x="6467948" y="868242"/>
                </a:lnTo>
                <a:cubicBezTo>
                  <a:pt x="6467948" y="693134"/>
                  <a:pt x="6507164" y="540523"/>
                  <a:pt x="6585598" y="410409"/>
                </a:cubicBezTo>
                <a:cubicBezTo>
                  <a:pt x="6664032" y="280294"/>
                  <a:pt x="6772258" y="179364"/>
                  <a:pt x="6910277" y="107618"/>
                </a:cubicBezTo>
                <a:cubicBezTo>
                  <a:pt x="7048296" y="35873"/>
                  <a:pt x="7207899" y="0"/>
                  <a:pt x="7389087" y="0"/>
                </a:cubicBezTo>
                <a:close/>
                <a:moveTo>
                  <a:pt x="5255487" y="0"/>
                </a:moveTo>
                <a:cubicBezTo>
                  <a:pt x="5423299" y="0"/>
                  <a:pt x="5574086" y="37393"/>
                  <a:pt x="5707848" y="112178"/>
                </a:cubicBezTo>
                <a:cubicBezTo>
                  <a:pt x="5841611" y="186964"/>
                  <a:pt x="5946797" y="290326"/>
                  <a:pt x="6023407" y="422265"/>
                </a:cubicBezTo>
                <a:cubicBezTo>
                  <a:pt x="6100016" y="554204"/>
                  <a:pt x="6138321" y="705903"/>
                  <a:pt x="6138321" y="877362"/>
                </a:cubicBezTo>
                <a:cubicBezTo>
                  <a:pt x="6138321" y="1002613"/>
                  <a:pt x="6121297" y="1107799"/>
                  <a:pt x="6087248" y="1192921"/>
                </a:cubicBezTo>
                <a:cubicBezTo>
                  <a:pt x="6053199" y="1278042"/>
                  <a:pt x="6002430" y="1356476"/>
                  <a:pt x="5934941" y="1428221"/>
                </a:cubicBezTo>
                <a:cubicBezTo>
                  <a:pt x="5867452" y="1499967"/>
                  <a:pt x="5783850" y="1579617"/>
                  <a:pt x="5684136" y="1667170"/>
                </a:cubicBezTo>
                <a:lnTo>
                  <a:pt x="5010614" y="2263631"/>
                </a:lnTo>
                <a:lnTo>
                  <a:pt x="6138321" y="2263631"/>
                </a:lnTo>
                <a:lnTo>
                  <a:pt x="6138321" y="2677687"/>
                </a:lnTo>
                <a:lnTo>
                  <a:pt x="4330700" y="2677687"/>
                </a:lnTo>
                <a:lnTo>
                  <a:pt x="4330700" y="2294639"/>
                </a:lnTo>
                <a:lnTo>
                  <a:pt x="5454307" y="1293243"/>
                </a:lnTo>
                <a:cubicBezTo>
                  <a:pt x="5541861" y="1215417"/>
                  <a:pt x="5602662" y="1141847"/>
                  <a:pt x="5636711" y="1072534"/>
                </a:cubicBezTo>
                <a:cubicBezTo>
                  <a:pt x="5670760" y="1003221"/>
                  <a:pt x="5687784" y="936339"/>
                  <a:pt x="5687784" y="871890"/>
                </a:cubicBezTo>
                <a:cubicBezTo>
                  <a:pt x="5687784" y="784336"/>
                  <a:pt x="5668936" y="706207"/>
                  <a:pt x="5631239" y="637501"/>
                </a:cubicBezTo>
                <a:cubicBezTo>
                  <a:pt x="5593542" y="568796"/>
                  <a:pt x="5541557" y="514379"/>
                  <a:pt x="5475284" y="474250"/>
                </a:cubicBezTo>
                <a:cubicBezTo>
                  <a:pt x="5409010" y="434121"/>
                  <a:pt x="5332705" y="414056"/>
                  <a:pt x="5246367" y="414056"/>
                </a:cubicBezTo>
                <a:cubicBezTo>
                  <a:pt x="5155165" y="414056"/>
                  <a:pt x="5074603" y="435033"/>
                  <a:pt x="5004682" y="476986"/>
                </a:cubicBezTo>
                <a:cubicBezTo>
                  <a:pt x="4934760" y="518939"/>
                  <a:pt x="4880343" y="574572"/>
                  <a:pt x="4841430" y="643885"/>
                </a:cubicBezTo>
                <a:cubicBezTo>
                  <a:pt x="4802518" y="713199"/>
                  <a:pt x="4784277" y="787984"/>
                  <a:pt x="4786709" y="868242"/>
                </a:cubicBezTo>
                <a:lnTo>
                  <a:pt x="4334348" y="868242"/>
                </a:lnTo>
                <a:cubicBezTo>
                  <a:pt x="4334348" y="693134"/>
                  <a:pt x="4373565" y="540523"/>
                  <a:pt x="4451999" y="410409"/>
                </a:cubicBezTo>
                <a:cubicBezTo>
                  <a:pt x="4530432" y="280294"/>
                  <a:pt x="4638658" y="179364"/>
                  <a:pt x="4776677" y="107618"/>
                </a:cubicBezTo>
                <a:cubicBezTo>
                  <a:pt x="4914696" y="35873"/>
                  <a:pt x="5074299" y="0"/>
                  <a:pt x="5255487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406400" dist="38100" dir="2700000" algn="tl" rotWithShape="0">
              <a:prstClr val="black">
                <a:alpha val="18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309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2" presetClass="entr" presetSubtype="4" accel="22000" decel="7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1BF6BF-32EB-40E6-8198-0379FDBA8963}"/>
              </a:ext>
            </a:extLst>
          </p:cNvPr>
          <p:cNvSpPr/>
          <p:nvPr userDrawn="1"/>
        </p:nvSpPr>
        <p:spPr>
          <a:xfrm>
            <a:off x="6999100" y="0"/>
            <a:ext cx="5192901" cy="6858000"/>
          </a:xfrm>
          <a:custGeom>
            <a:avLst/>
            <a:gdLst>
              <a:gd name="connsiteX0" fmla="*/ 0 w 5192901"/>
              <a:gd name="connsiteY0" fmla="*/ 0 h 6858000"/>
              <a:gd name="connsiteX1" fmla="*/ 5192901 w 5192901"/>
              <a:gd name="connsiteY1" fmla="*/ 0 h 6858000"/>
              <a:gd name="connsiteX2" fmla="*/ 5192901 w 5192901"/>
              <a:gd name="connsiteY2" fmla="*/ 6858000 h 6858000"/>
              <a:gd name="connsiteX3" fmla="*/ 4348380 w 5192901"/>
              <a:gd name="connsiteY3" fmla="*/ 6858000 h 6858000"/>
              <a:gd name="connsiteX4" fmla="*/ 4326536 w 5192901"/>
              <a:gd name="connsiteY4" fmla="*/ 6848125 h 6858000"/>
              <a:gd name="connsiteX5" fmla="*/ 8977 w 5192901"/>
              <a:gd name="connsiteY5" fmla="*/ 3550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2901" h="6858000">
                <a:moveTo>
                  <a:pt x="0" y="0"/>
                </a:moveTo>
                <a:lnTo>
                  <a:pt x="5192901" y="0"/>
                </a:lnTo>
                <a:lnTo>
                  <a:pt x="5192901" y="6858000"/>
                </a:lnTo>
                <a:lnTo>
                  <a:pt x="4348380" y="6858000"/>
                </a:lnTo>
                <a:lnTo>
                  <a:pt x="4326536" y="6848125"/>
                </a:lnTo>
                <a:cubicBezTo>
                  <a:pt x="1877323" y="5667973"/>
                  <a:pt x="154185" y="3219657"/>
                  <a:pt x="8977" y="355031"/>
                </a:cubicBezTo>
                <a:close/>
              </a:path>
            </a:pathLst>
          </a:custGeom>
          <a:gradFill>
            <a:gsLst>
              <a:gs pos="15000">
                <a:schemeClr val="accent2"/>
              </a:gs>
              <a:gs pos="8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00943569-E335-4AE5-BC40-DCD24BBECD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9368" y="2873937"/>
            <a:ext cx="2099330" cy="4597907"/>
          </a:xfrm>
          <a:custGeom>
            <a:avLst/>
            <a:gdLst>
              <a:gd name="connsiteX0" fmla="*/ 218529 w 2099330"/>
              <a:gd name="connsiteY0" fmla="*/ 1 h 4597907"/>
              <a:gd name="connsiteX1" fmla="*/ 411270 w 2099330"/>
              <a:gd name="connsiteY1" fmla="*/ 1 h 4597907"/>
              <a:gd name="connsiteX2" fmla="*/ 451489 w 2099330"/>
              <a:gd name="connsiteY2" fmla="*/ 40320 h 4597907"/>
              <a:gd name="connsiteX3" fmla="*/ 451479 w 2099330"/>
              <a:gd name="connsiteY3" fmla="*/ 41206 h 4597907"/>
              <a:gd name="connsiteX4" fmla="*/ 578809 w 2099330"/>
              <a:gd name="connsiteY4" fmla="*/ 167885 h 4597907"/>
              <a:gd name="connsiteX5" fmla="*/ 1525765 w 2099330"/>
              <a:gd name="connsiteY5" fmla="*/ 167885 h 4597907"/>
              <a:gd name="connsiteX6" fmla="*/ 1652512 w 2099330"/>
              <a:gd name="connsiteY6" fmla="*/ 41206 h 4597907"/>
              <a:gd name="connsiteX7" fmla="*/ 1692722 w 2099330"/>
              <a:gd name="connsiteY7" fmla="*/ 732 h 4597907"/>
              <a:gd name="connsiteX8" fmla="*/ 1882112 w 2099330"/>
              <a:gd name="connsiteY8" fmla="*/ 732 h 4597907"/>
              <a:gd name="connsiteX9" fmla="*/ 2099330 w 2099330"/>
              <a:gd name="connsiteY9" fmla="*/ 218441 h 4597907"/>
              <a:gd name="connsiteX10" fmla="*/ 2099330 w 2099330"/>
              <a:gd name="connsiteY10" fmla="*/ 4378736 h 4597907"/>
              <a:gd name="connsiteX11" fmla="*/ 1880801 w 2099330"/>
              <a:gd name="connsiteY11" fmla="*/ 4597907 h 4597907"/>
              <a:gd name="connsiteX12" fmla="*/ 217800 w 2099330"/>
              <a:gd name="connsiteY12" fmla="*/ 4597907 h 4597907"/>
              <a:gd name="connsiteX13" fmla="*/ 0 w 2099330"/>
              <a:gd name="connsiteY13" fmla="*/ 4378736 h 4597907"/>
              <a:gd name="connsiteX14" fmla="*/ 0 w 2099330"/>
              <a:gd name="connsiteY14" fmla="*/ 218441 h 4597907"/>
              <a:gd name="connsiteX15" fmla="*/ 218529 w 2099330"/>
              <a:gd name="connsiteY15" fmla="*/ 1 h 459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9330" h="4597907">
                <a:moveTo>
                  <a:pt x="218529" y="1"/>
                </a:moveTo>
                <a:lnTo>
                  <a:pt x="411270" y="1"/>
                </a:lnTo>
                <a:cubicBezTo>
                  <a:pt x="433477" y="-3"/>
                  <a:pt x="451484" y="18047"/>
                  <a:pt x="451489" y="40320"/>
                </a:cubicBezTo>
                <a:cubicBezTo>
                  <a:pt x="451489" y="40614"/>
                  <a:pt x="451486" y="40909"/>
                  <a:pt x="451479" y="41206"/>
                </a:cubicBezTo>
                <a:cubicBezTo>
                  <a:pt x="451880" y="111401"/>
                  <a:pt x="508818" y="168048"/>
                  <a:pt x="578809" y="167885"/>
                </a:cubicBezTo>
                <a:lnTo>
                  <a:pt x="1525765" y="167885"/>
                </a:lnTo>
                <a:cubicBezTo>
                  <a:pt x="1595529" y="167727"/>
                  <a:pt x="1652112" y="111173"/>
                  <a:pt x="1652512" y="41206"/>
                </a:cubicBezTo>
                <a:cubicBezTo>
                  <a:pt x="1652512" y="18910"/>
                  <a:pt x="1670490" y="812"/>
                  <a:pt x="1692722" y="732"/>
                </a:cubicBezTo>
                <a:lnTo>
                  <a:pt x="1882112" y="732"/>
                </a:lnTo>
                <a:cubicBezTo>
                  <a:pt x="2001724" y="1449"/>
                  <a:pt x="2098534" y="98479"/>
                  <a:pt x="2099330" y="218441"/>
                </a:cubicBezTo>
                <a:lnTo>
                  <a:pt x="2099330" y="4378736"/>
                </a:lnTo>
                <a:cubicBezTo>
                  <a:pt x="2099330" y="4499780"/>
                  <a:pt x="2001491" y="4597907"/>
                  <a:pt x="1880801" y="4597907"/>
                </a:cubicBezTo>
                <a:lnTo>
                  <a:pt x="217800" y="4597907"/>
                </a:lnTo>
                <a:cubicBezTo>
                  <a:pt x="97394" y="4597503"/>
                  <a:pt x="0" y="4499495"/>
                  <a:pt x="0" y="4378736"/>
                </a:cubicBezTo>
                <a:lnTo>
                  <a:pt x="0" y="218441"/>
                </a:lnTo>
                <a:cubicBezTo>
                  <a:pt x="401" y="97682"/>
                  <a:pt x="98122" y="1"/>
                  <a:pt x="218529" y="1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and Drop Image Here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8F636CF-9736-4FC1-AB39-DE3BBB4926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6506" y="644045"/>
            <a:ext cx="2099330" cy="4597907"/>
          </a:xfrm>
          <a:custGeom>
            <a:avLst/>
            <a:gdLst>
              <a:gd name="connsiteX0" fmla="*/ 218529 w 2099330"/>
              <a:gd name="connsiteY0" fmla="*/ 1 h 4597907"/>
              <a:gd name="connsiteX1" fmla="*/ 411270 w 2099330"/>
              <a:gd name="connsiteY1" fmla="*/ 1 h 4597907"/>
              <a:gd name="connsiteX2" fmla="*/ 451489 w 2099330"/>
              <a:gd name="connsiteY2" fmla="*/ 40320 h 4597907"/>
              <a:gd name="connsiteX3" fmla="*/ 451479 w 2099330"/>
              <a:gd name="connsiteY3" fmla="*/ 41206 h 4597907"/>
              <a:gd name="connsiteX4" fmla="*/ 578809 w 2099330"/>
              <a:gd name="connsiteY4" fmla="*/ 167885 h 4597907"/>
              <a:gd name="connsiteX5" fmla="*/ 1525765 w 2099330"/>
              <a:gd name="connsiteY5" fmla="*/ 167885 h 4597907"/>
              <a:gd name="connsiteX6" fmla="*/ 1652512 w 2099330"/>
              <a:gd name="connsiteY6" fmla="*/ 41206 h 4597907"/>
              <a:gd name="connsiteX7" fmla="*/ 1692722 w 2099330"/>
              <a:gd name="connsiteY7" fmla="*/ 732 h 4597907"/>
              <a:gd name="connsiteX8" fmla="*/ 1882112 w 2099330"/>
              <a:gd name="connsiteY8" fmla="*/ 732 h 4597907"/>
              <a:gd name="connsiteX9" fmla="*/ 2099330 w 2099330"/>
              <a:gd name="connsiteY9" fmla="*/ 218441 h 4597907"/>
              <a:gd name="connsiteX10" fmla="*/ 2099330 w 2099330"/>
              <a:gd name="connsiteY10" fmla="*/ 4378736 h 4597907"/>
              <a:gd name="connsiteX11" fmla="*/ 1880801 w 2099330"/>
              <a:gd name="connsiteY11" fmla="*/ 4597907 h 4597907"/>
              <a:gd name="connsiteX12" fmla="*/ 217800 w 2099330"/>
              <a:gd name="connsiteY12" fmla="*/ 4597907 h 4597907"/>
              <a:gd name="connsiteX13" fmla="*/ 0 w 2099330"/>
              <a:gd name="connsiteY13" fmla="*/ 4378736 h 4597907"/>
              <a:gd name="connsiteX14" fmla="*/ 0 w 2099330"/>
              <a:gd name="connsiteY14" fmla="*/ 218441 h 4597907"/>
              <a:gd name="connsiteX15" fmla="*/ 218529 w 2099330"/>
              <a:gd name="connsiteY15" fmla="*/ 1 h 459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99330" h="4597907">
                <a:moveTo>
                  <a:pt x="218529" y="1"/>
                </a:moveTo>
                <a:lnTo>
                  <a:pt x="411270" y="1"/>
                </a:lnTo>
                <a:cubicBezTo>
                  <a:pt x="433477" y="-3"/>
                  <a:pt x="451484" y="18047"/>
                  <a:pt x="451489" y="40320"/>
                </a:cubicBezTo>
                <a:cubicBezTo>
                  <a:pt x="451489" y="40614"/>
                  <a:pt x="451486" y="40909"/>
                  <a:pt x="451479" y="41206"/>
                </a:cubicBezTo>
                <a:cubicBezTo>
                  <a:pt x="451880" y="111401"/>
                  <a:pt x="508818" y="168048"/>
                  <a:pt x="578809" y="167885"/>
                </a:cubicBezTo>
                <a:lnTo>
                  <a:pt x="1525765" y="167885"/>
                </a:lnTo>
                <a:cubicBezTo>
                  <a:pt x="1595529" y="167727"/>
                  <a:pt x="1652112" y="111173"/>
                  <a:pt x="1652512" y="41206"/>
                </a:cubicBezTo>
                <a:cubicBezTo>
                  <a:pt x="1652512" y="18910"/>
                  <a:pt x="1670490" y="812"/>
                  <a:pt x="1692722" y="732"/>
                </a:cubicBezTo>
                <a:lnTo>
                  <a:pt x="1882112" y="732"/>
                </a:lnTo>
                <a:cubicBezTo>
                  <a:pt x="2001724" y="1449"/>
                  <a:pt x="2098534" y="98479"/>
                  <a:pt x="2099330" y="218441"/>
                </a:cubicBezTo>
                <a:lnTo>
                  <a:pt x="2099330" y="4378736"/>
                </a:lnTo>
                <a:cubicBezTo>
                  <a:pt x="2099330" y="4499780"/>
                  <a:pt x="2001491" y="4597907"/>
                  <a:pt x="1880801" y="4597907"/>
                </a:cubicBezTo>
                <a:lnTo>
                  <a:pt x="217800" y="4597907"/>
                </a:lnTo>
                <a:cubicBezTo>
                  <a:pt x="97394" y="4597503"/>
                  <a:pt x="0" y="4499495"/>
                  <a:pt x="0" y="4378736"/>
                </a:cubicBezTo>
                <a:lnTo>
                  <a:pt x="0" y="218441"/>
                </a:lnTo>
                <a:cubicBezTo>
                  <a:pt x="401" y="97682"/>
                  <a:pt x="98122" y="1"/>
                  <a:pt x="218529" y="1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Drag and Drop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8C60822-AADC-496F-BB2F-46365BFD3E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76153" y="1561673"/>
            <a:ext cx="4274048" cy="5296328"/>
          </a:xfrm>
          <a:custGeom>
            <a:avLst/>
            <a:gdLst>
              <a:gd name="connsiteX0" fmla="*/ 0 w 2137024"/>
              <a:gd name="connsiteY0" fmla="*/ 0 h 4977829"/>
              <a:gd name="connsiteX1" fmla="*/ 2137024 w 2137024"/>
              <a:gd name="connsiteY1" fmla="*/ 0 h 4977829"/>
              <a:gd name="connsiteX2" fmla="*/ 2137024 w 2137024"/>
              <a:gd name="connsiteY2" fmla="*/ 4977829 h 4977829"/>
              <a:gd name="connsiteX3" fmla="*/ 0 w 2137024"/>
              <a:gd name="connsiteY3" fmla="*/ 4977829 h 4977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024" h="4977829">
                <a:moveTo>
                  <a:pt x="0" y="0"/>
                </a:moveTo>
                <a:lnTo>
                  <a:pt x="2137024" y="0"/>
                </a:lnTo>
                <a:lnTo>
                  <a:pt x="2137024" y="4977829"/>
                </a:lnTo>
                <a:lnTo>
                  <a:pt x="0" y="4977829"/>
                </a:lnTo>
                <a:close/>
              </a:path>
            </a:pathLst>
          </a:custGeom>
          <a:solidFill>
            <a:schemeClr val="bg1">
              <a:lumMod val="75000"/>
              <a:alpha val="0"/>
            </a:schemeClr>
          </a:solidFill>
        </p:spPr>
        <p:txBody>
          <a:bodyPr wrap="square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C6FF4-6614-4C90-9D56-00DB0AF28071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81 -0.1463 L 8.33333E-7 0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1" y="731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671 0.0706 L -3.75E-6 -1.11111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3" grpId="0" animBg="1"/>
      <p:bldP spid="7" grpId="0" animBg="1"/>
      <p:bldP spid="7" grpId="1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33B9E-C835-4A05-AF0C-6F2A39ED853D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D1FB18-D757-4F45-A927-B81FA41E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D3105FD-B5F9-425B-BC86-AC6C21D9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E8BF73-BEBF-442A-8E49-17B28DCB9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B1FA5F1-2411-463E-AB83-24436DA99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5ED32C-00E2-4DD4-B93E-120581BA6C4B}"/>
              </a:ext>
            </a:extLst>
          </p:cNvPr>
          <p:cNvSpPr txBox="1"/>
          <p:nvPr userDrawn="1"/>
        </p:nvSpPr>
        <p:spPr>
          <a:xfrm>
            <a:off x="2486944" y="1984781"/>
            <a:ext cx="682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Museo 700"/>
              </a:rPr>
              <a:t>More Free </a:t>
            </a:r>
            <a:r>
              <a:rPr lang="en-US" sz="4400" dirty="0" err="1">
                <a:solidFill>
                  <a:schemeClr val="bg1"/>
                </a:solidFill>
                <a:latin typeface="Museo 700"/>
              </a:rPr>
              <a:t>Powerpoint</a:t>
            </a:r>
            <a:r>
              <a:rPr lang="en-US" sz="4400" dirty="0">
                <a:solidFill>
                  <a:schemeClr val="bg1"/>
                </a:solidFill>
                <a:latin typeface="Museo 700"/>
              </a:rPr>
              <a:t> Templates?</a:t>
            </a:r>
          </a:p>
        </p:txBody>
      </p: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D81D55A5-88BF-4C22-B3F4-64709A171FEC}"/>
              </a:ext>
            </a:extLst>
          </p:cNvPr>
          <p:cNvSpPr/>
          <p:nvPr userDrawn="1"/>
        </p:nvSpPr>
        <p:spPr>
          <a:xfrm>
            <a:off x="5337978" y="3638659"/>
            <a:ext cx="1053993" cy="253916"/>
          </a:xfrm>
          <a:prstGeom prst="roundRect">
            <a:avLst>
              <a:gd name="adj" fmla="val 39588"/>
            </a:avLst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Sans" panose="02000000000000000000" pitchFamily="2" charset="0"/>
              </a:rPr>
              <a:t>Click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DE62E-7BF4-4AC5-B907-E2AEF1A3E202}"/>
              </a:ext>
            </a:extLst>
          </p:cNvPr>
          <p:cNvSpPr txBox="1"/>
          <p:nvPr userDrawn="1"/>
        </p:nvSpPr>
        <p:spPr>
          <a:xfrm>
            <a:off x="6721293" y="5550010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ppt basic </a:t>
            </a: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ACBB7-C10A-4FAC-BD59-8324609F0CAD}"/>
              </a:ext>
            </a:extLst>
          </p:cNvPr>
          <p:cNvSpPr txBox="1"/>
          <p:nvPr userDrawn="1"/>
        </p:nvSpPr>
        <p:spPr>
          <a:xfrm>
            <a:off x="5171985" y="5550009"/>
            <a:ext cx="1454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6139A-E6B3-4734-B11E-64AC22040E0F}"/>
              </a:ext>
            </a:extLst>
          </p:cNvPr>
          <p:cNvSpPr txBox="1"/>
          <p:nvPr userDrawn="1"/>
        </p:nvSpPr>
        <p:spPr>
          <a:xfrm>
            <a:off x="3675966" y="555001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50" kern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powerpoint</a:t>
            </a:r>
            <a:endParaRPr lang="en-US" sz="105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85EFA5-8F86-4F1C-AA99-19FAD36230EB}"/>
              </a:ext>
            </a:extLst>
          </p:cNvPr>
          <p:cNvCxnSpPr>
            <a:cxnSpLocks/>
          </p:cNvCxnSpPr>
          <p:nvPr userDrawn="1"/>
        </p:nvCxnSpPr>
        <p:spPr>
          <a:xfrm>
            <a:off x="5098941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E19F02-F5D1-4D70-BBCF-93D8B723CD6D}"/>
              </a:ext>
            </a:extLst>
          </p:cNvPr>
          <p:cNvCxnSpPr>
            <a:cxnSpLocks/>
          </p:cNvCxnSpPr>
          <p:nvPr userDrawn="1"/>
        </p:nvCxnSpPr>
        <p:spPr>
          <a:xfrm>
            <a:off x="6621838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hlinkClick r:id="rId3"/>
            <a:extLst>
              <a:ext uri="{FF2B5EF4-FFF2-40B4-BE49-F238E27FC236}">
                <a16:creationId xmlns:a16="http://schemas.microsoft.com/office/drawing/2014/main" id="{A13F82D2-6AE0-4DFE-8F69-61906703FD9C}"/>
              </a:ext>
            </a:extLst>
          </p:cNvPr>
          <p:cNvSpPr/>
          <p:nvPr userDrawn="1"/>
        </p:nvSpPr>
        <p:spPr>
          <a:xfrm>
            <a:off x="3471655" y="5498175"/>
            <a:ext cx="1605266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hlinkClick r:id="rId4"/>
            <a:extLst>
              <a:ext uri="{FF2B5EF4-FFF2-40B4-BE49-F238E27FC236}">
                <a16:creationId xmlns:a16="http://schemas.microsoft.com/office/drawing/2014/main" id="{C2843033-E13C-4B68-9196-4AE78D89EFFE}"/>
              </a:ext>
            </a:extLst>
          </p:cNvPr>
          <p:cNvSpPr/>
          <p:nvPr userDrawn="1"/>
        </p:nvSpPr>
        <p:spPr>
          <a:xfrm>
            <a:off x="5137854" y="5498175"/>
            <a:ext cx="1454243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hlinkClick r:id="rId5"/>
            <a:extLst>
              <a:ext uri="{FF2B5EF4-FFF2-40B4-BE49-F238E27FC236}">
                <a16:creationId xmlns:a16="http://schemas.microsoft.com/office/drawing/2014/main" id="{57181614-F074-43E2-8C12-273970159B2C}"/>
              </a:ext>
            </a:extLst>
          </p:cNvPr>
          <p:cNvSpPr/>
          <p:nvPr userDrawn="1"/>
        </p:nvSpPr>
        <p:spPr>
          <a:xfrm>
            <a:off x="6660361" y="5498175"/>
            <a:ext cx="1241064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089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AE67-D3D5-472B-A9E2-54B9D7F52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8" y="3197953"/>
            <a:ext cx="1868744" cy="462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BC41B-9826-49B1-944E-B8DAC4345BEE}"/>
              </a:ext>
            </a:extLst>
          </p:cNvPr>
          <p:cNvSpPr txBox="1"/>
          <p:nvPr userDrawn="1"/>
        </p:nvSpPr>
        <p:spPr>
          <a:xfrm>
            <a:off x="1770184" y="3803448"/>
            <a:ext cx="249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Thankyou For Using Our Template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68E4FD-3B1A-475A-B3F7-BDA424BC262C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7275E0C-97D8-4E02-ABA2-3091ABDB6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DCC2FEC-8EFC-4D21-A59B-5AE30EB34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9A25173-8B7E-4598-BDF3-4FF7E780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8A8C724E-41FF-45C0-8D36-625DEBD59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46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6EFD8DF-B0E8-7EB6-995B-37D84B6E7B1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86587" y="1580183"/>
            <a:ext cx="3395262" cy="3697639"/>
          </a:xfrm>
          <a:custGeom>
            <a:avLst/>
            <a:gdLst>
              <a:gd name="connsiteX0" fmla="*/ 1697631 w 3395262"/>
              <a:gd name="connsiteY0" fmla="*/ 0 h 3697639"/>
              <a:gd name="connsiteX1" fmla="*/ 2057782 w 3395262"/>
              <a:gd name="connsiteY1" fmla="*/ 96503 h 3697639"/>
              <a:gd name="connsiteX2" fmla="*/ 3035111 w 3395262"/>
              <a:gd name="connsiteY2" fmla="*/ 660761 h 3697639"/>
              <a:gd name="connsiteX3" fmla="*/ 3395262 w 3395262"/>
              <a:gd name="connsiteY3" fmla="*/ 1284566 h 3697639"/>
              <a:gd name="connsiteX4" fmla="*/ 3395262 w 3395262"/>
              <a:gd name="connsiteY4" fmla="*/ 2413073 h 3697639"/>
              <a:gd name="connsiteX5" fmla="*/ 3035111 w 3395262"/>
              <a:gd name="connsiteY5" fmla="*/ 3036876 h 3697639"/>
              <a:gd name="connsiteX6" fmla="*/ 2057782 w 3395262"/>
              <a:gd name="connsiteY6" fmla="*/ 3601140 h 3697639"/>
              <a:gd name="connsiteX7" fmla="*/ 1337478 w 3395262"/>
              <a:gd name="connsiteY7" fmla="*/ 3601140 h 3697639"/>
              <a:gd name="connsiteX8" fmla="*/ 360152 w 3395262"/>
              <a:gd name="connsiteY8" fmla="*/ 3036876 h 3697639"/>
              <a:gd name="connsiteX9" fmla="*/ 0 w 3395262"/>
              <a:gd name="connsiteY9" fmla="*/ 2413073 h 3697639"/>
              <a:gd name="connsiteX10" fmla="*/ 0 w 3395262"/>
              <a:gd name="connsiteY10" fmla="*/ 1284566 h 3697639"/>
              <a:gd name="connsiteX11" fmla="*/ 360152 w 3395262"/>
              <a:gd name="connsiteY11" fmla="*/ 660761 h 3697639"/>
              <a:gd name="connsiteX12" fmla="*/ 1337478 w 3395262"/>
              <a:gd name="connsiteY12" fmla="*/ 96503 h 3697639"/>
              <a:gd name="connsiteX13" fmla="*/ 1697631 w 3395262"/>
              <a:gd name="connsiteY13" fmla="*/ 0 h 369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95262" h="3697639">
                <a:moveTo>
                  <a:pt x="1697631" y="0"/>
                </a:moveTo>
                <a:cubicBezTo>
                  <a:pt x="1821991" y="0"/>
                  <a:pt x="1946351" y="32168"/>
                  <a:pt x="2057782" y="96503"/>
                </a:cubicBezTo>
                <a:lnTo>
                  <a:pt x="3035111" y="660761"/>
                </a:lnTo>
                <a:cubicBezTo>
                  <a:pt x="3257972" y="789430"/>
                  <a:pt x="3395262" y="1027223"/>
                  <a:pt x="3395262" y="1284566"/>
                </a:cubicBezTo>
                <a:lnTo>
                  <a:pt x="3395262" y="2413073"/>
                </a:lnTo>
                <a:cubicBezTo>
                  <a:pt x="3395262" y="2670417"/>
                  <a:pt x="3257972" y="2908209"/>
                  <a:pt x="3035111" y="3036876"/>
                </a:cubicBezTo>
                <a:lnTo>
                  <a:pt x="2057782" y="3601140"/>
                </a:lnTo>
                <a:cubicBezTo>
                  <a:pt x="1834920" y="3729806"/>
                  <a:pt x="1560341" y="3729806"/>
                  <a:pt x="1337478" y="3601140"/>
                </a:cubicBezTo>
                <a:lnTo>
                  <a:pt x="360152" y="3036876"/>
                </a:lnTo>
                <a:cubicBezTo>
                  <a:pt x="137290" y="2908209"/>
                  <a:pt x="0" y="2670417"/>
                  <a:pt x="0" y="2413073"/>
                </a:cubicBezTo>
                <a:lnTo>
                  <a:pt x="0" y="1284566"/>
                </a:lnTo>
                <a:cubicBezTo>
                  <a:pt x="0" y="1027223"/>
                  <a:pt x="137290" y="789430"/>
                  <a:pt x="360152" y="660761"/>
                </a:cubicBezTo>
                <a:lnTo>
                  <a:pt x="1337478" y="96503"/>
                </a:lnTo>
                <a:cubicBezTo>
                  <a:pt x="1448910" y="32168"/>
                  <a:pt x="1573270" y="0"/>
                  <a:pt x="169763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Drag and Drop Image Here</a:t>
            </a:r>
          </a:p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671 0.0706 L -3.75E-6 -1.1111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D58A-B925-4D84-8BF4-CBAD79DE9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CD7B7-3136-435A-86E6-5D80EDFE8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9FB3-B6D4-4292-92FA-6AEAD8E3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11BF-90DA-4F30-A4A4-14E8464CF34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5C22-4CE1-4618-9355-8266AFB8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1E2D-EA2D-41E5-937E-D4F6308B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6BFB-872B-4AC7-8777-1DE5BCE66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41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1DAB7-12E6-41DF-9537-659D4A762D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0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6598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F5E97F-25A4-469E-94BD-408022357D7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73133" y="1706136"/>
            <a:ext cx="3445732" cy="3445728"/>
          </a:xfrm>
          <a:custGeom>
            <a:avLst/>
            <a:gdLst>
              <a:gd name="connsiteX0" fmla="*/ 1722866 w 3445732"/>
              <a:gd name="connsiteY0" fmla="*/ 0 h 3445728"/>
              <a:gd name="connsiteX1" fmla="*/ 3445732 w 3445732"/>
              <a:gd name="connsiteY1" fmla="*/ 1722864 h 3445728"/>
              <a:gd name="connsiteX2" fmla="*/ 1722866 w 3445732"/>
              <a:gd name="connsiteY2" fmla="*/ 3445728 h 3445728"/>
              <a:gd name="connsiteX3" fmla="*/ 0 w 3445732"/>
              <a:gd name="connsiteY3" fmla="*/ 1722864 h 3445728"/>
              <a:gd name="connsiteX4" fmla="*/ 1722866 w 3445732"/>
              <a:gd name="connsiteY4" fmla="*/ 0 h 3445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5732" h="3445728">
                <a:moveTo>
                  <a:pt x="1722866" y="0"/>
                </a:moveTo>
                <a:cubicBezTo>
                  <a:pt x="2674379" y="0"/>
                  <a:pt x="3445732" y="771352"/>
                  <a:pt x="3445732" y="1722864"/>
                </a:cubicBezTo>
                <a:cubicBezTo>
                  <a:pt x="3445732" y="2674376"/>
                  <a:pt x="2674379" y="3445728"/>
                  <a:pt x="1722866" y="3445728"/>
                </a:cubicBezTo>
                <a:cubicBezTo>
                  <a:pt x="771353" y="3445728"/>
                  <a:pt x="0" y="2674376"/>
                  <a:pt x="0" y="1722864"/>
                </a:cubicBezTo>
                <a:cubicBezTo>
                  <a:pt x="0" y="771352"/>
                  <a:pt x="771353" y="0"/>
                  <a:pt x="1722866" y="0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effectLst>
            <a:outerShdw blurRad="812800" dist="825500" dir="2700000" sx="92000" sy="92000" algn="tl" rotWithShape="0">
              <a:prstClr val="black">
                <a:alpha val="21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32306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A0A6A-D12D-4940-9D2E-4718F3B325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0 w 12191999"/>
              <a:gd name="connsiteY0" fmla="*/ 0 h 2583543"/>
              <a:gd name="connsiteX1" fmla="*/ 12191999 w 12191999"/>
              <a:gd name="connsiteY1" fmla="*/ 0 h 2583543"/>
              <a:gd name="connsiteX2" fmla="*/ 12191999 w 12191999"/>
              <a:gd name="connsiteY2" fmla="*/ 2583543 h 2583543"/>
              <a:gd name="connsiteX3" fmla="*/ 0 w 12191999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583543">
                <a:moveTo>
                  <a:pt x="0" y="0"/>
                </a:moveTo>
                <a:lnTo>
                  <a:pt x="12191999" y="0"/>
                </a:lnTo>
                <a:lnTo>
                  <a:pt x="12191999" y="2583543"/>
                </a:lnTo>
                <a:lnTo>
                  <a:pt x="0" y="2583543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150" dirty="0"/>
              <a:t>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 1.03981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8FFD919-EA86-471E-90D4-D3E0FD152E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34875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A5A5E34-4170-4923-9F23-B4BC9BA464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55569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6E0000B2-E54F-485B-9373-01C6458B5C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76263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D70D8CC1-8B40-4F6F-9029-2174B05C4E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96956" y="2503621"/>
            <a:ext cx="2060169" cy="2907600"/>
          </a:xfrm>
          <a:prstGeom prst="roundRect">
            <a:avLst>
              <a:gd name="adj" fmla="val 7945"/>
            </a:avLst>
          </a:prstGeom>
          <a:solidFill>
            <a:schemeClr val="bg1">
              <a:lumMod val="85000"/>
              <a:alpha val="10000"/>
            </a:schemeClr>
          </a:solidFill>
          <a:ln>
            <a:noFill/>
          </a:ln>
          <a:effectLst>
            <a:outerShdw blurRad="977900" dist="838200" dir="2700000" sx="93000" sy="93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US" sz="1200" dirty="0">
                <a:solidFill>
                  <a:srgbClr val="2C4166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56671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691800" y="523400"/>
            <a:ext cx="10808400" cy="58112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960000" y="7222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08689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33B9E-C835-4A05-AF0C-6F2A39ED853D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D1FB18-D757-4F45-A927-B81FA41E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D3105FD-B5F9-425B-BC86-AC6C21D9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E8BF73-BEBF-442A-8E49-17B28DCB9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B1FA5F1-2411-463E-AB83-24436DA99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5ED32C-00E2-4DD4-B93E-120581BA6C4B}"/>
              </a:ext>
            </a:extLst>
          </p:cNvPr>
          <p:cNvSpPr txBox="1"/>
          <p:nvPr userDrawn="1"/>
        </p:nvSpPr>
        <p:spPr>
          <a:xfrm>
            <a:off x="2486944" y="1984781"/>
            <a:ext cx="682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Museo 700"/>
              </a:rPr>
              <a:t>More Free </a:t>
            </a:r>
            <a:r>
              <a:rPr lang="en-US" sz="4400" dirty="0" err="1">
                <a:solidFill>
                  <a:schemeClr val="bg1"/>
                </a:solidFill>
                <a:latin typeface="Museo 700"/>
              </a:rPr>
              <a:t>Powerpoint</a:t>
            </a:r>
            <a:r>
              <a:rPr lang="en-US" sz="4400" dirty="0">
                <a:solidFill>
                  <a:schemeClr val="bg1"/>
                </a:solidFill>
                <a:latin typeface="Museo 700"/>
              </a:rPr>
              <a:t> Templates?</a:t>
            </a:r>
          </a:p>
        </p:txBody>
      </p: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D81D55A5-88BF-4C22-B3F4-64709A171FEC}"/>
              </a:ext>
            </a:extLst>
          </p:cNvPr>
          <p:cNvSpPr/>
          <p:nvPr userDrawn="1"/>
        </p:nvSpPr>
        <p:spPr>
          <a:xfrm>
            <a:off x="5337978" y="3638659"/>
            <a:ext cx="1053993" cy="253916"/>
          </a:xfrm>
          <a:prstGeom prst="roundRect">
            <a:avLst>
              <a:gd name="adj" fmla="val 39588"/>
            </a:avLst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Sans" panose="02000000000000000000" pitchFamily="2" charset="0"/>
              </a:rPr>
              <a:t>Click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DE62E-7BF4-4AC5-B907-E2AEF1A3E202}"/>
              </a:ext>
            </a:extLst>
          </p:cNvPr>
          <p:cNvSpPr txBox="1"/>
          <p:nvPr userDrawn="1"/>
        </p:nvSpPr>
        <p:spPr>
          <a:xfrm>
            <a:off x="6721293" y="5550010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ppt basic </a:t>
            </a: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ACBB7-C10A-4FAC-BD59-8324609F0CAD}"/>
              </a:ext>
            </a:extLst>
          </p:cNvPr>
          <p:cNvSpPr txBox="1"/>
          <p:nvPr userDrawn="1"/>
        </p:nvSpPr>
        <p:spPr>
          <a:xfrm>
            <a:off x="5171985" y="5550009"/>
            <a:ext cx="1454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6139A-E6B3-4734-B11E-64AC22040E0F}"/>
              </a:ext>
            </a:extLst>
          </p:cNvPr>
          <p:cNvSpPr txBox="1"/>
          <p:nvPr userDrawn="1"/>
        </p:nvSpPr>
        <p:spPr>
          <a:xfrm>
            <a:off x="3675966" y="555001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50" kern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powerpoint</a:t>
            </a:r>
            <a:endParaRPr lang="en-US" sz="105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85EFA5-8F86-4F1C-AA99-19FAD36230EB}"/>
              </a:ext>
            </a:extLst>
          </p:cNvPr>
          <p:cNvCxnSpPr>
            <a:cxnSpLocks/>
          </p:cNvCxnSpPr>
          <p:nvPr userDrawn="1"/>
        </p:nvCxnSpPr>
        <p:spPr>
          <a:xfrm>
            <a:off x="5098941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E19F02-F5D1-4D70-BBCF-93D8B723CD6D}"/>
              </a:ext>
            </a:extLst>
          </p:cNvPr>
          <p:cNvCxnSpPr>
            <a:cxnSpLocks/>
          </p:cNvCxnSpPr>
          <p:nvPr userDrawn="1"/>
        </p:nvCxnSpPr>
        <p:spPr>
          <a:xfrm>
            <a:off x="6621838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hlinkClick r:id="rId3"/>
            <a:extLst>
              <a:ext uri="{FF2B5EF4-FFF2-40B4-BE49-F238E27FC236}">
                <a16:creationId xmlns:a16="http://schemas.microsoft.com/office/drawing/2014/main" id="{A13F82D2-6AE0-4DFE-8F69-61906703FD9C}"/>
              </a:ext>
            </a:extLst>
          </p:cNvPr>
          <p:cNvSpPr/>
          <p:nvPr userDrawn="1"/>
        </p:nvSpPr>
        <p:spPr>
          <a:xfrm>
            <a:off x="3471655" y="5498175"/>
            <a:ext cx="1605266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hlinkClick r:id="rId4"/>
            <a:extLst>
              <a:ext uri="{FF2B5EF4-FFF2-40B4-BE49-F238E27FC236}">
                <a16:creationId xmlns:a16="http://schemas.microsoft.com/office/drawing/2014/main" id="{C2843033-E13C-4B68-9196-4AE78D89EFFE}"/>
              </a:ext>
            </a:extLst>
          </p:cNvPr>
          <p:cNvSpPr/>
          <p:nvPr userDrawn="1"/>
        </p:nvSpPr>
        <p:spPr>
          <a:xfrm>
            <a:off x="5137854" y="5498175"/>
            <a:ext cx="1454243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hlinkClick r:id="rId5"/>
            <a:extLst>
              <a:ext uri="{FF2B5EF4-FFF2-40B4-BE49-F238E27FC236}">
                <a16:creationId xmlns:a16="http://schemas.microsoft.com/office/drawing/2014/main" id="{57181614-F074-43E2-8C12-273970159B2C}"/>
              </a:ext>
            </a:extLst>
          </p:cNvPr>
          <p:cNvSpPr/>
          <p:nvPr userDrawn="1"/>
        </p:nvSpPr>
        <p:spPr>
          <a:xfrm>
            <a:off x="6660361" y="5498175"/>
            <a:ext cx="1241064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99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7AE67-D3D5-472B-A9E2-54B9D7F52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58" y="3197953"/>
            <a:ext cx="1868744" cy="462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BC41B-9826-49B1-944E-B8DAC4345BEE}"/>
              </a:ext>
            </a:extLst>
          </p:cNvPr>
          <p:cNvSpPr txBox="1"/>
          <p:nvPr userDrawn="1"/>
        </p:nvSpPr>
        <p:spPr>
          <a:xfrm>
            <a:off x="1770184" y="3803448"/>
            <a:ext cx="2497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Thankyou For Using Our Template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68E4FD-3B1A-475A-B3F7-BDA424BC262C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7275E0C-97D8-4E02-ABA2-3091ABDB6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0DCC2FEC-8EFC-4D21-A59B-5AE30EB34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79A25173-8B7E-4598-BDF3-4FF7E780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8A8C724E-41FF-45C0-8D36-625DEBD59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14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6374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8953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8176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31609D-D402-4BCA-BFD5-3E0ED90F89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859314" y="3543300"/>
            <a:ext cx="6473372" cy="3314700"/>
          </a:xfrm>
          <a:custGeom>
            <a:avLst/>
            <a:gdLst>
              <a:gd name="connsiteX0" fmla="*/ 0 w 6473372"/>
              <a:gd name="connsiteY0" fmla="*/ 0 h 3314700"/>
              <a:gd name="connsiteX1" fmla="*/ 6473372 w 6473372"/>
              <a:gd name="connsiteY1" fmla="*/ 0 h 3314700"/>
              <a:gd name="connsiteX2" fmla="*/ 6473372 w 6473372"/>
              <a:gd name="connsiteY2" fmla="*/ 3314700 h 3314700"/>
              <a:gd name="connsiteX3" fmla="*/ 0 w 6473372"/>
              <a:gd name="connsiteY3" fmla="*/ 331470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3314700">
                <a:moveTo>
                  <a:pt x="0" y="0"/>
                </a:moveTo>
                <a:lnTo>
                  <a:pt x="6473372" y="0"/>
                </a:lnTo>
                <a:lnTo>
                  <a:pt x="6473372" y="3314700"/>
                </a:lnTo>
                <a:lnTo>
                  <a:pt x="0" y="33147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8323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952373-6BD1-49A1-8DE1-1640CE50D40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84250" y="1257300"/>
            <a:ext cx="10223500" cy="2895600"/>
          </a:xfrm>
          <a:custGeom>
            <a:avLst/>
            <a:gdLst>
              <a:gd name="connsiteX0" fmla="*/ 0 w 10223500"/>
              <a:gd name="connsiteY0" fmla="*/ 0 h 2895600"/>
              <a:gd name="connsiteX1" fmla="*/ 10223500 w 10223500"/>
              <a:gd name="connsiteY1" fmla="*/ 0 h 2895600"/>
              <a:gd name="connsiteX2" fmla="*/ 10223500 w 10223500"/>
              <a:gd name="connsiteY2" fmla="*/ 2895600 h 2895600"/>
              <a:gd name="connsiteX3" fmla="*/ 0 w 102235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23500" h="2895600">
                <a:moveTo>
                  <a:pt x="0" y="0"/>
                </a:moveTo>
                <a:lnTo>
                  <a:pt x="10223500" y="0"/>
                </a:lnTo>
                <a:lnTo>
                  <a:pt x="10223500" y="2895600"/>
                </a:lnTo>
                <a:lnTo>
                  <a:pt x="0" y="28956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700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2C48BD8-6B7D-46DA-BBCD-B0FF2BDF1F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76350" y="985839"/>
            <a:ext cx="3109384" cy="2986087"/>
          </a:xfrm>
          <a:custGeom>
            <a:avLst/>
            <a:gdLst>
              <a:gd name="connsiteX0" fmla="*/ 0 w 3109384"/>
              <a:gd name="connsiteY0" fmla="*/ 0 h 2986087"/>
              <a:gd name="connsiteX1" fmla="*/ 3109384 w 3109384"/>
              <a:gd name="connsiteY1" fmla="*/ 0 h 2986087"/>
              <a:gd name="connsiteX2" fmla="*/ 3109384 w 3109384"/>
              <a:gd name="connsiteY2" fmla="*/ 2986087 h 2986087"/>
              <a:gd name="connsiteX3" fmla="*/ 0 w 3109384"/>
              <a:gd name="connsiteY3" fmla="*/ 2986087 h 298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9384" h="2986087">
                <a:moveTo>
                  <a:pt x="0" y="0"/>
                </a:moveTo>
                <a:lnTo>
                  <a:pt x="3109384" y="0"/>
                </a:lnTo>
                <a:lnTo>
                  <a:pt x="3109384" y="2986087"/>
                </a:lnTo>
                <a:lnTo>
                  <a:pt x="0" y="2986087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5972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DB0F0D6-BBD7-4EF0-8C32-EE31BC2D8F7B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2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DD1B9-4DB4-41BB-946D-34BC4B728BFC}"/>
              </a:ext>
            </a:extLst>
          </p:cNvPr>
          <p:cNvSpPr txBox="1"/>
          <p:nvPr userDrawn="1"/>
        </p:nvSpPr>
        <p:spPr>
          <a:xfrm flipH="1">
            <a:off x="254431" y="413073"/>
            <a:ext cx="50864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20</a:t>
            </a:r>
          </a:p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CD532E-66FA-4A22-88C8-9FBEE3289ACA}"/>
              </a:ext>
            </a:extLst>
          </p:cNvPr>
          <p:cNvCxnSpPr>
            <a:cxnSpLocks/>
          </p:cNvCxnSpPr>
          <p:nvPr userDrawn="1"/>
        </p:nvCxnSpPr>
        <p:spPr>
          <a:xfrm>
            <a:off x="887981" y="445748"/>
            <a:ext cx="0" cy="5966505"/>
          </a:xfrm>
          <a:prstGeom prst="line">
            <a:avLst/>
          </a:prstGeom>
          <a:ln>
            <a:solidFill>
              <a:schemeClr val="bg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8B1A84-8476-49C7-8F47-060801D01191}"/>
              </a:ext>
            </a:extLst>
          </p:cNvPr>
          <p:cNvSpPr txBox="1"/>
          <p:nvPr userDrawn="1"/>
        </p:nvSpPr>
        <p:spPr>
          <a:xfrm rot="10800000" flipV="1">
            <a:off x="82550" y="6102874"/>
            <a:ext cx="6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1" i="0" smtClean="0">
                <a:solidFill>
                  <a:schemeClr val="bg1"/>
                </a:solidFill>
                <a:effectLst/>
                <a:latin typeface="+mj-lt"/>
                <a:ea typeface="Open Sans Extrabold" panose="020B0906030804020204" pitchFamily="34" charset="0"/>
                <a:cs typeface="Poppins" panose="00000500000000000000" pitchFamily="2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600" b="1" i="0" dirty="0">
              <a:solidFill>
                <a:schemeClr val="bg1"/>
              </a:solidFill>
              <a:effectLst/>
              <a:latin typeface="+mj-lt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2E206B-C4D7-4100-B456-3BE449429D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908051"/>
            <a:ext cx="4572000" cy="5041900"/>
          </a:xfrm>
          <a:custGeom>
            <a:avLst/>
            <a:gdLst>
              <a:gd name="connsiteX0" fmla="*/ 0 w 4572000"/>
              <a:gd name="connsiteY0" fmla="*/ 0 h 5041900"/>
              <a:gd name="connsiteX1" fmla="*/ 4572000 w 4572000"/>
              <a:gd name="connsiteY1" fmla="*/ 0 h 5041900"/>
              <a:gd name="connsiteX2" fmla="*/ 4572000 w 4572000"/>
              <a:gd name="connsiteY2" fmla="*/ 5041900 h 5041900"/>
              <a:gd name="connsiteX3" fmla="*/ 0 w 4572000"/>
              <a:gd name="connsiteY3" fmla="*/ 5041900 h 504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5041900">
                <a:moveTo>
                  <a:pt x="0" y="0"/>
                </a:moveTo>
                <a:lnTo>
                  <a:pt x="4572000" y="0"/>
                </a:lnTo>
                <a:lnTo>
                  <a:pt x="4572000" y="5041900"/>
                </a:lnTo>
                <a:lnTo>
                  <a:pt x="0" y="50419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150" dirty="0"/>
              <a:t>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4625 0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-0.80729 0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/>
      <p:bldP spid="14" grpId="0"/>
      <p:bldP spid="7" grpId="0" animBg="1"/>
      <p:bldP spid="7" grpId="1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12B1CB-5BE6-4846-B492-7421CD8E485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59200" y="1019175"/>
            <a:ext cx="7413625" cy="4819650"/>
          </a:xfrm>
          <a:custGeom>
            <a:avLst/>
            <a:gdLst>
              <a:gd name="connsiteX0" fmla="*/ 0 w 7413625"/>
              <a:gd name="connsiteY0" fmla="*/ 0 h 4819650"/>
              <a:gd name="connsiteX1" fmla="*/ 7413625 w 7413625"/>
              <a:gd name="connsiteY1" fmla="*/ 0 h 4819650"/>
              <a:gd name="connsiteX2" fmla="*/ 7413625 w 7413625"/>
              <a:gd name="connsiteY2" fmla="*/ 4819650 h 4819650"/>
              <a:gd name="connsiteX3" fmla="*/ 0 w 7413625"/>
              <a:gd name="connsiteY3" fmla="*/ 4819650 h 48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3625" h="4819650">
                <a:moveTo>
                  <a:pt x="0" y="0"/>
                </a:moveTo>
                <a:lnTo>
                  <a:pt x="7413625" y="0"/>
                </a:lnTo>
                <a:lnTo>
                  <a:pt x="7413625" y="4819650"/>
                </a:lnTo>
                <a:lnTo>
                  <a:pt x="0" y="481965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C83760-AE43-48CE-8D0A-3223931597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19176" y="1019175"/>
            <a:ext cx="2740025" cy="4819650"/>
          </a:xfrm>
          <a:custGeom>
            <a:avLst/>
            <a:gdLst>
              <a:gd name="connsiteX0" fmla="*/ 0 w 2740025"/>
              <a:gd name="connsiteY0" fmla="*/ 0 h 4819650"/>
              <a:gd name="connsiteX1" fmla="*/ 2740025 w 2740025"/>
              <a:gd name="connsiteY1" fmla="*/ 0 h 4819650"/>
              <a:gd name="connsiteX2" fmla="*/ 2740025 w 2740025"/>
              <a:gd name="connsiteY2" fmla="*/ 4819650 h 4819650"/>
              <a:gd name="connsiteX3" fmla="*/ 0 w 2740025"/>
              <a:gd name="connsiteY3" fmla="*/ 4819650 h 48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0025" h="4819650">
                <a:moveTo>
                  <a:pt x="0" y="0"/>
                </a:moveTo>
                <a:lnTo>
                  <a:pt x="2740025" y="0"/>
                </a:lnTo>
                <a:lnTo>
                  <a:pt x="2740025" y="4819650"/>
                </a:lnTo>
                <a:lnTo>
                  <a:pt x="0" y="481965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413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8F4ADF0-623B-4531-A178-6080DC86CE6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8694" y="3374611"/>
            <a:ext cx="3374614" cy="753440"/>
          </a:xfrm>
          <a:custGeom>
            <a:avLst/>
            <a:gdLst>
              <a:gd name="connsiteX0" fmla="*/ 1687307 w 3374614"/>
              <a:gd name="connsiteY0" fmla="*/ 0 h 753440"/>
              <a:gd name="connsiteX1" fmla="*/ 3374614 w 3374614"/>
              <a:gd name="connsiteY1" fmla="*/ 376720 h 753440"/>
              <a:gd name="connsiteX2" fmla="*/ 1687307 w 3374614"/>
              <a:gd name="connsiteY2" fmla="*/ 753440 h 753440"/>
              <a:gd name="connsiteX3" fmla="*/ 0 w 3374614"/>
              <a:gd name="connsiteY3" fmla="*/ 376720 h 753440"/>
              <a:gd name="connsiteX4" fmla="*/ 1687307 w 3374614"/>
              <a:gd name="connsiteY4" fmla="*/ 0 h 7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4614" h="753440">
                <a:moveTo>
                  <a:pt x="1687307" y="0"/>
                </a:moveTo>
                <a:cubicBezTo>
                  <a:pt x="2619181" y="0"/>
                  <a:pt x="3374614" y="168663"/>
                  <a:pt x="3374614" y="376720"/>
                </a:cubicBezTo>
                <a:cubicBezTo>
                  <a:pt x="3374614" y="584777"/>
                  <a:pt x="2619181" y="753440"/>
                  <a:pt x="1687307" y="753440"/>
                </a:cubicBezTo>
                <a:cubicBezTo>
                  <a:pt x="755433" y="753440"/>
                  <a:pt x="0" y="584777"/>
                  <a:pt x="0" y="376720"/>
                </a:cubicBezTo>
                <a:cubicBezTo>
                  <a:pt x="0" y="168663"/>
                  <a:pt x="755433" y="0"/>
                  <a:pt x="1687307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ABE3B4-3D8D-4183-ABBC-D732B63F410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08694" y="-1"/>
            <a:ext cx="3374614" cy="3374612"/>
          </a:xfrm>
          <a:custGeom>
            <a:avLst/>
            <a:gdLst>
              <a:gd name="connsiteX0" fmla="*/ 1687307 w 3374614"/>
              <a:gd name="connsiteY0" fmla="*/ 0 h 3374612"/>
              <a:gd name="connsiteX1" fmla="*/ 3374614 w 3374614"/>
              <a:gd name="connsiteY1" fmla="*/ 1687306 h 3374612"/>
              <a:gd name="connsiteX2" fmla="*/ 1687307 w 3374614"/>
              <a:gd name="connsiteY2" fmla="*/ 3374612 h 3374612"/>
              <a:gd name="connsiteX3" fmla="*/ 0 w 3374614"/>
              <a:gd name="connsiteY3" fmla="*/ 1687306 h 3374612"/>
              <a:gd name="connsiteX4" fmla="*/ 1687307 w 3374614"/>
              <a:gd name="connsiteY4" fmla="*/ 0 h 33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4614" h="3374612">
                <a:moveTo>
                  <a:pt x="1687307" y="0"/>
                </a:moveTo>
                <a:cubicBezTo>
                  <a:pt x="2619181" y="0"/>
                  <a:pt x="3374614" y="755433"/>
                  <a:pt x="3374614" y="1687306"/>
                </a:cubicBezTo>
                <a:cubicBezTo>
                  <a:pt x="3374614" y="2619179"/>
                  <a:pt x="2619181" y="3374612"/>
                  <a:pt x="1687307" y="3374612"/>
                </a:cubicBezTo>
                <a:cubicBezTo>
                  <a:pt x="755433" y="3374612"/>
                  <a:pt x="0" y="2619179"/>
                  <a:pt x="0" y="1687306"/>
                </a:cubicBezTo>
                <a:cubicBezTo>
                  <a:pt x="0" y="755433"/>
                  <a:pt x="755433" y="0"/>
                  <a:pt x="1687307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7099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B4B0239-DC8B-4D61-914B-21A1B1CEA9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5103" y="1600117"/>
            <a:ext cx="2924176" cy="3657766"/>
          </a:xfrm>
          <a:custGeom>
            <a:avLst/>
            <a:gdLst>
              <a:gd name="connsiteX0" fmla="*/ 1462088 w 2924176"/>
              <a:gd name="connsiteY0" fmla="*/ 0 h 3657766"/>
              <a:gd name="connsiteX1" fmla="*/ 2924176 w 2924176"/>
              <a:gd name="connsiteY1" fmla="*/ 1828883 h 3657766"/>
              <a:gd name="connsiteX2" fmla="*/ 1462088 w 2924176"/>
              <a:gd name="connsiteY2" fmla="*/ 3657766 h 3657766"/>
              <a:gd name="connsiteX3" fmla="*/ 0 w 2924176"/>
              <a:gd name="connsiteY3" fmla="*/ 1828883 h 3657766"/>
              <a:gd name="connsiteX4" fmla="*/ 1462088 w 2924176"/>
              <a:gd name="connsiteY4" fmla="*/ 0 h 365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4176" h="3657766">
                <a:moveTo>
                  <a:pt x="1462088" y="0"/>
                </a:moveTo>
                <a:cubicBezTo>
                  <a:pt x="2269577" y="0"/>
                  <a:pt x="2924176" y="818819"/>
                  <a:pt x="2924176" y="1828883"/>
                </a:cubicBezTo>
                <a:cubicBezTo>
                  <a:pt x="2924176" y="2838947"/>
                  <a:pt x="2269577" y="3657766"/>
                  <a:pt x="1462088" y="3657766"/>
                </a:cubicBezTo>
                <a:cubicBezTo>
                  <a:pt x="654599" y="3657766"/>
                  <a:pt x="0" y="2838947"/>
                  <a:pt x="0" y="1828883"/>
                </a:cubicBezTo>
                <a:cubicBezTo>
                  <a:pt x="0" y="818819"/>
                  <a:pt x="654599" y="0"/>
                  <a:pt x="1462088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41677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A86269B-2B7C-4C66-BBEB-E115AB7A837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19175" y="3987539"/>
            <a:ext cx="1544916" cy="2870462"/>
          </a:xfrm>
          <a:custGeom>
            <a:avLst/>
            <a:gdLst>
              <a:gd name="connsiteX0" fmla="*/ 0 w 1544916"/>
              <a:gd name="connsiteY0" fmla="*/ 0 h 2870462"/>
              <a:gd name="connsiteX1" fmla="*/ 1544916 w 1544916"/>
              <a:gd name="connsiteY1" fmla="*/ 0 h 2870462"/>
              <a:gd name="connsiteX2" fmla="*/ 1544916 w 1544916"/>
              <a:gd name="connsiteY2" fmla="*/ 2870462 h 2870462"/>
              <a:gd name="connsiteX3" fmla="*/ 0 w 1544916"/>
              <a:gd name="connsiteY3" fmla="*/ 2870462 h 287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4916" h="2870462">
                <a:moveTo>
                  <a:pt x="0" y="0"/>
                </a:moveTo>
                <a:lnTo>
                  <a:pt x="1544916" y="0"/>
                </a:lnTo>
                <a:lnTo>
                  <a:pt x="1544916" y="2870462"/>
                </a:lnTo>
                <a:lnTo>
                  <a:pt x="0" y="2870462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7EBFD1B-B5BC-4234-B506-C22E4044CF6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436990" y="1"/>
            <a:ext cx="3755010" cy="3601039"/>
          </a:xfrm>
          <a:custGeom>
            <a:avLst/>
            <a:gdLst>
              <a:gd name="connsiteX0" fmla="*/ 0 w 3755010"/>
              <a:gd name="connsiteY0" fmla="*/ 0 h 3601039"/>
              <a:gd name="connsiteX1" fmla="*/ 3755010 w 3755010"/>
              <a:gd name="connsiteY1" fmla="*/ 0 h 3601039"/>
              <a:gd name="connsiteX2" fmla="*/ 3755010 w 3755010"/>
              <a:gd name="connsiteY2" fmla="*/ 3601039 h 3601039"/>
              <a:gd name="connsiteX3" fmla="*/ 0 w 3755010"/>
              <a:gd name="connsiteY3" fmla="*/ 3601039 h 3601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5010" h="3601039">
                <a:moveTo>
                  <a:pt x="0" y="0"/>
                </a:moveTo>
                <a:lnTo>
                  <a:pt x="3755010" y="0"/>
                </a:lnTo>
                <a:lnTo>
                  <a:pt x="3755010" y="3601039"/>
                </a:lnTo>
                <a:lnTo>
                  <a:pt x="0" y="3601039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4239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8E683C9-8783-4C5A-A7D2-E48BB596D749}"/>
              </a:ext>
            </a:extLst>
          </p:cNvPr>
          <p:cNvSpPr/>
          <p:nvPr userDrawn="1"/>
        </p:nvSpPr>
        <p:spPr>
          <a:xfrm>
            <a:off x="267996" y="263309"/>
            <a:ext cx="480102" cy="48010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899FC-BEF8-4C94-8E7A-94B78BB81EA4}"/>
              </a:ext>
            </a:extLst>
          </p:cNvPr>
          <p:cNvSpPr txBox="1"/>
          <p:nvPr userDrawn="1"/>
        </p:nvSpPr>
        <p:spPr>
          <a:xfrm rot="10800000" flipV="1">
            <a:off x="139796" y="364859"/>
            <a:ext cx="7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40101"/>
                </a:solidFill>
                <a:latin typeface="Otama.ep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fld id="{260E2A6B-A809-4840-BF14-8648BC0BDF87}" type="slidenum">
              <a:rPr lang="id-ID" sz="1200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id-ID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30030B-9A45-41C6-A74A-BBE92C1BA48D}"/>
              </a:ext>
            </a:extLst>
          </p:cNvPr>
          <p:cNvSpPr txBox="1"/>
          <p:nvPr userDrawn="1"/>
        </p:nvSpPr>
        <p:spPr>
          <a:xfrm rot="16200000">
            <a:off x="-531011" y="5406572"/>
            <a:ext cx="207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+mj-lt"/>
              </a:rPr>
              <a:t>FLAX PRES.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1D7A706-4E6D-441D-8654-8271C3186900}"/>
              </a:ext>
            </a:extLst>
          </p:cNvPr>
          <p:cNvSpPr/>
          <p:nvPr userDrawn="1"/>
        </p:nvSpPr>
        <p:spPr>
          <a:xfrm rot="16200000" flipV="1">
            <a:off x="392206" y="3544842"/>
            <a:ext cx="231683" cy="231682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0"/>
            </a:schemeClr>
          </a:solidFill>
          <a:ln w="6350"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8CC9EFC-5F5C-4F57-9B88-D1A4DBCAD60C}"/>
              </a:ext>
            </a:extLst>
          </p:cNvPr>
          <p:cNvSpPr/>
          <p:nvPr userDrawn="1"/>
        </p:nvSpPr>
        <p:spPr>
          <a:xfrm rot="16200000" flipV="1">
            <a:off x="392206" y="3313159"/>
            <a:ext cx="231683" cy="231682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0"/>
            </a:schemeClr>
          </a:solidFill>
          <a:ln w="6350"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5B48BA-FA52-44DE-9031-CBC209F41226}"/>
              </a:ext>
            </a:extLst>
          </p:cNvPr>
          <p:cNvSpPr/>
          <p:nvPr userDrawn="1"/>
        </p:nvSpPr>
        <p:spPr>
          <a:xfrm rot="16200000" flipV="1">
            <a:off x="392206" y="3081476"/>
            <a:ext cx="231683" cy="231682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0"/>
            </a:schemeClr>
          </a:solidFill>
          <a:ln w="6350" cap="sq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B2F478D-8E51-47B7-829D-3936240A93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20700000">
            <a:off x="9167494" y="253241"/>
            <a:ext cx="3588446" cy="3588446"/>
          </a:xfrm>
          <a:custGeom>
            <a:avLst/>
            <a:gdLst>
              <a:gd name="connsiteX0" fmla="*/ 0 w 3588446"/>
              <a:gd name="connsiteY0" fmla="*/ 0 h 3588446"/>
              <a:gd name="connsiteX1" fmla="*/ 3588446 w 3588446"/>
              <a:gd name="connsiteY1" fmla="*/ 0 h 3588446"/>
              <a:gd name="connsiteX2" fmla="*/ 3588446 w 3588446"/>
              <a:gd name="connsiteY2" fmla="*/ 3588446 h 3588446"/>
              <a:gd name="connsiteX3" fmla="*/ 0 w 3588446"/>
              <a:gd name="connsiteY3" fmla="*/ 3588446 h 358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446" h="3588446">
                <a:moveTo>
                  <a:pt x="0" y="0"/>
                </a:moveTo>
                <a:lnTo>
                  <a:pt x="3588446" y="0"/>
                </a:lnTo>
                <a:lnTo>
                  <a:pt x="3588446" y="3588446"/>
                </a:lnTo>
                <a:lnTo>
                  <a:pt x="0" y="3588446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1A83EBB-9A89-47D6-AE09-15654689D8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rot="20700000">
            <a:off x="4301777" y="1557006"/>
            <a:ext cx="3588446" cy="3588446"/>
          </a:xfrm>
          <a:custGeom>
            <a:avLst/>
            <a:gdLst>
              <a:gd name="connsiteX0" fmla="*/ 0 w 3588446"/>
              <a:gd name="connsiteY0" fmla="*/ 0 h 3588446"/>
              <a:gd name="connsiteX1" fmla="*/ 3588446 w 3588446"/>
              <a:gd name="connsiteY1" fmla="*/ 0 h 3588446"/>
              <a:gd name="connsiteX2" fmla="*/ 3588446 w 3588446"/>
              <a:gd name="connsiteY2" fmla="*/ 3588446 h 3588446"/>
              <a:gd name="connsiteX3" fmla="*/ 0 w 3588446"/>
              <a:gd name="connsiteY3" fmla="*/ 3588446 h 358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446" h="3588446">
                <a:moveTo>
                  <a:pt x="0" y="0"/>
                </a:moveTo>
                <a:lnTo>
                  <a:pt x="3588446" y="0"/>
                </a:lnTo>
                <a:lnTo>
                  <a:pt x="3588446" y="3588446"/>
                </a:lnTo>
                <a:lnTo>
                  <a:pt x="0" y="3588446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3BADE5-A16C-4F1A-92C9-315F28C343C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 rot="20700000">
            <a:off x="-563940" y="2860771"/>
            <a:ext cx="3588446" cy="3588446"/>
          </a:xfrm>
          <a:custGeom>
            <a:avLst/>
            <a:gdLst>
              <a:gd name="connsiteX0" fmla="*/ 0 w 3588446"/>
              <a:gd name="connsiteY0" fmla="*/ 0 h 3588446"/>
              <a:gd name="connsiteX1" fmla="*/ 3588446 w 3588446"/>
              <a:gd name="connsiteY1" fmla="*/ 0 h 3588446"/>
              <a:gd name="connsiteX2" fmla="*/ 3588446 w 3588446"/>
              <a:gd name="connsiteY2" fmla="*/ 3588446 h 3588446"/>
              <a:gd name="connsiteX3" fmla="*/ 0 w 3588446"/>
              <a:gd name="connsiteY3" fmla="*/ 3588446 h 358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8446" h="3588446">
                <a:moveTo>
                  <a:pt x="0" y="0"/>
                </a:moveTo>
                <a:lnTo>
                  <a:pt x="3588446" y="0"/>
                </a:lnTo>
                <a:lnTo>
                  <a:pt x="3588446" y="3588446"/>
                </a:lnTo>
                <a:lnTo>
                  <a:pt x="0" y="3588446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0841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 animBg="1"/>
      <p:bldP spid="14" grpId="0" animBg="1"/>
      <p:bldP spid="12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F041B9-0C22-4C62-BC2E-DA9987EEA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2187583"/>
            <a:ext cx="4860925" cy="3948106"/>
          </a:xfrm>
          <a:custGeom>
            <a:avLst/>
            <a:gdLst>
              <a:gd name="connsiteX0" fmla="*/ 0 w 4860925"/>
              <a:gd name="connsiteY0" fmla="*/ 0 h 3948106"/>
              <a:gd name="connsiteX1" fmla="*/ 4860925 w 4860925"/>
              <a:gd name="connsiteY1" fmla="*/ 0 h 3948106"/>
              <a:gd name="connsiteX2" fmla="*/ 4860925 w 4860925"/>
              <a:gd name="connsiteY2" fmla="*/ 3948106 h 3948106"/>
              <a:gd name="connsiteX3" fmla="*/ 0 w 4860925"/>
              <a:gd name="connsiteY3" fmla="*/ 3948106 h 394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0925" h="3948106">
                <a:moveTo>
                  <a:pt x="0" y="0"/>
                </a:moveTo>
                <a:lnTo>
                  <a:pt x="4860925" y="0"/>
                </a:lnTo>
                <a:lnTo>
                  <a:pt x="4860925" y="3948106"/>
                </a:lnTo>
                <a:lnTo>
                  <a:pt x="0" y="3948106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80833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619F7DE-6ACC-4816-821F-B1C5D1DC06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7157" y="0"/>
            <a:ext cx="3739244" cy="5588000"/>
          </a:xfrm>
          <a:custGeom>
            <a:avLst/>
            <a:gdLst>
              <a:gd name="connsiteX0" fmla="*/ 0 w 3739244"/>
              <a:gd name="connsiteY0" fmla="*/ 0 h 5588000"/>
              <a:gd name="connsiteX1" fmla="*/ 3739244 w 3739244"/>
              <a:gd name="connsiteY1" fmla="*/ 0 h 5588000"/>
              <a:gd name="connsiteX2" fmla="*/ 3739244 w 3739244"/>
              <a:gd name="connsiteY2" fmla="*/ 5588000 h 5588000"/>
              <a:gd name="connsiteX3" fmla="*/ 0 w 3739244"/>
              <a:gd name="connsiteY3" fmla="*/ 5588000 h 55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9244" h="5588000">
                <a:moveTo>
                  <a:pt x="0" y="0"/>
                </a:moveTo>
                <a:lnTo>
                  <a:pt x="3739244" y="0"/>
                </a:lnTo>
                <a:lnTo>
                  <a:pt x="3739244" y="5588000"/>
                </a:lnTo>
                <a:lnTo>
                  <a:pt x="0" y="55880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7F84F11-00D2-4012-93B0-2F291BDEFC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90571" y="711200"/>
            <a:ext cx="2409372" cy="3556000"/>
          </a:xfrm>
          <a:custGeom>
            <a:avLst/>
            <a:gdLst>
              <a:gd name="connsiteX0" fmla="*/ 0 w 2409372"/>
              <a:gd name="connsiteY0" fmla="*/ 0 h 3556000"/>
              <a:gd name="connsiteX1" fmla="*/ 2409372 w 2409372"/>
              <a:gd name="connsiteY1" fmla="*/ 0 h 3556000"/>
              <a:gd name="connsiteX2" fmla="*/ 2409372 w 2409372"/>
              <a:gd name="connsiteY2" fmla="*/ 3556000 h 3556000"/>
              <a:gd name="connsiteX3" fmla="*/ 0 w 2409372"/>
              <a:gd name="connsiteY3" fmla="*/ 3556000 h 35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9372" h="3556000">
                <a:moveTo>
                  <a:pt x="0" y="0"/>
                </a:moveTo>
                <a:lnTo>
                  <a:pt x="2409372" y="0"/>
                </a:lnTo>
                <a:lnTo>
                  <a:pt x="2409372" y="3556000"/>
                </a:lnTo>
                <a:lnTo>
                  <a:pt x="0" y="35560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BA9D581-4ADD-424A-9081-7D88AF5CADD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90571" y="4444642"/>
            <a:ext cx="1814286" cy="2413359"/>
          </a:xfrm>
          <a:custGeom>
            <a:avLst/>
            <a:gdLst>
              <a:gd name="connsiteX0" fmla="*/ 0 w 1814286"/>
              <a:gd name="connsiteY0" fmla="*/ 0 h 2413359"/>
              <a:gd name="connsiteX1" fmla="*/ 1814286 w 1814286"/>
              <a:gd name="connsiteY1" fmla="*/ 0 h 2413359"/>
              <a:gd name="connsiteX2" fmla="*/ 1814286 w 1814286"/>
              <a:gd name="connsiteY2" fmla="*/ 2413359 h 2413359"/>
              <a:gd name="connsiteX3" fmla="*/ 0 w 1814286"/>
              <a:gd name="connsiteY3" fmla="*/ 2413359 h 241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86" h="2413359">
                <a:moveTo>
                  <a:pt x="0" y="0"/>
                </a:moveTo>
                <a:lnTo>
                  <a:pt x="1814286" y="0"/>
                </a:lnTo>
                <a:lnTo>
                  <a:pt x="1814286" y="2413359"/>
                </a:lnTo>
                <a:lnTo>
                  <a:pt x="0" y="2413359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7009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BF43F9DA-2F95-44C0-8F68-A6583AF5378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55688" y="711206"/>
            <a:ext cx="1961832" cy="2603494"/>
          </a:xfrm>
          <a:custGeom>
            <a:avLst/>
            <a:gdLst>
              <a:gd name="connsiteX0" fmla="*/ 0 w 1961832"/>
              <a:gd name="connsiteY0" fmla="*/ 0 h 2603494"/>
              <a:gd name="connsiteX1" fmla="*/ 1961832 w 1961832"/>
              <a:gd name="connsiteY1" fmla="*/ 0 h 2603494"/>
              <a:gd name="connsiteX2" fmla="*/ 1961832 w 1961832"/>
              <a:gd name="connsiteY2" fmla="*/ 2603494 h 2603494"/>
              <a:gd name="connsiteX3" fmla="*/ 0 w 1961832"/>
              <a:gd name="connsiteY3" fmla="*/ 2603494 h 260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832" h="2603494">
                <a:moveTo>
                  <a:pt x="0" y="0"/>
                </a:moveTo>
                <a:lnTo>
                  <a:pt x="1961832" y="0"/>
                </a:lnTo>
                <a:lnTo>
                  <a:pt x="1961832" y="2603494"/>
                </a:lnTo>
                <a:lnTo>
                  <a:pt x="0" y="2603494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1AAC526-9CE6-49D5-8E2B-D6DCED81E7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4248" y="2301240"/>
            <a:ext cx="2876232" cy="3284220"/>
          </a:xfrm>
          <a:custGeom>
            <a:avLst/>
            <a:gdLst>
              <a:gd name="connsiteX0" fmla="*/ 0 w 2876232"/>
              <a:gd name="connsiteY0" fmla="*/ 0 h 3284220"/>
              <a:gd name="connsiteX1" fmla="*/ 2876232 w 2876232"/>
              <a:gd name="connsiteY1" fmla="*/ 0 h 3284220"/>
              <a:gd name="connsiteX2" fmla="*/ 2876232 w 2876232"/>
              <a:gd name="connsiteY2" fmla="*/ 3284220 h 3284220"/>
              <a:gd name="connsiteX3" fmla="*/ 0 w 2876232"/>
              <a:gd name="connsiteY3" fmla="*/ 3284220 h 328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6232" h="3284220">
                <a:moveTo>
                  <a:pt x="0" y="0"/>
                </a:moveTo>
                <a:lnTo>
                  <a:pt x="2876232" y="0"/>
                </a:lnTo>
                <a:lnTo>
                  <a:pt x="2876232" y="3284220"/>
                </a:lnTo>
                <a:lnTo>
                  <a:pt x="0" y="328422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0F9B415-60AF-4E91-B1D3-F2C7EE36508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70868" y="5947410"/>
            <a:ext cx="1979612" cy="910590"/>
          </a:xfrm>
          <a:custGeom>
            <a:avLst/>
            <a:gdLst>
              <a:gd name="connsiteX0" fmla="*/ 0 w 1979612"/>
              <a:gd name="connsiteY0" fmla="*/ 0 h 910590"/>
              <a:gd name="connsiteX1" fmla="*/ 1979612 w 1979612"/>
              <a:gd name="connsiteY1" fmla="*/ 0 h 910590"/>
              <a:gd name="connsiteX2" fmla="*/ 1979612 w 1979612"/>
              <a:gd name="connsiteY2" fmla="*/ 910590 h 910590"/>
              <a:gd name="connsiteX3" fmla="*/ 0 w 1979612"/>
              <a:gd name="connsiteY3" fmla="*/ 910590 h 91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9612" h="910590">
                <a:moveTo>
                  <a:pt x="0" y="0"/>
                </a:moveTo>
                <a:lnTo>
                  <a:pt x="1979612" y="0"/>
                </a:lnTo>
                <a:lnTo>
                  <a:pt x="1979612" y="910590"/>
                </a:lnTo>
                <a:lnTo>
                  <a:pt x="0" y="91059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EFF873C-CEC4-44EB-A7DC-0C2E45A9F40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29168" y="3476583"/>
            <a:ext cx="1580832" cy="1821180"/>
          </a:xfrm>
          <a:custGeom>
            <a:avLst/>
            <a:gdLst>
              <a:gd name="connsiteX0" fmla="*/ 0 w 1580832"/>
              <a:gd name="connsiteY0" fmla="*/ 0 h 1821180"/>
              <a:gd name="connsiteX1" fmla="*/ 1580832 w 1580832"/>
              <a:gd name="connsiteY1" fmla="*/ 0 h 1821180"/>
              <a:gd name="connsiteX2" fmla="*/ 1580832 w 1580832"/>
              <a:gd name="connsiteY2" fmla="*/ 1821180 h 1821180"/>
              <a:gd name="connsiteX3" fmla="*/ 0 w 1580832"/>
              <a:gd name="connsiteY3" fmla="*/ 1821180 h 182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0832" h="1821180">
                <a:moveTo>
                  <a:pt x="0" y="0"/>
                </a:moveTo>
                <a:lnTo>
                  <a:pt x="1580832" y="0"/>
                </a:lnTo>
                <a:lnTo>
                  <a:pt x="1580832" y="1821180"/>
                </a:lnTo>
                <a:lnTo>
                  <a:pt x="0" y="182118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C22380B-E12B-4E6A-975F-044858B6C20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73988" y="1415869"/>
            <a:ext cx="1845604" cy="1762761"/>
          </a:xfrm>
          <a:custGeom>
            <a:avLst/>
            <a:gdLst>
              <a:gd name="connsiteX0" fmla="*/ 0 w 1845604"/>
              <a:gd name="connsiteY0" fmla="*/ 0 h 1762761"/>
              <a:gd name="connsiteX1" fmla="*/ 1845604 w 1845604"/>
              <a:gd name="connsiteY1" fmla="*/ 0 h 1762761"/>
              <a:gd name="connsiteX2" fmla="*/ 1845604 w 1845604"/>
              <a:gd name="connsiteY2" fmla="*/ 1762761 h 1762761"/>
              <a:gd name="connsiteX3" fmla="*/ 0 w 1845604"/>
              <a:gd name="connsiteY3" fmla="*/ 1762761 h 176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5604" h="1762761">
                <a:moveTo>
                  <a:pt x="0" y="0"/>
                </a:moveTo>
                <a:lnTo>
                  <a:pt x="1845604" y="0"/>
                </a:lnTo>
                <a:lnTo>
                  <a:pt x="1845604" y="1762761"/>
                </a:lnTo>
                <a:lnTo>
                  <a:pt x="0" y="1762761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096C229-036A-4DE4-B588-614838E175A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699434" y="1415869"/>
            <a:ext cx="1492566" cy="1762761"/>
          </a:xfrm>
          <a:custGeom>
            <a:avLst/>
            <a:gdLst>
              <a:gd name="connsiteX0" fmla="*/ 0 w 1271587"/>
              <a:gd name="connsiteY0" fmla="*/ 0 h 1762761"/>
              <a:gd name="connsiteX1" fmla="*/ 1271587 w 1271587"/>
              <a:gd name="connsiteY1" fmla="*/ 0 h 1762761"/>
              <a:gd name="connsiteX2" fmla="*/ 1271587 w 1271587"/>
              <a:gd name="connsiteY2" fmla="*/ 1762761 h 1762761"/>
              <a:gd name="connsiteX3" fmla="*/ 0 w 1271587"/>
              <a:gd name="connsiteY3" fmla="*/ 1762761 h 176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1587" h="1762761">
                <a:moveTo>
                  <a:pt x="0" y="0"/>
                </a:moveTo>
                <a:lnTo>
                  <a:pt x="1271587" y="0"/>
                </a:lnTo>
                <a:lnTo>
                  <a:pt x="1271587" y="1762761"/>
                </a:lnTo>
                <a:lnTo>
                  <a:pt x="0" y="1762761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8679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0" grpId="0" animBg="1"/>
      <p:bldP spid="22" grpId="0" animBg="1"/>
      <p:bldP spid="18" grpId="0" animBg="1"/>
      <p:bldP spid="14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23BE123-E86F-46F8-9241-938271186B5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43300" y="2324174"/>
            <a:ext cx="7289800" cy="3464350"/>
          </a:xfrm>
          <a:custGeom>
            <a:avLst/>
            <a:gdLst>
              <a:gd name="connsiteX0" fmla="*/ 0 w 7289800"/>
              <a:gd name="connsiteY0" fmla="*/ 0 h 3464350"/>
              <a:gd name="connsiteX1" fmla="*/ 7289800 w 7289800"/>
              <a:gd name="connsiteY1" fmla="*/ 0 h 3464350"/>
              <a:gd name="connsiteX2" fmla="*/ 7289800 w 7289800"/>
              <a:gd name="connsiteY2" fmla="*/ 3464350 h 3464350"/>
              <a:gd name="connsiteX3" fmla="*/ 0 w 7289800"/>
              <a:gd name="connsiteY3" fmla="*/ 3464350 h 34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89800" h="3464350">
                <a:moveTo>
                  <a:pt x="0" y="0"/>
                </a:moveTo>
                <a:lnTo>
                  <a:pt x="7289800" y="0"/>
                </a:lnTo>
                <a:lnTo>
                  <a:pt x="7289800" y="3464350"/>
                </a:lnTo>
                <a:lnTo>
                  <a:pt x="0" y="34643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6352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B2C63E2-8DC7-47E7-A215-AA80A929A9F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526453" y="0"/>
            <a:ext cx="2430448" cy="2952434"/>
          </a:xfrm>
          <a:custGeom>
            <a:avLst/>
            <a:gdLst>
              <a:gd name="connsiteX0" fmla="*/ 0 w 2430448"/>
              <a:gd name="connsiteY0" fmla="*/ 0 h 2952434"/>
              <a:gd name="connsiteX1" fmla="*/ 2430448 w 2430448"/>
              <a:gd name="connsiteY1" fmla="*/ 0 h 2952434"/>
              <a:gd name="connsiteX2" fmla="*/ 2430448 w 2430448"/>
              <a:gd name="connsiteY2" fmla="*/ 2952434 h 2952434"/>
              <a:gd name="connsiteX3" fmla="*/ 0 w 2430448"/>
              <a:gd name="connsiteY3" fmla="*/ 2952434 h 295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448" h="2952434">
                <a:moveTo>
                  <a:pt x="0" y="0"/>
                </a:moveTo>
                <a:lnTo>
                  <a:pt x="2430448" y="0"/>
                </a:lnTo>
                <a:lnTo>
                  <a:pt x="2430448" y="2952434"/>
                </a:lnTo>
                <a:lnTo>
                  <a:pt x="0" y="29524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36D584-40D1-49CD-A088-59C7D922DF8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5074" y="3905566"/>
            <a:ext cx="2430448" cy="2952434"/>
          </a:xfrm>
          <a:custGeom>
            <a:avLst/>
            <a:gdLst>
              <a:gd name="connsiteX0" fmla="*/ 0 w 2430448"/>
              <a:gd name="connsiteY0" fmla="*/ 0 h 2952434"/>
              <a:gd name="connsiteX1" fmla="*/ 2430448 w 2430448"/>
              <a:gd name="connsiteY1" fmla="*/ 0 h 2952434"/>
              <a:gd name="connsiteX2" fmla="*/ 2430448 w 2430448"/>
              <a:gd name="connsiteY2" fmla="*/ 2952434 h 2952434"/>
              <a:gd name="connsiteX3" fmla="*/ 0 w 2430448"/>
              <a:gd name="connsiteY3" fmla="*/ 2952434 h 2952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0448" h="2952434">
                <a:moveTo>
                  <a:pt x="0" y="0"/>
                </a:moveTo>
                <a:lnTo>
                  <a:pt x="2430448" y="0"/>
                </a:lnTo>
                <a:lnTo>
                  <a:pt x="2430448" y="2952434"/>
                </a:lnTo>
                <a:lnTo>
                  <a:pt x="0" y="295243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70467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6E862D60-4645-488F-9FDC-0D5205DF09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0 w 12191999"/>
              <a:gd name="connsiteY0" fmla="*/ 0 h 2583543"/>
              <a:gd name="connsiteX1" fmla="*/ 12191999 w 12191999"/>
              <a:gd name="connsiteY1" fmla="*/ 0 h 2583543"/>
              <a:gd name="connsiteX2" fmla="*/ 12191999 w 12191999"/>
              <a:gd name="connsiteY2" fmla="*/ 2583543 h 2583543"/>
              <a:gd name="connsiteX3" fmla="*/ 0 w 12191999"/>
              <a:gd name="connsiteY3" fmla="*/ 2583543 h 25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583543">
                <a:moveTo>
                  <a:pt x="0" y="0"/>
                </a:moveTo>
                <a:lnTo>
                  <a:pt x="12191999" y="0"/>
                </a:lnTo>
                <a:lnTo>
                  <a:pt x="12191999" y="2583543"/>
                </a:lnTo>
                <a:lnTo>
                  <a:pt x="0" y="2583543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150" dirty="0"/>
              <a:t>Image placeholder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C92070-9C6F-4BBE-88C3-3D5E83AFF6D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51723" y="2035694"/>
            <a:ext cx="1488556" cy="1488556"/>
          </a:xfrm>
          <a:custGeom>
            <a:avLst/>
            <a:gdLst>
              <a:gd name="connsiteX0" fmla="*/ 744278 w 1488556"/>
              <a:gd name="connsiteY0" fmla="*/ 0 h 1488556"/>
              <a:gd name="connsiteX1" fmla="*/ 1488556 w 1488556"/>
              <a:gd name="connsiteY1" fmla="*/ 744278 h 1488556"/>
              <a:gd name="connsiteX2" fmla="*/ 744278 w 1488556"/>
              <a:gd name="connsiteY2" fmla="*/ 1488556 h 1488556"/>
              <a:gd name="connsiteX3" fmla="*/ 0 w 1488556"/>
              <a:gd name="connsiteY3" fmla="*/ 744278 h 1488556"/>
              <a:gd name="connsiteX4" fmla="*/ 744278 w 1488556"/>
              <a:gd name="connsiteY4" fmla="*/ 0 h 1488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8556" h="1488556">
                <a:moveTo>
                  <a:pt x="744278" y="0"/>
                </a:moveTo>
                <a:cubicBezTo>
                  <a:pt x="1155331" y="0"/>
                  <a:pt x="1488556" y="333225"/>
                  <a:pt x="1488556" y="744278"/>
                </a:cubicBezTo>
                <a:cubicBezTo>
                  <a:pt x="1488556" y="1155331"/>
                  <a:pt x="1155331" y="1488556"/>
                  <a:pt x="744278" y="1488556"/>
                </a:cubicBezTo>
                <a:cubicBezTo>
                  <a:pt x="333225" y="1488556"/>
                  <a:pt x="0" y="1155331"/>
                  <a:pt x="0" y="744278"/>
                </a:cubicBezTo>
                <a:cubicBezTo>
                  <a:pt x="0" y="333225"/>
                  <a:pt x="333225" y="0"/>
                  <a:pt x="744278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150" dirty="0"/>
              <a:t>Image placeholder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231A0-C366-4F47-958B-0A341426C22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51675" y="2343928"/>
            <a:ext cx="872088" cy="872088"/>
          </a:xfrm>
          <a:custGeom>
            <a:avLst/>
            <a:gdLst>
              <a:gd name="connsiteX0" fmla="*/ 436044 w 872088"/>
              <a:gd name="connsiteY0" fmla="*/ 0 h 872088"/>
              <a:gd name="connsiteX1" fmla="*/ 872088 w 872088"/>
              <a:gd name="connsiteY1" fmla="*/ 436044 h 872088"/>
              <a:gd name="connsiteX2" fmla="*/ 436044 w 872088"/>
              <a:gd name="connsiteY2" fmla="*/ 872088 h 872088"/>
              <a:gd name="connsiteX3" fmla="*/ 0 w 872088"/>
              <a:gd name="connsiteY3" fmla="*/ 436044 h 872088"/>
              <a:gd name="connsiteX4" fmla="*/ 436044 w 872088"/>
              <a:gd name="connsiteY4" fmla="*/ 0 h 87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088" h="872088">
                <a:moveTo>
                  <a:pt x="436044" y="0"/>
                </a:moveTo>
                <a:cubicBezTo>
                  <a:pt x="676864" y="0"/>
                  <a:pt x="872088" y="195224"/>
                  <a:pt x="872088" y="436044"/>
                </a:cubicBezTo>
                <a:cubicBezTo>
                  <a:pt x="872088" y="676864"/>
                  <a:pt x="676864" y="872088"/>
                  <a:pt x="436044" y="872088"/>
                </a:cubicBezTo>
                <a:cubicBezTo>
                  <a:pt x="195224" y="872088"/>
                  <a:pt x="0" y="676864"/>
                  <a:pt x="0" y="436044"/>
                </a:cubicBezTo>
                <a:cubicBezTo>
                  <a:pt x="0" y="195224"/>
                  <a:pt x="195224" y="0"/>
                  <a:pt x="436044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150" dirty="0"/>
              <a:t>Image placeholder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75DAA7D-35BC-42AD-BD82-FC985759D6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68238" y="2343928"/>
            <a:ext cx="872088" cy="872088"/>
          </a:xfrm>
          <a:custGeom>
            <a:avLst/>
            <a:gdLst>
              <a:gd name="connsiteX0" fmla="*/ 436044 w 872088"/>
              <a:gd name="connsiteY0" fmla="*/ 0 h 872088"/>
              <a:gd name="connsiteX1" fmla="*/ 872088 w 872088"/>
              <a:gd name="connsiteY1" fmla="*/ 436044 h 872088"/>
              <a:gd name="connsiteX2" fmla="*/ 436044 w 872088"/>
              <a:gd name="connsiteY2" fmla="*/ 872088 h 872088"/>
              <a:gd name="connsiteX3" fmla="*/ 0 w 872088"/>
              <a:gd name="connsiteY3" fmla="*/ 436044 h 872088"/>
              <a:gd name="connsiteX4" fmla="*/ 436044 w 872088"/>
              <a:gd name="connsiteY4" fmla="*/ 0 h 87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088" h="872088">
                <a:moveTo>
                  <a:pt x="436044" y="0"/>
                </a:moveTo>
                <a:cubicBezTo>
                  <a:pt x="676864" y="0"/>
                  <a:pt x="872088" y="195224"/>
                  <a:pt x="872088" y="436044"/>
                </a:cubicBezTo>
                <a:cubicBezTo>
                  <a:pt x="872088" y="676864"/>
                  <a:pt x="676864" y="872088"/>
                  <a:pt x="436044" y="872088"/>
                </a:cubicBezTo>
                <a:cubicBezTo>
                  <a:pt x="195224" y="872088"/>
                  <a:pt x="0" y="676864"/>
                  <a:pt x="0" y="436044"/>
                </a:cubicBezTo>
                <a:cubicBezTo>
                  <a:pt x="0" y="195224"/>
                  <a:pt x="195224" y="0"/>
                  <a:pt x="436044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150" dirty="0"/>
              <a:t>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4.81481E-6 L 0 0.53102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55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4.07407E-6 L -2.70833E-6 0.93357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6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4.07407E-6 L 0 0.82246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4.07407E-6 L -2.70833E-6 0.93357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BBC4FD5-5BF9-41B7-AF49-5A8CE48D33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8642" y="1038898"/>
            <a:ext cx="3238500" cy="5819102"/>
          </a:xfrm>
          <a:custGeom>
            <a:avLst/>
            <a:gdLst>
              <a:gd name="connsiteX0" fmla="*/ 1619250 w 3238500"/>
              <a:gd name="connsiteY0" fmla="*/ 0 h 5819102"/>
              <a:gd name="connsiteX1" fmla="*/ 3238500 w 3238500"/>
              <a:gd name="connsiteY1" fmla="*/ 1619250 h 5819102"/>
              <a:gd name="connsiteX2" fmla="*/ 3238500 w 3238500"/>
              <a:gd name="connsiteY2" fmla="*/ 5819102 h 5819102"/>
              <a:gd name="connsiteX3" fmla="*/ 0 w 3238500"/>
              <a:gd name="connsiteY3" fmla="*/ 5819102 h 5819102"/>
              <a:gd name="connsiteX4" fmla="*/ 0 w 3238500"/>
              <a:gd name="connsiteY4" fmla="*/ 1619250 h 5819102"/>
              <a:gd name="connsiteX5" fmla="*/ 1619250 w 3238500"/>
              <a:gd name="connsiteY5" fmla="*/ 0 h 5819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8500" h="5819102">
                <a:moveTo>
                  <a:pt x="1619250" y="0"/>
                </a:moveTo>
                <a:cubicBezTo>
                  <a:pt x="2513537" y="0"/>
                  <a:pt x="3238500" y="724963"/>
                  <a:pt x="3238500" y="1619250"/>
                </a:cubicBezTo>
                <a:lnTo>
                  <a:pt x="3238500" y="5819102"/>
                </a:lnTo>
                <a:lnTo>
                  <a:pt x="0" y="5819102"/>
                </a:lnTo>
                <a:lnTo>
                  <a:pt x="0" y="1619250"/>
                </a:lnTo>
                <a:cubicBezTo>
                  <a:pt x="0" y="724963"/>
                  <a:pt x="724963" y="0"/>
                  <a:pt x="1619250" y="0"/>
                </a:cubicBez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926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957C84-E9E7-4B0B-80F1-BDB93F5D3D7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694502" y="2850004"/>
            <a:ext cx="2468798" cy="1872420"/>
          </a:xfrm>
          <a:custGeom>
            <a:avLst/>
            <a:gdLst>
              <a:gd name="connsiteX0" fmla="*/ 0 w 2468798"/>
              <a:gd name="connsiteY0" fmla="*/ 0 h 1872420"/>
              <a:gd name="connsiteX1" fmla="*/ 2468798 w 2468798"/>
              <a:gd name="connsiteY1" fmla="*/ 0 h 1872420"/>
              <a:gd name="connsiteX2" fmla="*/ 2468798 w 2468798"/>
              <a:gd name="connsiteY2" fmla="*/ 1872420 h 1872420"/>
              <a:gd name="connsiteX3" fmla="*/ 0 w 2468798"/>
              <a:gd name="connsiteY3" fmla="*/ 1872420 h 187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8798" h="1872420">
                <a:moveTo>
                  <a:pt x="0" y="0"/>
                </a:moveTo>
                <a:lnTo>
                  <a:pt x="2468798" y="0"/>
                </a:lnTo>
                <a:lnTo>
                  <a:pt x="2468798" y="1872420"/>
                </a:lnTo>
                <a:lnTo>
                  <a:pt x="0" y="187242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78A0F19-ABF7-4CD8-9667-A7D6BBCCE7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32996" y="1241548"/>
            <a:ext cx="2087290" cy="2880294"/>
          </a:xfrm>
          <a:custGeom>
            <a:avLst/>
            <a:gdLst>
              <a:gd name="connsiteX0" fmla="*/ 0 w 2087290"/>
              <a:gd name="connsiteY0" fmla="*/ 0 h 2880294"/>
              <a:gd name="connsiteX1" fmla="*/ 2087290 w 2087290"/>
              <a:gd name="connsiteY1" fmla="*/ 0 h 2880294"/>
              <a:gd name="connsiteX2" fmla="*/ 2087290 w 2087290"/>
              <a:gd name="connsiteY2" fmla="*/ 2880294 h 2880294"/>
              <a:gd name="connsiteX3" fmla="*/ 0 w 2087290"/>
              <a:gd name="connsiteY3" fmla="*/ 2880294 h 288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7290" h="2880294">
                <a:moveTo>
                  <a:pt x="0" y="0"/>
                </a:moveTo>
                <a:lnTo>
                  <a:pt x="2087290" y="0"/>
                </a:lnTo>
                <a:lnTo>
                  <a:pt x="2087290" y="2880294"/>
                </a:lnTo>
                <a:lnTo>
                  <a:pt x="0" y="2880294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4532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4E6B534-E75D-4AC6-9BC0-B72F5FE45C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69767" y="3554764"/>
            <a:ext cx="1378084" cy="2445986"/>
          </a:xfrm>
          <a:custGeom>
            <a:avLst/>
            <a:gdLst>
              <a:gd name="connsiteX0" fmla="*/ 0 w 6473372"/>
              <a:gd name="connsiteY0" fmla="*/ 0 h 3314700"/>
              <a:gd name="connsiteX1" fmla="*/ 6473372 w 6473372"/>
              <a:gd name="connsiteY1" fmla="*/ 0 h 3314700"/>
              <a:gd name="connsiteX2" fmla="*/ 6473372 w 6473372"/>
              <a:gd name="connsiteY2" fmla="*/ 3314700 h 3314700"/>
              <a:gd name="connsiteX3" fmla="*/ 0 w 6473372"/>
              <a:gd name="connsiteY3" fmla="*/ 331470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3314700">
                <a:moveTo>
                  <a:pt x="0" y="0"/>
                </a:moveTo>
                <a:lnTo>
                  <a:pt x="6473372" y="0"/>
                </a:lnTo>
                <a:lnTo>
                  <a:pt x="6473372" y="3314700"/>
                </a:lnTo>
                <a:lnTo>
                  <a:pt x="0" y="33147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2ED06C6-DD15-4AF1-B8EF-C8C4A5BC46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58078" y="3554764"/>
            <a:ext cx="1378084" cy="2445986"/>
          </a:xfrm>
          <a:custGeom>
            <a:avLst/>
            <a:gdLst>
              <a:gd name="connsiteX0" fmla="*/ 0 w 6473372"/>
              <a:gd name="connsiteY0" fmla="*/ 0 h 3314700"/>
              <a:gd name="connsiteX1" fmla="*/ 6473372 w 6473372"/>
              <a:gd name="connsiteY1" fmla="*/ 0 h 3314700"/>
              <a:gd name="connsiteX2" fmla="*/ 6473372 w 6473372"/>
              <a:gd name="connsiteY2" fmla="*/ 3314700 h 3314700"/>
              <a:gd name="connsiteX3" fmla="*/ 0 w 6473372"/>
              <a:gd name="connsiteY3" fmla="*/ 331470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3314700">
                <a:moveTo>
                  <a:pt x="0" y="0"/>
                </a:moveTo>
                <a:lnTo>
                  <a:pt x="6473372" y="0"/>
                </a:lnTo>
                <a:lnTo>
                  <a:pt x="6473372" y="3314700"/>
                </a:lnTo>
                <a:lnTo>
                  <a:pt x="0" y="33147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AC77686-3B1B-46B8-A566-C9650D51BB2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46389" y="3554764"/>
            <a:ext cx="1378084" cy="2445986"/>
          </a:xfrm>
          <a:custGeom>
            <a:avLst/>
            <a:gdLst>
              <a:gd name="connsiteX0" fmla="*/ 0 w 6473372"/>
              <a:gd name="connsiteY0" fmla="*/ 0 h 3314700"/>
              <a:gd name="connsiteX1" fmla="*/ 6473372 w 6473372"/>
              <a:gd name="connsiteY1" fmla="*/ 0 h 3314700"/>
              <a:gd name="connsiteX2" fmla="*/ 6473372 w 6473372"/>
              <a:gd name="connsiteY2" fmla="*/ 3314700 h 3314700"/>
              <a:gd name="connsiteX3" fmla="*/ 0 w 6473372"/>
              <a:gd name="connsiteY3" fmla="*/ 331470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3372" h="3314700">
                <a:moveTo>
                  <a:pt x="0" y="0"/>
                </a:moveTo>
                <a:lnTo>
                  <a:pt x="6473372" y="0"/>
                </a:lnTo>
                <a:lnTo>
                  <a:pt x="6473372" y="3314700"/>
                </a:lnTo>
                <a:lnTo>
                  <a:pt x="0" y="3314700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58236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Sl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303F76D-4B55-4EBD-8F79-F7CE984E82B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015871" y="-1"/>
            <a:ext cx="3137648" cy="2247697"/>
          </a:xfrm>
          <a:custGeom>
            <a:avLst/>
            <a:gdLst>
              <a:gd name="connsiteX0" fmla="*/ 0 w 3137648"/>
              <a:gd name="connsiteY0" fmla="*/ 0 h 2247697"/>
              <a:gd name="connsiteX1" fmla="*/ 3137648 w 3137648"/>
              <a:gd name="connsiteY1" fmla="*/ 0 h 2247697"/>
              <a:gd name="connsiteX2" fmla="*/ 3137648 w 3137648"/>
              <a:gd name="connsiteY2" fmla="*/ 2247697 h 2247697"/>
              <a:gd name="connsiteX3" fmla="*/ 0 w 3137648"/>
              <a:gd name="connsiteY3" fmla="*/ 2247697 h 224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7648" h="2247697">
                <a:moveTo>
                  <a:pt x="0" y="0"/>
                </a:moveTo>
                <a:lnTo>
                  <a:pt x="3137648" y="0"/>
                </a:lnTo>
                <a:lnTo>
                  <a:pt x="3137648" y="2247697"/>
                </a:lnTo>
                <a:lnTo>
                  <a:pt x="0" y="2247697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8C967E1-1419-4ED2-9E01-E34BFEB30A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7176" y="1596672"/>
            <a:ext cx="3137648" cy="4537428"/>
          </a:xfrm>
          <a:custGeom>
            <a:avLst/>
            <a:gdLst>
              <a:gd name="connsiteX0" fmla="*/ 0 w 3137648"/>
              <a:gd name="connsiteY0" fmla="*/ 0 h 4537428"/>
              <a:gd name="connsiteX1" fmla="*/ 3137648 w 3137648"/>
              <a:gd name="connsiteY1" fmla="*/ 0 h 4537428"/>
              <a:gd name="connsiteX2" fmla="*/ 3137648 w 3137648"/>
              <a:gd name="connsiteY2" fmla="*/ 4537428 h 4537428"/>
              <a:gd name="connsiteX3" fmla="*/ 0 w 3137648"/>
              <a:gd name="connsiteY3" fmla="*/ 4537428 h 453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7648" h="4537428">
                <a:moveTo>
                  <a:pt x="0" y="0"/>
                </a:moveTo>
                <a:lnTo>
                  <a:pt x="3137648" y="0"/>
                </a:lnTo>
                <a:lnTo>
                  <a:pt x="3137648" y="4537428"/>
                </a:lnTo>
                <a:lnTo>
                  <a:pt x="0" y="4537428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56823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6FCCB38-C368-4070-B2D3-BE731EB995A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6071632" y="1585354"/>
            <a:ext cx="5553650" cy="5553650"/>
          </a:xfrm>
          <a:prstGeom prst="roundRect">
            <a:avLst>
              <a:gd name="adj" fmla="val 33132"/>
            </a:avLst>
          </a:prstGeom>
          <a:solidFill>
            <a:schemeClr val="bg1">
              <a:lumMod val="65000"/>
              <a:alpha val="10000"/>
            </a:schemeClr>
          </a:solidFill>
          <a:ln w="28575">
            <a:noFill/>
          </a:ln>
          <a:effectLst>
            <a:outerShdw blurRad="1270000" dist="1206500" dir="8100000" sx="95000" sy="95000" algn="tr" rotWithShape="0">
              <a:prstClr val="black">
                <a:alpha val="10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en-US" sz="140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150" dirty="0"/>
              <a:t>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11111E-6 L -1.25E-6 0.5257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0233B9E-C835-4A05-AF0C-6F2A39ED853D}"/>
              </a:ext>
            </a:extLst>
          </p:cNvPr>
          <p:cNvGrpSpPr/>
          <p:nvPr userDrawn="1"/>
        </p:nvGrpSpPr>
        <p:grpSpPr>
          <a:xfrm>
            <a:off x="6926686" y="853706"/>
            <a:ext cx="6427728" cy="6433349"/>
            <a:chOff x="1812925" y="2333625"/>
            <a:chExt cx="1816100" cy="1817688"/>
          </a:xfrm>
          <a:solidFill>
            <a:schemeClr val="bg1">
              <a:alpha val="5000"/>
            </a:schemeClr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D1FB18-D757-4F45-A927-B81FA41EC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2333625"/>
              <a:ext cx="908050" cy="908050"/>
            </a:xfrm>
            <a:custGeom>
              <a:avLst/>
              <a:gdLst>
                <a:gd name="T0" fmla="*/ 55 w 1716"/>
                <a:gd name="T1" fmla="*/ 635 h 1717"/>
                <a:gd name="T2" fmla="*/ 61 w 1716"/>
                <a:gd name="T3" fmla="*/ 635 h 1717"/>
                <a:gd name="T4" fmla="*/ 112 w 1716"/>
                <a:gd name="T5" fmla="*/ 639 h 1717"/>
                <a:gd name="T6" fmla="*/ 211 w 1716"/>
                <a:gd name="T7" fmla="*/ 654 h 1717"/>
                <a:gd name="T8" fmla="*/ 309 w 1716"/>
                <a:gd name="T9" fmla="*/ 679 h 1717"/>
                <a:gd name="T10" fmla="*/ 401 w 1716"/>
                <a:gd name="T11" fmla="*/ 711 h 1717"/>
                <a:gd name="T12" fmla="*/ 490 w 1716"/>
                <a:gd name="T13" fmla="*/ 751 h 1717"/>
                <a:gd name="T14" fmla="*/ 575 w 1716"/>
                <a:gd name="T15" fmla="*/ 799 h 1717"/>
                <a:gd name="T16" fmla="*/ 654 w 1716"/>
                <a:gd name="T17" fmla="*/ 854 h 1717"/>
                <a:gd name="T18" fmla="*/ 727 w 1716"/>
                <a:gd name="T19" fmla="*/ 916 h 1717"/>
                <a:gd name="T20" fmla="*/ 796 w 1716"/>
                <a:gd name="T21" fmla="*/ 984 h 1717"/>
                <a:gd name="T22" fmla="*/ 858 w 1716"/>
                <a:gd name="T23" fmla="*/ 1058 h 1717"/>
                <a:gd name="T24" fmla="*/ 914 w 1716"/>
                <a:gd name="T25" fmla="*/ 1137 h 1717"/>
                <a:gd name="T26" fmla="*/ 962 w 1716"/>
                <a:gd name="T27" fmla="*/ 1221 h 1717"/>
                <a:gd name="T28" fmla="*/ 1003 w 1716"/>
                <a:gd name="T29" fmla="*/ 1310 h 1717"/>
                <a:gd name="T30" fmla="*/ 1036 w 1716"/>
                <a:gd name="T31" fmla="*/ 1402 h 1717"/>
                <a:gd name="T32" fmla="*/ 1060 w 1716"/>
                <a:gd name="T33" fmla="*/ 1498 h 1717"/>
                <a:gd name="T34" fmla="*/ 1075 w 1716"/>
                <a:gd name="T35" fmla="*/ 1598 h 1717"/>
                <a:gd name="T36" fmla="*/ 1080 w 1716"/>
                <a:gd name="T37" fmla="*/ 1653 h 1717"/>
                <a:gd name="T38" fmla="*/ 1081 w 1716"/>
                <a:gd name="T39" fmla="*/ 1663 h 1717"/>
                <a:gd name="T40" fmla="*/ 1085 w 1716"/>
                <a:gd name="T41" fmla="*/ 1681 h 1717"/>
                <a:gd name="T42" fmla="*/ 1096 w 1716"/>
                <a:gd name="T43" fmla="*/ 1697 h 1717"/>
                <a:gd name="T44" fmla="*/ 1111 w 1716"/>
                <a:gd name="T45" fmla="*/ 1710 h 1717"/>
                <a:gd name="T46" fmla="*/ 1130 w 1716"/>
                <a:gd name="T47" fmla="*/ 1716 h 1717"/>
                <a:gd name="T48" fmla="*/ 1655 w 1716"/>
                <a:gd name="T49" fmla="*/ 1717 h 1717"/>
                <a:gd name="T50" fmla="*/ 1676 w 1716"/>
                <a:gd name="T51" fmla="*/ 1713 h 1717"/>
                <a:gd name="T52" fmla="*/ 1695 w 1716"/>
                <a:gd name="T53" fmla="*/ 1703 h 1717"/>
                <a:gd name="T54" fmla="*/ 1708 w 1716"/>
                <a:gd name="T55" fmla="*/ 1687 h 1717"/>
                <a:gd name="T56" fmla="*/ 1715 w 1716"/>
                <a:gd name="T57" fmla="*/ 1666 h 1717"/>
                <a:gd name="T58" fmla="*/ 1715 w 1716"/>
                <a:gd name="T59" fmla="*/ 1666 h 1717"/>
                <a:gd name="T60" fmla="*/ 1716 w 1716"/>
                <a:gd name="T61" fmla="*/ 1656 h 1717"/>
                <a:gd name="T62" fmla="*/ 1714 w 1716"/>
                <a:gd name="T63" fmla="*/ 1643 h 1717"/>
                <a:gd name="T64" fmla="*/ 1714 w 1716"/>
                <a:gd name="T65" fmla="*/ 1642 h 1717"/>
                <a:gd name="T66" fmla="*/ 1699 w 1716"/>
                <a:gd name="T67" fmla="*/ 1478 h 1717"/>
                <a:gd name="T68" fmla="*/ 1669 w 1716"/>
                <a:gd name="T69" fmla="*/ 1318 h 1717"/>
                <a:gd name="T70" fmla="*/ 1625 w 1716"/>
                <a:gd name="T71" fmla="*/ 1164 h 1717"/>
                <a:gd name="T72" fmla="*/ 1566 w 1716"/>
                <a:gd name="T73" fmla="*/ 1016 h 1717"/>
                <a:gd name="T74" fmla="*/ 1495 w 1716"/>
                <a:gd name="T75" fmla="*/ 875 h 1717"/>
                <a:gd name="T76" fmla="*/ 1412 w 1716"/>
                <a:gd name="T77" fmla="*/ 743 h 1717"/>
                <a:gd name="T78" fmla="*/ 1318 w 1716"/>
                <a:gd name="T79" fmla="*/ 618 h 1717"/>
                <a:gd name="T80" fmla="*/ 1213 w 1716"/>
                <a:gd name="T81" fmla="*/ 502 h 1717"/>
                <a:gd name="T82" fmla="*/ 1098 w 1716"/>
                <a:gd name="T83" fmla="*/ 397 h 1717"/>
                <a:gd name="T84" fmla="*/ 973 w 1716"/>
                <a:gd name="T85" fmla="*/ 303 h 1717"/>
                <a:gd name="T86" fmla="*/ 841 w 1716"/>
                <a:gd name="T87" fmla="*/ 220 h 1717"/>
                <a:gd name="T88" fmla="*/ 700 w 1716"/>
                <a:gd name="T89" fmla="*/ 149 h 1717"/>
                <a:gd name="T90" fmla="*/ 552 w 1716"/>
                <a:gd name="T91" fmla="*/ 91 h 1717"/>
                <a:gd name="T92" fmla="*/ 399 w 1716"/>
                <a:gd name="T93" fmla="*/ 47 h 1717"/>
                <a:gd name="T94" fmla="*/ 239 w 1716"/>
                <a:gd name="T95" fmla="*/ 16 h 1717"/>
                <a:gd name="T96" fmla="*/ 75 w 1716"/>
                <a:gd name="T97" fmla="*/ 2 h 1717"/>
                <a:gd name="T98" fmla="*/ 61 w 1716"/>
                <a:gd name="T99" fmla="*/ 0 h 1717"/>
                <a:gd name="T100" fmla="*/ 52 w 1716"/>
                <a:gd name="T101" fmla="*/ 1 h 1717"/>
                <a:gd name="T102" fmla="*/ 31 w 1716"/>
                <a:gd name="T103" fmla="*/ 8 h 1717"/>
                <a:gd name="T104" fmla="*/ 15 w 1716"/>
                <a:gd name="T105" fmla="*/ 21 h 1717"/>
                <a:gd name="T106" fmla="*/ 4 w 1716"/>
                <a:gd name="T107" fmla="*/ 40 h 1717"/>
                <a:gd name="T108" fmla="*/ 0 w 1716"/>
                <a:gd name="T109" fmla="*/ 61 h 1717"/>
                <a:gd name="T110" fmla="*/ 0 w 1716"/>
                <a:gd name="T111" fmla="*/ 580 h 1717"/>
                <a:gd name="T112" fmla="*/ 2 w 1716"/>
                <a:gd name="T113" fmla="*/ 592 h 1717"/>
                <a:gd name="T114" fmla="*/ 9 w 1716"/>
                <a:gd name="T115" fmla="*/ 607 h 1717"/>
                <a:gd name="T116" fmla="*/ 23 w 1716"/>
                <a:gd name="T117" fmla="*/ 623 h 1717"/>
                <a:gd name="T118" fmla="*/ 37 w 1716"/>
                <a:gd name="T119" fmla="*/ 631 h 1717"/>
                <a:gd name="T120" fmla="*/ 49 w 1716"/>
                <a:gd name="T121" fmla="*/ 634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4" y="635"/>
                  </a:moveTo>
                  <a:lnTo>
                    <a:pt x="55" y="635"/>
                  </a:lnTo>
                  <a:lnTo>
                    <a:pt x="58" y="635"/>
                  </a:lnTo>
                  <a:lnTo>
                    <a:pt x="61" y="635"/>
                  </a:lnTo>
                  <a:lnTo>
                    <a:pt x="61" y="635"/>
                  </a:lnTo>
                  <a:lnTo>
                    <a:pt x="112" y="639"/>
                  </a:lnTo>
                  <a:lnTo>
                    <a:pt x="162" y="646"/>
                  </a:lnTo>
                  <a:lnTo>
                    <a:pt x="211" y="654"/>
                  </a:lnTo>
                  <a:lnTo>
                    <a:pt x="260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1" y="711"/>
                  </a:lnTo>
                  <a:lnTo>
                    <a:pt x="446" y="730"/>
                  </a:lnTo>
                  <a:lnTo>
                    <a:pt x="490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4" y="854"/>
                  </a:lnTo>
                  <a:lnTo>
                    <a:pt x="692" y="884"/>
                  </a:lnTo>
                  <a:lnTo>
                    <a:pt x="727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8" y="1020"/>
                  </a:lnTo>
                  <a:lnTo>
                    <a:pt x="858" y="1058"/>
                  </a:lnTo>
                  <a:lnTo>
                    <a:pt x="887" y="1096"/>
                  </a:lnTo>
                  <a:lnTo>
                    <a:pt x="914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3" y="1264"/>
                  </a:lnTo>
                  <a:lnTo>
                    <a:pt x="1003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5" y="1598"/>
                  </a:lnTo>
                  <a:lnTo>
                    <a:pt x="1081" y="1649"/>
                  </a:lnTo>
                  <a:lnTo>
                    <a:pt x="1080" y="1653"/>
                  </a:lnTo>
                  <a:lnTo>
                    <a:pt x="1080" y="1656"/>
                  </a:lnTo>
                  <a:lnTo>
                    <a:pt x="1081" y="1663"/>
                  </a:lnTo>
                  <a:lnTo>
                    <a:pt x="1082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0" y="1717"/>
                  </a:lnTo>
                  <a:lnTo>
                    <a:pt x="1655" y="1717"/>
                  </a:lnTo>
                  <a:lnTo>
                    <a:pt x="1665" y="1716"/>
                  </a:lnTo>
                  <a:lnTo>
                    <a:pt x="1676" y="1713"/>
                  </a:lnTo>
                  <a:lnTo>
                    <a:pt x="1686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1"/>
                  </a:lnTo>
                  <a:lnTo>
                    <a:pt x="1716" y="1656"/>
                  </a:lnTo>
                  <a:lnTo>
                    <a:pt x="1715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699" y="1478"/>
                  </a:lnTo>
                  <a:lnTo>
                    <a:pt x="1686" y="1398"/>
                  </a:lnTo>
                  <a:lnTo>
                    <a:pt x="1669" y="1318"/>
                  </a:lnTo>
                  <a:lnTo>
                    <a:pt x="1648" y="1241"/>
                  </a:lnTo>
                  <a:lnTo>
                    <a:pt x="1625" y="1164"/>
                  </a:lnTo>
                  <a:lnTo>
                    <a:pt x="1598" y="1089"/>
                  </a:lnTo>
                  <a:lnTo>
                    <a:pt x="1566" y="1016"/>
                  </a:lnTo>
                  <a:lnTo>
                    <a:pt x="1533" y="945"/>
                  </a:lnTo>
                  <a:lnTo>
                    <a:pt x="1495" y="875"/>
                  </a:lnTo>
                  <a:lnTo>
                    <a:pt x="1456" y="808"/>
                  </a:lnTo>
                  <a:lnTo>
                    <a:pt x="1412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1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7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39" y="16"/>
                  </a:lnTo>
                  <a:lnTo>
                    <a:pt x="157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2" y="1"/>
                  </a:lnTo>
                  <a:lnTo>
                    <a:pt x="40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8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0" y="580"/>
                  </a:lnTo>
                  <a:lnTo>
                    <a:pt x="1" y="587"/>
                  </a:lnTo>
                  <a:lnTo>
                    <a:pt x="2" y="592"/>
                  </a:lnTo>
                  <a:lnTo>
                    <a:pt x="4" y="597"/>
                  </a:lnTo>
                  <a:lnTo>
                    <a:pt x="9" y="607"/>
                  </a:lnTo>
                  <a:lnTo>
                    <a:pt x="15" y="616"/>
                  </a:lnTo>
                  <a:lnTo>
                    <a:pt x="23" y="623"/>
                  </a:lnTo>
                  <a:lnTo>
                    <a:pt x="32" y="629"/>
                  </a:lnTo>
                  <a:lnTo>
                    <a:pt x="37" y="631"/>
                  </a:lnTo>
                  <a:lnTo>
                    <a:pt x="42" y="633"/>
                  </a:lnTo>
                  <a:lnTo>
                    <a:pt x="49" y="634"/>
                  </a:lnTo>
                  <a:lnTo>
                    <a:pt x="54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D3105FD-B5F9-425B-BC86-AC6C21D90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2333625"/>
              <a:ext cx="908050" cy="908050"/>
            </a:xfrm>
            <a:custGeom>
              <a:avLst/>
              <a:gdLst>
                <a:gd name="T0" fmla="*/ 58 w 1716"/>
                <a:gd name="T1" fmla="*/ 635 h 1717"/>
                <a:gd name="T2" fmla="*/ 62 w 1716"/>
                <a:gd name="T3" fmla="*/ 635 h 1717"/>
                <a:gd name="T4" fmla="*/ 163 w 1716"/>
                <a:gd name="T5" fmla="*/ 646 h 1717"/>
                <a:gd name="T6" fmla="*/ 261 w 1716"/>
                <a:gd name="T7" fmla="*/ 666 h 1717"/>
                <a:gd name="T8" fmla="*/ 355 w 1716"/>
                <a:gd name="T9" fmla="*/ 694 h 1717"/>
                <a:gd name="T10" fmla="*/ 446 w 1716"/>
                <a:gd name="T11" fmla="*/ 730 h 1717"/>
                <a:gd name="T12" fmla="*/ 533 w 1716"/>
                <a:gd name="T13" fmla="*/ 774 h 1717"/>
                <a:gd name="T14" fmla="*/ 615 w 1716"/>
                <a:gd name="T15" fmla="*/ 826 h 1717"/>
                <a:gd name="T16" fmla="*/ 692 w 1716"/>
                <a:gd name="T17" fmla="*/ 884 h 1717"/>
                <a:gd name="T18" fmla="*/ 763 w 1716"/>
                <a:gd name="T19" fmla="*/ 949 h 1717"/>
                <a:gd name="T20" fmla="*/ 829 w 1716"/>
                <a:gd name="T21" fmla="*/ 1020 h 1717"/>
                <a:gd name="T22" fmla="*/ 887 w 1716"/>
                <a:gd name="T23" fmla="*/ 1096 h 1717"/>
                <a:gd name="T24" fmla="*/ 939 w 1716"/>
                <a:gd name="T25" fmla="*/ 1178 h 1717"/>
                <a:gd name="T26" fmla="*/ 984 w 1716"/>
                <a:gd name="T27" fmla="*/ 1264 h 1717"/>
                <a:gd name="T28" fmla="*/ 1021 w 1716"/>
                <a:gd name="T29" fmla="*/ 1355 h 1717"/>
                <a:gd name="T30" fmla="*/ 1049 w 1716"/>
                <a:gd name="T31" fmla="*/ 1450 h 1717"/>
                <a:gd name="T32" fmla="*/ 1069 w 1716"/>
                <a:gd name="T33" fmla="*/ 1548 h 1717"/>
                <a:gd name="T34" fmla="*/ 1080 w 1716"/>
                <a:gd name="T35" fmla="*/ 1649 h 1717"/>
                <a:gd name="T36" fmla="*/ 1079 w 1716"/>
                <a:gd name="T37" fmla="*/ 1656 h 1717"/>
                <a:gd name="T38" fmla="*/ 1081 w 1716"/>
                <a:gd name="T39" fmla="*/ 1670 h 1717"/>
                <a:gd name="T40" fmla="*/ 1090 w 1716"/>
                <a:gd name="T41" fmla="*/ 1690 h 1717"/>
                <a:gd name="T42" fmla="*/ 1103 w 1716"/>
                <a:gd name="T43" fmla="*/ 1704 h 1717"/>
                <a:gd name="T44" fmla="*/ 1120 w 1716"/>
                <a:gd name="T45" fmla="*/ 1714 h 1717"/>
                <a:gd name="T46" fmla="*/ 1141 w 1716"/>
                <a:gd name="T47" fmla="*/ 1717 h 1717"/>
                <a:gd name="T48" fmla="*/ 1666 w 1716"/>
                <a:gd name="T49" fmla="*/ 1716 h 1717"/>
                <a:gd name="T50" fmla="*/ 1685 w 1716"/>
                <a:gd name="T51" fmla="*/ 1709 h 1717"/>
                <a:gd name="T52" fmla="*/ 1702 w 1716"/>
                <a:gd name="T53" fmla="*/ 1696 h 1717"/>
                <a:gd name="T54" fmla="*/ 1712 w 1716"/>
                <a:gd name="T55" fmla="*/ 1676 h 1717"/>
                <a:gd name="T56" fmla="*/ 1715 w 1716"/>
                <a:gd name="T57" fmla="*/ 1666 h 1717"/>
                <a:gd name="T58" fmla="*/ 1716 w 1716"/>
                <a:gd name="T59" fmla="*/ 1661 h 1717"/>
                <a:gd name="T60" fmla="*/ 1716 w 1716"/>
                <a:gd name="T61" fmla="*/ 1649 h 1717"/>
                <a:gd name="T62" fmla="*/ 1714 w 1716"/>
                <a:gd name="T63" fmla="*/ 1642 h 1717"/>
                <a:gd name="T64" fmla="*/ 1709 w 1716"/>
                <a:gd name="T65" fmla="*/ 1560 h 1717"/>
                <a:gd name="T66" fmla="*/ 1687 w 1716"/>
                <a:gd name="T67" fmla="*/ 1398 h 1717"/>
                <a:gd name="T68" fmla="*/ 1649 w 1716"/>
                <a:gd name="T69" fmla="*/ 1241 h 1717"/>
                <a:gd name="T70" fmla="*/ 1597 w 1716"/>
                <a:gd name="T71" fmla="*/ 1089 h 1717"/>
                <a:gd name="T72" fmla="*/ 1533 w 1716"/>
                <a:gd name="T73" fmla="*/ 945 h 1717"/>
                <a:gd name="T74" fmla="*/ 1456 w 1716"/>
                <a:gd name="T75" fmla="*/ 808 h 1717"/>
                <a:gd name="T76" fmla="*/ 1367 w 1716"/>
                <a:gd name="T77" fmla="*/ 680 h 1717"/>
                <a:gd name="T78" fmla="*/ 1267 w 1716"/>
                <a:gd name="T79" fmla="*/ 559 h 1717"/>
                <a:gd name="T80" fmla="*/ 1156 w 1716"/>
                <a:gd name="T81" fmla="*/ 449 h 1717"/>
                <a:gd name="T82" fmla="*/ 1037 w 1716"/>
                <a:gd name="T83" fmla="*/ 348 h 1717"/>
                <a:gd name="T84" fmla="*/ 908 w 1716"/>
                <a:gd name="T85" fmla="*/ 260 h 1717"/>
                <a:gd name="T86" fmla="*/ 772 w 1716"/>
                <a:gd name="T87" fmla="*/ 183 h 1717"/>
                <a:gd name="T88" fmla="*/ 627 w 1716"/>
                <a:gd name="T89" fmla="*/ 119 h 1717"/>
                <a:gd name="T90" fmla="*/ 476 w 1716"/>
                <a:gd name="T91" fmla="*/ 67 h 1717"/>
                <a:gd name="T92" fmla="*/ 320 w 1716"/>
                <a:gd name="T93" fmla="*/ 29 h 1717"/>
                <a:gd name="T94" fmla="*/ 158 w 1716"/>
                <a:gd name="T95" fmla="*/ 7 h 1717"/>
                <a:gd name="T96" fmla="*/ 68 w 1716"/>
                <a:gd name="T97" fmla="*/ 0 h 1717"/>
                <a:gd name="T98" fmla="*/ 57 w 1716"/>
                <a:gd name="T99" fmla="*/ 0 h 1717"/>
                <a:gd name="T100" fmla="*/ 41 w 1716"/>
                <a:gd name="T101" fmla="*/ 3 h 1717"/>
                <a:gd name="T102" fmla="*/ 22 w 1716"/>
                <a:gd name="T103" fmla="*/ 14 h 1717"/>
                <a:gd name="T104" fmla="*/ 9 w 1716"/>
                <a:gd name="T105" fmla="*/ 29 h 1717"/>
                <a:gd name="T106" fmla="*/ 1 w 1716"/>
                <a:gd name="T107" fmla="*/ 50 h 1717"/>
                <a:gd name="T108" fmla="*/ 0 w 1716"/>
                <a:gd name="T109" fmla="*/ 574 h 1717"/>
                <a:gd name="T110" fmla="*/ 2 w 1716"/>
                <a:gd name="T111" fmla="*/ 587 h 1717"/>
                <a:gd name="T112" fmla="*/ 5 w 1716"/>
                <a:gd name="T113" fmla="*/ 597 h 1717"/>
                <a:gd name="T114" fmla="*/ 16 w 1716"/>
                <a:gd name="T115" fmla="*/ 616 h 1717"/>
                <a:gd name="T116" fmla="*/ 33 w 1716"/>
                <a:gd name="T117" fmla="*/ 629 h 1717"/>
                <a:gd name="T118" fmla="*/ 43 w 1716"/>
                <a:gd name="T119" fmla="*/ 633 h 1717"/>
                <a:gd name="T120" fmla="*/ 55 w 1716"/>
                <a:gd name="T121" fmla="*/ 635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7">
                  <a:moveTo>
                    <a:pt x="55" y="635"/>
                  </a:moveTo>
                  <a:lnTo>
                    <a:pt x="58" y="635"/>
                  </a:lnTo>
                  <a:lnTo>
                    <a:pt x="61" y="635"/>
                  </a:lnTo>
                  <a:lnTo>
                    <a:pt x="62" y="635"/>
                  </a:lnTo>
                  <a:lnTo>
                    <a:pt x="112" y="639"/>
                  </a:lnTo>
                  <a:lnTo>
                    <a:pt x="163" y="646"/>
                  </a:lnTo>
                  <a:lnTo>
                    <a:pt x="212" y="654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1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6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4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2"/>
                  </a:lnTo>
                  <a:lnTo>
                    <a:pt x="1049" y="1450"/>
                  </a:lnTo>
                  <a:lnTo>
                    <a:pt x="1060" y="1498"/>
                  </a:lnTo>
                  <a:lnTo>
                    <a:pt x="1069" y="1548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6"/>
                  </a:lnTo>
                  <a:lnTo>
                    <a:pt x="1080" y="1663"/>
                  </a:lnTo>
                  <a:lnTo>
                    <a:pt x="1081" y="1670"/>
                  </a:lnTo>
                  <a:lnTo>
                    <a:pt x="1085" y="1681"/>
                  </a:lnTo>
                  <a:lnTo>
                    <a:pt x="1090" y="1690"/>
                  </a:lnTo>
                  <a:lnTo>
                    <a:pt x="1096" y="1697"/>
                  </a:lnTo>
                  <a:lnTo>
                    <a:pt x="1103" y="1704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6"/>
                  </a:lnTo>
                  <a:lnTo>
                    <a:pt x="1141" y="1717"/>
                  </a:lnTo>
                  <a:lnTo>
                    <a:pt x="1655" y="1717"/>
                  </a:lnTo>
                  <a:lnTo>
                    <a:pt x="1666" y="1716"/>
                  </a:lnTo>
                  <a:lnTo>
                    <a:pt x="1676" y="1713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6" y="1661"/>
                  </a:lnTo>
                  <a:lnTo>
                    <a:pt x="1716" y="1656"/>
                  </a:lnTo>
                  <a:lnTo>
                    <a:pt x="1716" y="1649"/>
                  </a:lnTo>
                  <a:lnTo>
                    <a:pt x="1714" y="1643"/>
                  </a:lnTo>
                  <a:lnTo>
                    <a:pt x="1714" y="1642"/>
                  </a:lnTo>
                  <a:lnTo>
                    <a:pt x="1714" y="1642"/>
                  </a:lnTo>
                  <a:lnTo>
                    <a:pt x="1709" y="1560"/>
                  </a:lnTo>
                  <a:lnTo>
                    <a:pt x="1700" y="1478"/>
                  </a:lnTo>
                  <a:lnTo>
                    <a:pt x="1687" y="1398"/>
                  </a:lnTo>
                  <a:lnTo>
                    <a:pt x="1669" y="1318"/>
                  </a:lnTo>
                  <a:lnTo>
                    <a:pt x="1649" y="1241"/>
                  </a:lnTo>
                  <a:lnTo>
                    <a:pt x="1625" y="1164"/>
                  </a:lnTo>
                  <a:lnTo>
                    <a:pt x="1597" y="1089"/>
                  </a:lnTo>
                  <a:lnTo>
                    <a:pt x="1567" y="1016"/>
                  </a:lnTo>
                  <a:lnTo>
                    <a:pt x="1533" y="945"/>
                  </a:lnTo>
                  <a:lnTo>
                    <a:pt x="1496" y="875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8"/>
                  </a:lnTo>
                  <a:lnTo>
                    <a:pt x="1267" y="559"/>
                  </a:lnTo>
                  <a:lnTo>
                    <a:pt x="1213" y="502"/>
                  </a:lnTo>
                  <a:lnTo>
                    <a:pt x="1156" y="449"/>
                  </a:lnTo>
                  <a:lnTo>
                    <a:pt x="1098" y="397"/>
                  </a:lnTo>
                  <a:lnTo>
                    <a:pt x="1037" y="348"/>
                  </a:lnTo>
                  <a:lnTo>
                    <a:pt x="973" y="303"/>
                  </a:lnTo>
                  <a:lnTo>
                    <a:pt x="908" y="260"/>
                  </a:lnTo>
                  <a:lnTo>
                    <a:pt x="841" y="220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9"/>
                  </a:lnTo>
                  <a:lnTo>
                    <a:pt x="552" y="91"/>
                  </a:lnTo>
                  <a:lnTo>
                    <a:pt x="476" y="67"/>
                  </a:lnTo>
                  <a:lnTo>
                    <a:pt x="399" y="47"/>
                  </a:lnTo>
                  <a:lnTo>
                    <a:pt x="320" y="29"/>
                  </a:lnTo>
                  <a:lnTo>
                    <a:pt x="240" y="16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1"/>
                  </a:lnTo>
                  <a:lnTo>
                    <a:pt x="41" y="3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29"/>
                  </a:lnTo>
                  <a:lnTo>
                    <a:pt x="4" y="40"/>
                  </a:lnTo>
                  <a:lnTo>
                    <a:pt x="1" y="50"/>
                  </a:lnTo>
                  <a:lnTo>
                    <a:pt x="0" y="61"/>
                  </a:lnTo>
                  <a:lnTo>
                    <a:pt x="0" y="574"/>
                  </a:lnTo>
                  <a:lnTo>
                    <a:pt x="1" y="580"/>
                  </a:lnTo>
                  <a:lnTo>
                    <a:pt x="2" y="587"/>
                  </a:lnTo>
                  <a:lnTo>
                    <a:pt x="3" y="592"/>
                  </a:lnTo>
                  <a:lnTo>
                    <a:pt x="5" y="597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E8BF73-BEBF-442A-8E49-17B28DCB9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925" y="3241675"/>
              <a:ext cx="908050" cy="909638"/>
            </a:xfrm>
            <a:custGeom>
              <a:avLst/>
              <a:gdLst>
                <a:gd name="T0" fmla="*/ 1558 w 1716"/>
                <a:gd name="T1" fmla="*/ 1711 h 1718"/>
                <a:gd name="T2" fmla="*/ 1396 w 1716"/>
                <a:gd name="T3" fmla="*/ 1688 h 1718"/>
                <a:gd name="T4" fmla="*/ 1239 w 1716"/>
                <a:gd name="T5" fmla="*/ 1651 h 1718"/>
                <a:gd name="T6" fmla="*/ 1089 w 1716"/>
                <a:gd name="T7" fmla="*/ 1599 h 1718"/>
                <a:gd name="T8" fmla="*/ 944 w 1716"/>
                <a:gd name="T9" fmla="*/ 1535 h 1718"/>
                <a:gd name="T10" fmla="*/ 807 w 1716"/>
                <a:gd name="T11" fmla="*/ 1458 h 1718"/>
                <a:gd name="T12" fmla="*/ 679 w 1716"/>
                <a:gd name="T13" fmla="*/ 1369 h 1718"/>
                <a:gd name="T14" fmla="*/ 558 w 1716"/>
                <a:gd name="T15" fmla="*/ 1268 h 1718"/>
                <a:gd name="T16" fmla="*/ 448 w 1716"/>
                <a:gd name="T17" fmla="*/ 1158 h 1718"/>
                <a:gd name="T18" fmla="*/ 349 w 1716"/>
                <a:gd name="T19" fmla="*/ 1038 h 1718"/>
                <a:gd name="T20" fmla="*/ 260 w 1716"/>
                <a:gd name="T21" fmla="*/ 910 h 1718"/>
                <a:gd name="T22" fmla="*/ 183 w 1716"/>
                <a:gd name="T23" fmla="*/ 773 h 1718"/>
                <a:gd name="T24" fmla="*/ 118 w 1716"/>
                <a:gd name="T25" fmla="*/ 628 h 1718"/>
                <a:gd name="T26" fmla="*/ 67 w 1716"/>
                <a:gd name="T27" fmla="*/ 477 h 1718"/>
                <a:gd name="T28" fmla="*/ 29 w 1716"/>
                <a:gd name="T29" fmla="*/ 320 h 1718"/>
                <a:gd name="T30" fmla="*/ 7 w 1716"/>
                <a:gd name="T31" fmla="*/ 158 h 1718"/>
                <a:gd name="T32" fmla="*/ 0 w 1716"/>
                <a:gd name="T33" fmla="*/ 68 h 1718"/>
                <a:gd name="T34" fmla="*/ 0 w 1716"/>
                <a:gd name="T35" fmla="*/ 57 h 1718"/>
                <a:gd name="T36" fmla="*/ 4 w 1716"/>
                <a:gd name="T37" fmla="*/ 40 h 1718"/>
                <a:gd name="T38" fmla="*/ 14 w 1716"/>
                <a:gd name="T39" fmla="*/ 22 h 1718"/>
                <a:gd name="T40" fmla="*/ 29 w 1716"/>
                <a:gd name="T41" fmla="*/ 9 h 1718"/>
                <a:gd name="T42" fmla="*/ 50 w 1716"/>
                <a:gd name="T43" fmla="*/ 1 h 1718"/>
                <a:gd name="T44" fmla="*/ 575 w 1716"/>
                <a:gd name="T45" fmla="*/ 0 h 1718"/>
                <a:gd name="T46" fmla="*/ 586 w 1716"/>
                <a:gd name="T47" fmla="*/ 1 h 1718"/>
                <a:gd name="T48" fmla="*/ 597 w 1716"/>
                <a:gd name="T49" fmla="*/ 4 h 1718"/>
                <a:gd name="T50" fmla="*/ 615 w 1716"/>
                <a:gd name="T51" fmla="*/ 16 h 1718"/>
                <a:gd name="T52" fmla="*/ 628 w 1716"/>
                <a:gd name="T53" fmla="*/ 33 h 1718"/>
                <a:gd name="T54" fmla="*/ 632 w 1716"/>
                <a:gd name="T55" fmla="*/ 44 h 1718"/>
                <a:gd name="T56" fmla="*/ 634 w 1716"/>
                <a:gd name="T57" fmla="*/ 55 h 1718"/>
                <a:gd name="T58" fmla="*/ 634 w 1716"/>
                <a:gd name="T59" fmla="*/ 58 h 1718"/>
                <a:gd name="T60" fmla="*/ 635 w 1716"/>
                <a:gd name="T61" fmla="*/ 62 h 1718"/>
                <a:gd name="T62" fmla="*/ 645 w 1716"/>
                <a:gd name="T63" fmla="*/ 163 h 1718"/>
                <a:gd name="T64" fmla="*/ 665 w 1716"/>
                <a:gd name="T65" fmla="*/ 261 h 1718"/>
                <a:gd name="T66" fmla="*/ 693 w 1716"/>
                <a:gd name="T67" fmla="*/ 356 h 1718"/>
                <a:gd name="T68" fmla="*/ 729 w 1716"/>
                <a:gd name="T69" fmla="*/ 447 h 1718"/>
                <a:gd name="T70" fmla="*/ 773 w 1716"/>
                <a:gd name="T71" fmla="*/ 534 h 1718"/>
                <a:gd name="T72" fmla="*/ 825 w 1716"/>
                <a:gd name="T73" fmla="*/ 616 h 1718"/>
                <a:gd name="T74" fmla="*/ 883 w 1716"/>
                <a:gd name="T75" fmla="*/ 693 h 1718"/>
                <a:gd name="T76" fmla="*/ 948 w 1716"/>
                <a:gd name="T77" fmla="*/ 764 h 1718"/>
                <a:gd name="T78" fmla="*/ 1019 w 1716"/>
                <a:gd name="T79" fmla="*/ 830 h 1718"/>
                <a:gd name="T80" fmla="*/ 1095 w 1716"/>
                <a:gd name="T81" fmla="*/ 888 h 1718"/>
                <a:gd name="T82" fmla="*/ 1177 w 1716"/>
                <a:gd name="T83" fmla="*/ 940 h 1718"/>
                <a:gd name="T84" fmla="*/ 1263 w 1716"/>
                <a:gd name="T85" fmla="*/ 985 h 1718"/>
                <a:gd name="T86" fmla="*/ 1354 w 1716"/>
                <a:gd name="T87" fmla="*/ 1022 h 1718"/>
                <a:gd name="T88" fmla="*/ 1449 w 1716"/>
                <a:gd name="T89" fmla="*/ 1050 h 1718"/>
                <a:gd name="T90" fmla="*/ 1546 w 1716"/>
                <a:gd name="T91" fmla="*/ 1071 h 1718"/>
                <a:gd name="T92" fmla="*/ 1647 w 1716"/>
                <a:gd name="T93" fmla="*/ 1082 h 1718"/>
                <a:gd name="T94" fmla="*/ 1655 w 1716"/>
                <a:gd name="T95" fmla="*/ 1081 h 1718"/>
                <a:gd name="T96" fmla="*/ 1668 w 1716"/>
                <a:gd name="T97" fmla="*/ 1083 h 1718"/>
                <a:gd name="T98" fmla="*/ 1688 w 1716"/>
                <a:gd name="T99" fmla="*/ 1091 h 1718"/>
                <a:gd name="T100" fmla="*/ 1702 w 1716"/>
                <a:gd name="T101" fmla="*/ 1104 h 1718"/>
                <a:gd name="T102" fmla="*/ 1712 w 1716"/>
                <a:gd name="T103" fmla="*/ 1121 h 1718"/>
                <a:gd name="T104" fmla="*/ 1716 w 1716"/>
                <a:gd name="T105" fmla="*/ 1143 h 1718"/>
                <a:gd name="T106" fmla="*/ 1715 w 1716"/>
                <a:gd name="T107" fmla="*/ 1668 h 1718"/>
                <a:gd name="T108" fmla="*/ 1707 w 1716"/>
                <a:gd name="T109" fmla="*/ 1688 h 1718"/>
                <a:gd name="T110" fmla="*/ 1694 w 1716"/>
                <a:gd name="T111" fmla="*/ 1704 h 1718"/>
                <a:gd name="T112" fmla="*/ 1675 w 1716"/>
                <a:gd name="T113" fmla="*/ 1714 h 1718"/>
                <a:gd name="T114" fmla="*/ 1664 w 1716"/>
                <a:gd name="T115" fmla="*/ 1717 h 1718"/>
                <a:gd name="T116" fmla="*/ 1659 w 1716"/>
                <a:gd name="T117" fmla="*/ 1718 h 1718"/>
                <a:gd name="T118" fmla="*/ 1648 w 1716"/>
                <a:gd name="T119" fmla="*/ 1717 h 1718"/>
                <a:gd name="T120" fmla="*/ 1641 w 1716"/>
                <a:gd name="T121" fmla="*/ 1716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16" h="1718">
                  <a:moveTo>
                    <a:pt x="1641" y="1716"/>
                  </a:moveTo>
                  <a:lnTo>
                    <a:pt x="1558" y="1711"/>
                  </a:lnTo>
                  <a:lnTo>
                    <a:pt x="1476" y="1702"/>
                  </a:lnTo>
                  <a:lnTo>
                    <a:pt x="1396" y="1688"/>
                  </a:lnTo>
                  <a:lnTo>
                    <a:pt x="1317" y="1671"/>
                  </a:lnTo>
                  <a:lnTo>
                    <a:pt x="1239" y="1651"/>
                  </a:lnTo>
                  <a:lnTo>
                    <a:pt x="1163" y="1627"/>
                  </a:lnTo>
                  <a:lnTo>
                    <a:pt x="1089" y="1599"/>
                  </a:lnTo>
                  <a:lnTo>
                    <a:pt x="1016" y="1569"/>
                  </a:lnTo>
                  <a:lnTo>
                    <a:pt x="944" y="1535"/>
                  </a:lnTo>
                  <a:lnTo>
                    <a:pt x="875" y="1498"/>
                  </a:lnTo>
                  <a:lnTo>
                    <a:pt x="807" y="1458"/>
                  </a:lnTo>
                  <a:lnTo>
                    <a:pt x="742" y="1414"/>
                  </a:lnTo>
                  <a:lnTo>
                    <a:pt x="679" y="1369"/>
                  </a:lnTo>
                  <a:lnTo>
                    <a:pt x="617" y="1320"/>
                  </a:lnTo>
                  <a:lnTo>
                    <a:pt x="558" y="1268"/>
                  </a:lnTo>
                  <a:lnTo>
                    <a:pt x="503" y="1215"/>
                  </a:lnTo>
                  <a:lnTo>
                    <a:pt x="448" y="1158"/>
                  </a:lnTo>
                  <a:lnTo>
                    <a:pt x="398" y="1099"/>
                  </a:lnTo>
                  <a:lnTo>
                    <a:pt x="349" y="1038"/>
                  </a:lnTo>
                  <a:lnTo>
                    <a:pt x="303" y="974"/>
                  </a:lnTo>
                  <a:lnTo>
                    <a:pt x="260" y="910"/>
                  </a:lnTo>
                  <a:lnTo>
                    <a:pt x="220" y="842"/>
                  </a:lnTo>
                  <a:lnTo>
                    <a:pt x="183" y="773"/>
                  </a:lnTo>
                  <a:lnTo>
                    <a:pt x="149" y="701"/>
                  </a:lnTo>
                  <a:lnTo>
                    <a:pt x="118" y="628"/>
                  </a:lnTo>
                  <a:lnTo>
                    <a:pt x="91" y="553"/>
                  </a:lnTo>
                  <a:lnTo>
                    <a:pt x="67" y="477"/>
                  </a:lnTo>
                  <a:lnTo>
                    <a:pt x="47" y="399"/>
                  </a:lnTo>
                  <a:lnTo>
                    <a:pt x="29" y="320"/>
                  </a:lnTo>
                  <a:lnTo>
                    <a:pt x="16" y="239"/>
                  </a:lnTo>
                  <a:lnTo>
                    <a:pt x="7" y="158"/>
                  </a:lnTo>
                  <a:lnTo>
                    <a:pt x="2" y="75"/>
                  </a:lnTo>
                  <a:lnTo>
                    <a:pt x="0" y="68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1" y="52"/>
                  </a:lnTo>
                  <a:lnTo>
                    <a:pt x="4" y="40"/>
                  </a:lnTo>
                  <a:lnTo>
                    <a:pt x="8" y="31"/>
                  </a:lnTo>
                  <a:lnTo>
                    <a:pt x="14" y="22"/>
                  </a:lnTo>
                  <a:lnTo>
                    <a:pt x="21" y="15"/>
                  </a:lnTo>
                  <a:lnTo>
                    <a:pt x="29" y="9"/>
                  </a:lnTo>
                  <a:lnTo>
                    <a:pt x="39" y="4"/>
                  </a:lnTo>
                  <a:lnTo>
                    <a:pt x="50" y="1"/>
                  </a:lnTo>
                  <a:lnTo>
                    <a:pt x="61" y="0"/>
                  </a:lnTo>
                  <a:lnTo>
                    <a:pt x="575" y="0"/>
                  </a:lnTo>
                  <a:lnTo>
                    <a:pt x="580" y="1"/>
                  </a:lnTo>
                  <a:lnTo>
                    <a:pt x="586" y="1"/>
                  </a:lnTo>
                  <a:lnTo>
                    <a:pt x="591" y="3"/>
                  </a:lnTo>
                  <a:lnTo>
                    <a:pt x="597" y="4"/>
                  </a:lnTo>
                  <a:lnTo>
                    <a:pt x="606" y="9"/>
                  </a:lnTo>
                  <a:lnTo>
                    <a:pt x="615" y="16"/>
                  </a:lnTo>
                  <a:lnTo>
                    <a:pt x="622" y="24"/>
                  </a:lnTo>
                  <a:lnTo>
                    <a:pt x="628" y="33"/>
                  </a:lnTo>
                  <a:lnTo>
                    <a:pt x="630" y="38"/>
                  </a:lnTo>
                  <a:lnTo>
                    <a:pt x="632" y="44"/>
                  </a:lnTo>
                  <a:lnTo>
                    <a:pt x="633" y="49"/>
                  </a:lnTo>
                  <a:lnTo>
                    <a:pt x="634" y="55"/>
                  </a:lnTo>
                  <a:lnTo>
                    <a:pt x="634" y="55"/>
                  </a:lnTo>
                  <a:lnTo>
                    <a:pt x="634" y="58"/>
                  </a:lnTo>
                  <a:lnTo>
                    <a:pt x="635" y="61"/>
                  </a:lnTo>
                  <a:lnTo>
                    <a:pt x="635" y="62"/>
                  </a:lnTo>
                  <a:lnTo>
                    <a:pt x="639" y="112"/>
                  </a:lnTo>
                  <a:lnTo>
                    <a:pt x="645" y="163"/>
                  </a:lnTo>
                  <a:lnTo>
                    <a:pt x="654" y="212"/>
                  </a:lnTo>
                  <a:lnTo>
                    <a:pt x="665" y="261"/>
                  </a:lnTo>
                  <a:lnTo>
                    <a:pt x="678" y="309"/>
                  </a:lnTo>
                  <a:lnTo>
                    <a:pt x="693" y="356"/>
                  </a:lnTo>
                  <a:lnTo>
                    <a:pt x="710" y="402"/>
                  </a:lnTo>
                  <a:lnTo>
                    <a:pt x="729" y="447"/>
                  </a:lnTo>
                  <a:lnTo>
                    <a:pt x="750" y="491"/>
                  </a:lnTo>
                  <a:lnTo>
                    <a:pt x="773" y="534"/>
                  </a:lnTo>
                  <a:lnTo>
                    <a:pt x="798" y="575"/>
                  </a:lnTo>
                  <a:lnTo>
                    <a:pt x="825" y="616"/>
                  </a:lnTo>
                  <a:lnTo>
                    <a:pt x="853" y="655"/>
                  </a:lnTo>
                  <a:lnTo>
                    <a:pt x="883" y="693"/>
                  </a:lnTo>
                  <a:lnTo>
                    <a:pt x="915" y="729"/>
                  </a:lnTo>
                  <a:lnTo>
                    <a:pt x="948" y="764"/>
                  </a:lnTo>
                  <a:lnTo>
                    <a:pt x="982" y="797"/>
                  </a:lnTo>
                  <a:lnTo>
                    <a:pt x="1019" y="830"/>
                  </a:lnTo>
                  <a:lnTo>
                    <a:pt x="1056" y="860"/>
                  </a:lnTo>
                  <a:lnTo>
                    <a:pt x="1095" y="888"/>
                  </a:lnTo>
                  <a:lnTo>
                    <a:pt x="1135" y="915"/>
                  </a:lnTo>
                  <a:lnTo>
                    <a:pt x="1177" y="940"/>
                  </a:lnTo>
                  <a:lnTo>
                    <a:pt x="1219" y="963"/>
                  </a:lnTo>
                  <a:lnTo>
                    <a:pt x="1263" y="985"/>
                  </a:lnTo>
                  <a:lnTo>
                    <a:pt x="1308" y="1005"/>
                  </a:lnTo>
                  <a:lnTo>
                    <a:pt x="1354" y="1022"/>
                  </a:lnTo>
                  <a:lnTo>
                    <a:pt x="1400" y="1037"/>
                  </a:lnTo>
                  <a:lnTo>
                    <a:pt x="1449" y="1050"/>
                  </a:lnTo>
                  <a:lnTo>
                    <a:pt x="1497" y="1062"/>
                  </a:lnTo>
                  <a:lnTo>
                    <a:pt x="1546" y="1071"/>
                  </a:lnTo>
                  <a:lnTo>
                    <a:pt x="1597" y="1078"/>
                  </a:lnTo>
                  <a:lnTo>
                    <a:pt x="1647" y="1082"/>
                  </a:lnTo>
                  <a:lnTo>
                    <a:pt x="1651" y="1081"/>
                  </a:lnTo>
                  <a:lnTo>
                    <a:pt x="1655" y="1081"/>
                  </a:lnTo>
                  <a:lnTo>
                    <a:pt x="1662" y="1082"/>
                  </a:lnTo>
                  <a:lnTo>
                    <a:pt x="1668" y="1083"/>
                  </a:lnTo>
                  <a:lnTo>
                    <a:pt x="1678" y="1086"/>
                  </a:lnTo>
                  <a:lnTo>
                    <a:pt x="1688" y="1091"/>
                  </a:lnTo>
                  <a:lnTo>
                    <a:pt x="1696" y="1097"/>
                  </a:lnTo>
                  <a:lnTo>
                    <a:pt x="1702" y="1104"/>
                  </a:lnTo>
                  <a:lnTo>
                    <a:pt x="1708" y="1112"/>
                  </a:lnTo>
                  <a:lnTo>
                    <a:pt x="1712" y="1121"/>
                  </a:lnTo>
                  <a:lnTo>
                    <a:pt x="1715" y="1131"/>
                  </a:lnTo>
                  <a:lnTo>
                    <a:pt x="1716" y="1143"/>
                  </a:lnTo>
                  <a:lnTo>
                    <a:pt x="1716" y="1657"/>
                  </a:lnTo>
                  <a:lnTo>
                    <a:pt x="1715" y="1668"/>
                  </a:lnTo>
                  <a:lnTo>
                    <a:pt x="1712" y="1678"/>
                  </a:lnTo>
                  <a:lnTo>
                    <a:pt x="1707" y="1688"/>
                  </a:lnTo>
                  <a:lnTo>
                    <a:pt x="1701" y="1697"/>
                  </a:lnTo>
                  <a:lnTo>
                    <a:pt x="1694" y="1704"/>
                  </a:lnTo>
                  <a:lnTo>
                    <a:pt x="1685" y="1710"/>
                  </a:lnTo>
                  <a:lnTo>
                    <a:pt x="1675" y="1714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64" y="1717"/>
                  </a:lnTo>
                  <a:lnTo>
                    <a:pt x="1659" y="1718"/>
                  </a:lnTo>
                  <a:lnTo>
                    <a:pt x="1655" y="1718"/>
                  </a:lnTo>
                  <a:lnTo>
                    <a:pt x="1648" y="1717"/>
                  </a:lnTo>
                  <a:lnTo>
                    <a:pt x="1641" y="1716"/>
                  </a:lnTo>
                  <a:lnTo>
                    <a:pt x="1641" y="1716"/>
                  </a:lnTo>
                  <a:lnTo>
                    <a:pt x="1641" y="17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B1FA5F1-2411-463E-AB83-24436DA99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0975" y="3241675"/>
              <a:ext cx="908050" cy="909638"/>
            </a:xfrm>
            <a:custGeom>
              <a:avLst/>
              <a:gdLst>
                <a:gd name="T0" fmla="*/ 1714 w 1716"/>
                <a:gd name="T1" fmla="*/ 1643 h 1718"/>
                <a:gd name="T2" fmla="*/ 1709 w 1716"/>
                <a:gd name="T3" fmla="*/ 1560 h 1718"/>
                <a:gd name="T4" fmla="*/ 1687 w 1716"/>
                <a:gd name="T5" fmla="*/ 1398 h 1718"/>
                <a:gd name="T6" fmla="*/ 1649 w 1716"/>
                <a:gd name="T7" fmla="*/ 1241 h 1718"/>
                <a:gd name="T8" fmla="*/ 1597 w 1716"/>
                <a:gd name="T9" fmla="*/ 1090 h 1718"/>
                <a:gd name="T10" fmla="*/ 1533 w 1716"/>
                <a:gd name="T11" fmla="*/ 945 h 1718"/>
                <a:gd name="T12" fmla="*/ 1456 w 1716"/>
                <a:gd name="T13" fmla="*/ 808 h 1718"/>
                <a:gd name="T14" fmla="*/ 1367 w 1716"/>
                <a:gd name="T15" fmla="*/ 680 h 1718"/>
                <a:gd name="T16" fmla="*/ 1267 w 1716"/>
                <a:gd name="T17" fmla="*/ 560 h 1718"/>
                <a:gd name="T18" fmla="*/ 1156 w 1716"/>
                <a:gd name="T19" fmla="*/ 450 h 1718"/>
                <a:gd name="T20" fmla="*/ 1037 w 1716"/>
                <a:gd name="T21" fmla="*/ 349 h 1718"/>
                <a:gd name="T22" fmla="*/ 908 w 1716"/>
                <a:gd name="T23" fmla="*/ 260 h 1718"/>
                <a:gd name="T24" fmla="*/ 772 w 1716"/>
                <a:gd name="T25" fmla="*/ 183 h 1718"/>
                <a:gd name="T26" fmla="*/ 627 w 1716"/>
                <a:gd name="T27" fmla="*/ 118 h 1718"/>
                <a:gd name="T28" fmla="*/ 476 w 1716"/>
                <a:gd name="T29" fmla="*/ 68 h 1718"/>
                <a:gd name="T30" fmla="*/ 320 w 1716"/>
                <a:gd name="T31" fmla="*/ 30 h 1718"/>
                <a:gd name="T32" fmla="*/ 158 w 1716"/>
                <a:gd name="T33" fmla="*/ 7 h 1718"/>
                <a:gd name="T34" fmla="*/ 68 w 1716"/>
                <a:gd name="T35" fmla="*/ 1 h 1718"/>
                <a:gd name="T36" fmla="*/ 57 w 1716"/>
                <a:gd name="T37" fmla="*/ 1 h 1718"/>
                <a:gd name="T38" fmla="*/ 41 w 1716"/>
                <a:gd name="T39" fmla="*/ 4 h 1718"/>
                <a:gd name="T40" fmla="*/ 22 w 1716"/>
                <a:gd name="T41" fmla="*/ 14 h 1718"/>
                <a:gd name="T42" fmla="*/ 9 w 1716"/>
                <a:gd name="T43" fmla="*/ 30 h 1718"/>
                <a:gd name="T44" fmla="*/ 1 w 1716"/>
                <a:gd name="T45" fmla="*/ 51 h 1718"/>
                <a:gd name="T46" fmla="*/ 0 w 1716"/>
                <a:gd name="T47" fmla="*/ 575 h 1718"/>
                <a:gd name="T48" fmla="*/ 2 w 1716"/>
                <a:gd name="T49" fmla="*/ 586 h 1718"/>
                <a:gd name="T50" fmla="*/ 5 w 1716"/>
                <a:gd name="T51" fmla="*/ 598 h 1718"/>
                <a:gd name="T52" fmla="*/ 16 w 1716"/>
                <a:gd name="T53" fmla="*/ 616 h 1718"/>
                <a:gd name="T54" fmla="*/ 33 w 1716"/>
                <a:gd name="T55" fmla="*/ 629 h 1718"/>
                <a:gd name="T56" fmla="*/ 43 w 1716"/>
                <a:gd name="T57" fmla="*/ 633 h 1718"/>
                <a:gd name="T58" fmla="*/ 55 w 1716"/>
                <a:gd name="T59" fmla="*/ 635 h 1718"/>
                <a:gd name="T60" fmla="*/ 61 w 1716"/>
                <a:gd name="T61" fmla="*/ 636 h 1718"/>
                <a:gd name="T62" fmla="*/ 112 w 1716"/>
                <a:gd name="T63" fmla="*/ 640 h 1718"/>
                <a:gd name="T64" fmla="*/ 212 w 1716"/>
                <a:gd name="T65" fmla="*/ 655 h 1718"/>
                <a:gd name="T66" fmla="*/ 309 w 1716"/>
                <a:gd name="T67" fmla="*/ 679 h 1718"/>
                <a:gd name="T68" fmla="*/ 402 w 1716"/>
                <a:gd name="T69" fmla="*/ 711 h 1718"/>
                <a:gd name="T70" fmla="*/ 491 w 1716"/>
                <a:gd name="T71" fmla="*/ 752 h 1718"/>
                <a:gd name="T72" fmla="*/ 575 w 1716"/>
                <a:gd name="T73" fmla="*/ 799 h 1718"/>
                <a:gd name="T74" fmla="*/ 655 w 1716"/>
                <a:gd name="T75" fmla="*/ 854 h 1718"/>
                <a:gd name="T76" fmla="*/ 728 w 1716"/>
                <a:gd name="T77" fmla="*/ 916 h 1718"/>
                <a:gd name="T78" fmla="*/ 796 w 1716"/>
                <a:gd name="T79" fmla="*/ 984 h 1718"/>
                <a:gd name="T80" fmla="*/ 859 w 1716"/>
                <a:gd name="T81" fmla="*/ 1058 h 1718"/>
                <a:gd name="T82" fmla="*/ 915 w 1716"/>
                <a:gd name="T83" fmla="*/ 1137 h 1718"/>
                <a:gd name="T84" fmla="*/ 962 w 1716"/>
                <a:gd name="T85" fmla="*/ 1221 h 1718"/>
                <a:gd name="T86" fmla="*/ 1004 w 1716"/>
                <a:gd name="T87" fmla="*/ 1310 h 1718"/>
                <a:gd name="T88" fmla="*/ 1036 w 1716"/>
                <a:gd name="T89" fmla="*/ 1403 h 1718"/>
                <a:gd name="T90" fmla="*/ 1060 w 1716"/>
                <a:gd name="T91" fmla="*/ 1499 h 1718"/>
                <a:gd name="T92" fmla="*/ 1076 w 1716"/>
                <a:gd name="T93" fmla="*/ 1598 h 1718"/>
                <a:gd name="T94" fmla="*/ 1080 w 1716"/>
                <a:gd name="T95" fmla="*/ 1653 h 1718"/>
                <a:gd name="T96" fmla="*/ 1080 w 1716"/>
                <a:gd name="T97" fmla="*/ 1664 h 1718"/>
                <a:gd name="T98" fmla="*/ 1081 w 1716"/>
                <a:gd name="T99" fmla="*/ 1671 h 1718"/>
                <a:gd name="T100" fmla="*/ 1085 w 1716"/>
                <a:gd name="T101" fmla="*/ 1680 h 1718"/>
                <a:gd name="T102" fmla="*/ 1096 w 1716"/>
                <a:gd name="T103" fmla="*/ 1698 h 1718"/>
                <a:gd name="T104" fmla="*/ 1111 w 1716"/>
                <a:gd name="T105" fmla="*/ 1710 h 1718"/>
                <a:gd name="T106" fmla="*/ 1130 w 1716"/>
                <a:gd name="T107" fmla="*/ 1717 h 1718"/>
                <a:gd name="T108" fmla="*/ 1655 w 1716"/>
                <a:gd name="T109" fmla="*/ 1718 h 1718"/>
                <a:gd name="T110" fmla="*/ 1676 w 1716"/>
                <a:gd name="T111" fmla="*/ 1714 h 1718"/>
                <a:gd name="T112" fmla="*/ 1695 w 1716"/>
                <a:gd name="T113" fmla="*/ 1703 h 1718"/>
                <a:gd name="T114" fmla="*/ 1708 w 1716"/>
                <a:gd name="T115" fmla="*/ 1687 h 1718"/>
                <a:gd name="T116" fmla="*/ 1715 w 1716"/>
                <a:gd name="T117" fmla="*/ 1666 h 1718"/>
                <a:gd name="T118" fmla="*/ 1715 w 1716"/>
                <a:gd name="T119" fmla="*/ 1666 h 1718"/>
                <a:gd name="T120" fmla="*/ 1715 w 1716"/>
                <a:gd name="T121" fmla="*/ 1664 h 1718"/>
                <a:gd name="T122" fmla="*/ 1716 w 1716"/>
                <a:gd name="T123" fmla="*/ 1657 h 1718"/>
                <a:gd name="T124" fmla="*/ 1714 w 1716"/>
                <a:gd name="T125" fmla="*/ 164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6" h="1718">
                  <a:moveTo>
                    <a:pt x="1714" y="1643"/>
                  </a:moveTo>
                  <a:lnTo>
                    <a:pt x="1714" y="1643"/>
                  </a:lnTo>
                  <a:lnTo>
                    <a:pt x="1714" y="1643"/>
                  </a:lnTo>
                  <a:lnTo>
                    <a:pt x="1709" y="1560"/>
                  </a:lnTo>
                  <a:lnTo>
                    <a:pt x="1700" y="1479"/>
                  </a:lnTo>
                  <a:lnTo>
                    <a:pt x="1687" y="1398"/>
                  </a:lnTo>
                  <a:lnTo>
                    <a:pt x="1669" y="1319"/>
                  </a:lnTo>
                  <a:lnTo>
                    <a:pt x="1649" y="1241"/>
                  </a:lnTo>
                  <a:lnTo>
                    <a:pt x="1625" y="1165"/>
                  </a:lnTo>
                  <a:lnTo>
                    <a:pt x="1597" y="1090"/>
                  </a:lnTo>
                  <a:lnTo>
                    <a:pt x="1567" y="1017"/>
                  </a:lnTo>
                  <a:lnTo>
                    <a:pt x="1533" y="945"/>
                  </a:lnTo>
                  <a:lnTo>
                    <a:pt x="1496" y="876"/>
                  </a:lnTo>
                  <a:lnTo>
                    <a:pt x="1456" y="808"/>
                  </a:lnTo>
                  <a:lnTo>
                    <a:pt x="1413" y="743"/>
                  </a:lnTo>
                  <a:lnTo>
                    <a:pt x="1367" y="680"/>
                  </a:lnTo>
                  <a:lnTo>
                    <a:pt x="1318" y="619"/>
                  </a:lnTo>
                  <a:lnTo>
                    <a:pt x="1267" y="560"/>
                  </a:lnTo>
                  <a:lnTo>
                    <a:pt x="1213" y="503"/>
                  </a:lnTo>
                  <a:lnTo>
                    <a:pt x="1156" y="450"/>
                  </a:lnTo>
                  <a:lnTo>
                    <a:pt x="1098" y="398"/>
                  </a:lnTo>
                  <a:lnTo>
                    <a:pt x="1037" y="349"/>
                  </a:lnTo>
                  <a:lnTo>
                    <a:pt x="973" y="304"/>
                  </a:lnTo>
                  <a:lnTo>
                    <a:pt x="908" y="260"/>
                  </a:lnTo>
                  <a:lnTo>
                    <a:pt x="841" y="221"/>
                  </a:lnTo>
                  <a:lnTo>
                    <a:pt x="772" y="183"/>
                  </a:lnTo>
                  <a:lnTo>
                    <a:pt x="700" y="149"/>
                  </a:lnTo>
                  <a:lnTo>
                    <a:pt x="627" y="118"/>
                  </a:lnTo>
                  <a:lnTo>
                    <a:pt x="552" y="91"/>
                  </a:lnTo>
                  <a:lnTo>
                    <a:pt x="476" y="68"/>
                  </a:lnTo>
                  <a:lnTo>
                    <a:pt x="399" y="47"/>
                  </a:lnTo>
                  <a:lnTo>
                    <a:pt x="320" y="30"/>
                  </a:lnTo>
                  <a:lnTo>
                    <a:pt x="240" y="17"/>
                  </a:lnTo>
                  <a:lnTo>
                    <a:pt x="158" y="7"/>
                  </a:lnTo>
                  <a:lnTo>
                    <a:pt x="75" y="2"/>
                  </a:lnTo>
                  <a:lnTo>
                    <a:pt x="68" y="1"/>
                  </a:lnTo>
                  <a:lnTo>
                    <a:pt x="61" y="0"/>
                  </a:lnTo>
                  <a:lnTo>
                    <a:pt x="57" y="1"/>
                  </a:lnTo>
                  <a:lnTo>
                    <a:pt x="52" y="1"/>
                  </a:lnTo>
                  <a:lnTo>
                    <a:pt x="41" y="4"/>
                  </a:lnTo>
                  <a:lnTo>
                    <a:pt x="31" y="8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9" y="30"/>
                  </a:lnTo>
                  <a:lnTo>
                    <a:pt x="4" y="39"/>
                  </a:lnTo>
                  <a:lnTo>
                    <a:pt x="1" y="51"/>
                  </a:lnTo>
                  <a:lnTo>
                    <a:pt x="0" y="62"/>
                  </a:lnTo>
                  <a:lnTo>
                    <a:pt x="0" y="575"/>
                  </a:lnTo>
                  <a:lnTo>
                    <a:pt x="1" y="581"/>
                  </a:lnTo>
                  <a:lnTo>
                    <a:pt x="2" y="586"/>
                  </a:lnTo>
                  <a:lnTo>
                    <a:pt x="3" y="593"/>
                  </a:lnTo>
                  <a:lnTo>
                    <a:pt x="5" y="598"/>
                  </a:lnTo>
                  <a:lnTo>
                    <a:pt x="9" y="607"/>
                  </a:lnTo>
                  <a:lnTo>
                    <a:pt x="16" y="616"/>
                  </a:lnTo>
                  <a:lnTo>
                    <a:pt x="24" y="623"/>
                  </a:lnTo>
                  <a:lnTo>
                    <a:pt x="33" y="629"/>
                  </a:lnTo>
                  <a:lnTo>
                    <a:pt x="38" y="631"/>
                  </a:lnTo>
                  <a:lnTo>
                    <a:pt x="43" y="633"/>
                  </a:lnTo>
                  <a:lnTo>
                    <a:pt x="48" y="634"/>
                  </a:lnTo>
                  <a:lnTo>
                    <a:pt x="55" y="635"/>
                  </a:lnTo>
                  <a:lnTo>
                    <a:pt x="58" y="636"/>
                  </a:lnTo>
                  <a:lnTo>
                    <a:pt x="61" y="636"/>
                  </a:lnTo>
                  <a:lnTo>
                    <a:pt x="62" y="636"/>
                  </a:lnTo>
                  <a:lnTo>
                    <a:pt x="112" y="640"/>
                  </a:lnTo>
                  <a:lnTo>
                    <a:pt x="163" y="646"/>
                  </a:lnTo>
                  <a:lnTo>
                    <a:pt x="212" y="655"/>
                  </a:lnTo>
                  <a:lnTo>
                    <a:pt x="261" y="666"/>
                  </a:lnTo>
                  <a:lnTo>
                    <a:pt x="309" y="679"/>
                  </a:lnTo>
                  <a:lnTo>
                    <a:pt x="355" y="694"/>
                  </a:lnTo>
                  <a:lnTo>
                    <a:pt x="402" y="711"/>
                  </a:lnTo>
                  <a:lnTo>
                    <a:pt x="446" y="730"/>
                  </a:lnTo>
                  <a:lnTo>
                    <a:pt x="491" y="752"/>
                  </a:lnTo>
                  <a:lnTo>
                    <a:pt x="533" y="774"/>
                  </a:lnTo>
                  <a:lnTo>
                    <a:pt x="575" y="799"/>
                  </a:lnTo>
                  <a:lnTo>
                    <a:pt x="615" y="826"/>
                  </a:lnTo>
                  <a:lnTo>
                    <a:pt x="655" y="854"/>
                  </a:lnTo>
                  <a:lnTo>
                    <a:pt x="692" y="884"/>
                  </a:lnTo>
                  <a:lnTo>
                    <a:pt x="728" y="916"/>
                  </a:lnTo>
                  <a:lnTo>
                    <a:pt x="763" y="949"/>
                  </a:lnTo>
                  <a:lnTo>
                    <a:pt x="796" y="984"/>
                  </a:lnTo>
                  <a:lnTo>
                    <a:pt x="829" y="1020"/>
                  </a:lnTo>
                  <a:lnTo>
                    <a:pt x="859" y="1058"/>
                  </a:lnTo>
                  <a:lnTo>
                    <a:pt x="887" y="1097"/>
                  </a:lnTo>
                  <a:lnTo>
                    <a:pt x="915" y="1137"/>
                  </a:lnTo>
                  <a:lnTo>
                    <a:pt x="939" y="1178"/>
                  </a:lnTo>
                  <a:lnTo>
                    <a:pt x="962" y="1221"/>
                  </a:lnTo>
                  <a:lnTo>
                    <a:pt x="984" y="1265"/>
                  </a:lnTo>
                  <a:lnTo>
                    <a:pt x="1004" y="1310"/>
                  </a:lnTo>
                  <a:lnTo>
                    <a:pt x="1021" y="1355"/>
                  </a:lnTo>
                  <a:lnTo>
                    <a:pt x="1036" y="1403"/>
                  </a:lnTo>
                  <a:lnTo>
                    <a:pt x="1049" y="1451"/>
                  </a:lnTo>
                  <a:lnTo>
                    <a:pt x="1060" y="1499"/>
                  </a:lnTo>
                  <a:lnTo>
                    <a:pt x="1069" y="1549"/>
                  </a:lnTo>
                  <a:lnTo>
                    <a:pt x="1076" y="1598"/>
                  </a:lnTo>
                  <a:lnTo>
                    <a:pt x="1080" y="1649"/>
                  </a:lnTo>
                  <a:lnTo>
                    <a:pt x="1080" y="1653"/>
                  </a:lnTo>
                  <a:lnTo>
                    <a:pt x="1079" y="1657"/>
                  </a:lnTo>
                  <a:lnTo>
                    <a:pt x="1080" y="1664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1" y="1671"/>
                  </a:lnTo>
                  <a:lnTo>
                    <a:pt x="1085" y="1680"/>
                  </a:lnTo>
                  <a:lnTo>
                    <a:pt x="1090" y="1690"/>
                  </a:lnTo>
                  <a:lnTo>
                    <a:pt x="1096" y="1698"/>
                  </a:lnTo>
                  <a:lnTo>
                    <a:pt x="1103" y="1705"/>
                  </a:lnTo>
                  <a:lnTo>
                    <a:pt x="1111" y="1710"/>
                  </a:lnTo>
                  <a:lnTo>
                    <a:pt x="1120" y="1714"/>
                  </a:lnTo>
                  <a:lnTo>
                    <a:pt x="1130" y="1717"/>
                  </a:lnTo>
                  <a:lnTo>
                    <a:pt x="1141" y="1718"/>
                  </a:lnTo>
                  <a:lnTo>
                    <a:pt x="1655" y="1718"/>
                  </a:lnTo>
                  <a:lnTo>
                    <a:pt x="1666" y="1717"/>
                  </a:lnTo>
                  <a:lnTo>
                    <a:pt x="1676" y="1714"/>
                  </a:lnTo>
                  <a:lnTo>
                    <a:pt x="1685" y="1709"/>
                  </a:lnTo>
                  <a:lnTo>
                    <a:pt x="1695" y="1703"/>
                  </a:lnTo>
                  <a:lnTo>
                    <a:pt x="1702" y="1696"/>
                  </a:lnTo>
                  <a:lnTo>
                    <a:pt x="1708" y="1687"/>
                  </a:lnTo>
                  <a:lnTo>
                    <a:pt x="1712" y="1677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6"/>
                  </a:lnTo>
                  <a:lnTo>
                    <a:pt x="1715" y="1665"/>
                  </a:lnTo>
                  <a:lnTo>
                    <a:pt x="1715" y="1664"/>
                  </a:lnTo>
                  <a:lnTo>
                    <a:pt x="1716" y="1661"/>
                  </a:lnTo>
                  <a:lnTo>
                    <a:pt x="1716" y="1657"/>
                  </a:lnTo>
                  <a:lnTo>
                    <a:pt x="1716" y="1650"/>
                  </a:lnTo>
                  <a:lnTo>
                    <a:pt x="1714" y="16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5ED32C-00E2-4DD4-B93E-120581BA6C4B}"/>
              </a:ext>
            </a:extLst>
          </p:cNvPr>
          <p:cNvSpPr txBox="1"/>
          <p:nvPr userDrawn="1"/>
        </p:nvSpPr>
        <p:spPr>
          <a:xfrm>
            <a:off x="2486944" y="1984781"/>
            <a:ext cx="68243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Museo 700"/>
              </a:rPr>
              <a:t>More Free </a:t>
            </a:r>
            <a:r>
              <a:rPr lang="en-US" sz="4400" dirty="0" err="1">
                <a:solidFill>
                  <a:schemeClr val="bg1"/>
                </a:solidFill>
                <a:latin typeface="Museo 700"/>
              </a:rPr>
              <a:t>Powerpoint</a:t>
            </a:r>
            <a:r>
              <a:rPr lang="en-US" sz="4400" dirty="0">
                <a:solidFill>
                  <a:schemeClr val="bg1"/>
                </a:solidFill>
                <a:latin typeface="Museo 700"/>
              </a:rPr>
              <a:t> Templates?</a:t>
            </a:r>
          </a:p>
        </p:txBody>
      </p:sp>
      <p:sp>
        <p:nvSpPr>
          <p:cNvPr id="4" name="Rectangle: Rounded Corners 3">
            <a:hlinkClick r:id="rId2"/>
            <a:extLst>
              <a:ext uri="{FF2B5EF4-FFF2-40B4-BE49-F238E27FC236}">
                <a16:creationId xmlns:a16="http://schemas.microsoft.com/office/drawing/2014/main" id="{D81D55A5-88BF-4C22-B3F4-64709A171FEC}"/>
              </a:ext>
            </a:extLst>
          </p:cNvPr>
          <p:cNvSpPr/>
          <p:nvPr userDrawn="1"/>
        </p:nvSpPr>
        <p:spPr>
          <a:xfrm>
            <a:off x="5337978" y="3638659"/>
            <a:ext cx="1053993" cy="253916"/>
          </a:xfrm>
          <a:prstGeom prst="roundRect">
            <a:avLst>
              <a:gd name="adj" fmla="val 39588"/>
            </a:avLst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Sans" panose="02000000000000000000" pitchFamily="2" charset="0"/>
              </a:rPr>
              <a:t>Click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DE62E-7BF4-4AC5-B907-E2AEF1A3E202}"/>
              </a:ext>
            </a:extLst>
          </p:cNvPr>
          <p:cNvSpPr txBox="1"/>
          <p:nvPr userDrawn="1"/>
        </p:nvSpPr>
        <p:spPr>
          <a:xfrm>
            <a:off x="6721293" y="5550010"/>
            <a:ext cx="1180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ppt basic </a:t>
            </a: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tutorial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ACBB7-C10A-4FAC-BD59-8324609F0CAD}"/>
              </a:ext>
            </a:extLst>
          </p:cNvPr>
          <p:cNvSpPr txBox="1"/>
          <p:nvPr userDrawn="1"/>
        </p:nvSpPr>
        <p:spPr>
          <a:xfrm>
            <a:off x="5171985" y="5550009"/>
            <a:ext cx="14542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collection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76139A-E6B3-4734-B11E-64AC22040E0F}"/>
              </a:ext>
            </a:extLst>
          </p:cNvPr>
          <p:cNvSpPr txBox="1"/>
          <p:nvPr userDrawn="1"/>
        </p:nvSpPr>
        <p:spPr>
          <a:xfrm>
            <a:off x="3675966" y="5550010"/>
            <a:ext cx="13388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050" kern="0" dirty="0">
                <a:solidFill>
                  <a:srgbClr val="FFC0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</a:t>
            </a:r>
            <a:r>
              <a:rPr lang="en-US" sz="105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50" kern="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powerpoint</a:t>
            </a:r>
            <a:endParaRPr lang="en-US" sz="105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85EFA5-8F86-4F1C-AA99-19FAD36230EB}"/>
              </a:ext>
            </a:extLst>
          </p:cNvPr>
          <p:cNvCxnSpPr>
            <a:cxnSpLocks/>
          </p:cNvCxnSpPr>
          <p:nvPr userDrawn="1"/>
        </p:nvCxnSpPr>
        <p:spPr>
          <a:xfrm>
            <a:off x="5098941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E19F02-F5D1-4D70-BBCF-93D8B723CD6D}"/>
              </a:ext>
            </a:extLst>
          </p:cNvPr>
          <p:cNvCxnSpPr>
            <a:cxnSpLocks/>
          </p:cNvCxnSpPr>
          <p:nvPr userDrawn="1"/>
        </p:nvCxnSpPr>
        <p:spPr>
          <a:xfrm>
            <a:off x="6621838" y="5566839"/>
            <a:ext cx="0" cy="2156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hlinkClick r:id="rId3"/>
            <a:extLst>
              <a:ext uri="{FF2B5EF4-FFF2-40B4-BE49-F238E27FC236}">
                <a16:creationId xmlns:a16="http://schemas.microsoft.com/office/drawing/2014/main" id="{A13F82D2-6AE0-4DFE-8F69-61906703FD9C}"/>
              </a:ext>
            </a:extLst>
          </p:cNvPr>
          <p:cNvSpPr/>
          <p:nvPr userDrawn="1"/>
        </p:nvSpPr>
        <p:spPr>
          <a:xfrm>
            <a:off x="3471655" y="5498175"/>
            <a:ext cx="1605266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hlinkClick r:id="rId4"/>
            <a:extLst>
              <a:ext uri="{FF2B5EF4-FFF2-40B4-BE49-F238E27FC236}">
                <a16:creationId xmlns:a16="http://schemas.microsoft.com/office/drawing/2014/main" id="{C2843033-E13C-4B68-9196-4AE78D89EFFE}"/>
              </a:ext>
            </a:extLst>
          </p:cNvPr>
          <p:cNvSpPr/>
          <p:nvPr userDrawn="1"/>
        </p:nvSpPr>
        <p:spPr>
          <a:xfrm>
            <a:off x="5137854" y="5498175"/>
            <a:ext cx="1454243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hlinkClick r:id="rId5"/>
            <a:extLst>
              <a:ext uri="{FF2B5EF4-FFF2-40B4-BE49-F238E27FC236}">
                <a16:creationId xmlns:a16="http://schemas.microsoft.com/office/drawing/2014/main" id="{57181614-F074-43E2-8C12-273970159B2C}"/>
              </a:ext>
            </a:extLst>
          </p:cNvPr>
          <p:cNvSpPr/>
          <p:nvPr userDrawn="1"/>
        </p:nvSpPr>
        <p:spPr>
          <a:xfrm>
            <a:off x="6660361" y="5498175"/>
            <a:ext cx="1241064" cy="386918"/>
          </a:xfrm>
          <a:prstGeom prst="roundRect">
            <a:avLst/>
          </a:prstGeom>
          <a:solidFill>
            <a:srgbClr val="231F20">
              <a:alpha val="0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10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99000">
              <a:srgbClr val="F2F4F8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390C17-0B99-4E79-9E79-A98EB123098F}"/>
              </a:ext>
            </a:extLst>
          </p:cNvPr>
          <p:cNvSpPr txBox="1"/>
          <p:nvPr userDrawn="1"/>
        </p:nvSpPr>
        <p:spPr>
          <a:xfrm rot="10800000" flipV="1">
            <a:off x="82550" y="6102874"/>
            <a:ext cx="6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1" i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Open Sans Extrabold" panose="020B0906030804020204" pitchFamily="34" charset="0"/>
                <a:cs typeface="Poppins" panose="00000500000000000000" pitchFamily="2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600" b="1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j-lt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7682B2-C924-4C76-97D1-951D2E1103E3}"/>
              </a:ext>
            </a:extLst>
          </p:cNvPr>
          <p:cNvSpPr txBox="1"/>
          <p:nvPr userDrawn="1"/>
        </p:nvSpPr>
        <p:spPr>
          <a:xfrm flipH="1">
            <a:off x="254431" y="413073"/>
            <a:ext cx="50864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20</a:t>
            </a:r>
          </a:p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accent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A7E82D-DB98-4C45-B521-C5AF69C1980F}"/>
              </a:ext>
            </a:extLst>
          </p:cNvPr>
          <p:cNvCxnSpPr>
            <a:cxnSpLocks/>
          </p:cNvCxnSpPr>
          <p:nvPr userDrawn="1"/>
        </p:nvCxnSpPr>
        <p:spPr>
          <a:xfrm>
            <a:off x="887981" y="445748"/>
            <a:ext cx="0" cy="5966505"/>
          </a:xfrm>
          <a:prstGeom prst="line">
            <a:avLst/>
          </a:prstGeom>
          <a:ln>
            <a:solidFill>
              <a:schemeClr val="bg1">
                <a:lumMod val="65000"/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Arrow button">
            <a:extLst>
              <a:ext uri="{FF2B5EF4-FFF2-40B4-BE49-F238E27FC236}">
                <a16:creationId xmlns:a16="http://schemas.microsoft.com/office/drawing/2014/main" id="{1DE5A0EB-8E23-436F-BCA0-F8C7E1F02E91}"/>
              </a:ext>
            </a:extLst>
          </p:cNvPr>
          <p:cNvGrpSpPr/>
          <p:nvPr userDrawn="1"/>
        </p:nvGrpSpPr>
        <p:grpSpPr>
          <a:xfrm flipH="1" flipV="1">
            <a:off x="11611207" y="3221151"/>
            <a:ext cx="415698" cy="415698"/>
            <a:chOff x="1860372" y="5033457"/>
            <a:chExt cx="263754" cy="263754"/>
          </a:xfrm>
        </p:grpSpPr>
        <p:sp useBgFill="1">
          <p:nvSpPr>
            <p:cNvPr id="32" name="Oval 31">
              <a:extLst>
                <a:ext uri="{FF2B5EF4-FFF2-40B4-BE49-F238E27FC236}">
                  <a16:creationId xmlns:a16="http://schemas.microsoft.com/office/drawing/2014/main" id="{69659735-E7C3-487F-9B33-CF2D8C3D930A}"/>
                </a:ext>
              </a:extLst>
            </p:cNvPr>
            <p:cNvSpPr/>
            <p:nvPr/>
          </p:nvSpPr>
          <p:spPr>
            <a:xfrm rot="5400000">
              <a:off x="1860372" y="5033457"/>
              <a:ext cx="263754" cy="263754"/>
            </a:xfrm>
            <a:prstGeom prst="ellipse">
              <a:avLst/>
            </a:prstGeom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1DF5A3F-1D0E-4330-B0EA-6E0AA0571194}"/>
                </a:ext>
              </a:extLst>
            </p:cNvPr>
            <p:cNvSpPr/>
            <p:nvPr/>
          </p:nvSpPr>
          <p:spPr>
            <a:xfrm rot="5400000">
              <a:off x="1932384" y="5128495"/>
              <a:ext cx="119731" cy="73681"/>
            </a:xfrm>
            <a:custGeom>
              <a:avLst/>
              <a:gdLst>
                <a:gd name="connsiteX0" fmla="*/ 133984 w 148392"/>
                <a:gd name="connsiteY0" fmla="*/ 88463 h 91318"/>
                <a:gd name="connsiteX1" fmla="*/ 125914 w 148392"/>
                <a:gd name="connsiteY1" fmla="*/ 85118 h 91318"/>
                <a:gd name="connsiteX2" fmla="*/ 76910 w 148392"/>
                <a:gd name="connsiteY2" fmla="*/ 36114 h 91318"/>
                <a:gd name="connsiteX3" fmla="*/ 27906 w 148392"/>
                <a:gd name="connsiteY3" fmla="*/ 85118 h 91318"/>
                <a:gd name="connsiteX4" fmla="*/ 11765 w 148392"/>
                <a:gd name="connsiteY4" fmla="*/ 84837 h 91318"/>
                <a:gd name="connsiteX5" fmla="*/ 11765 w 148392"/>
                <a:gd name="connsiteY5" fmla="*/ 68977 h 91318"/>
                <a:gd name="connsiteX6" fmla="*/ 68840 w 148392"/>
                <a:gd name="connsiteY6" fmla="*/ 11903 h 91318"/>
                <a:gd name="connsiteX7" fmla="*/ 84980 w 148392"/>
                <a:gd name="connsiteY7" fmla="*/ 11903 h 91318"/>
                <a:gd name="connsiteX8" fmla="*/ 142054 w 148392"/>
                <a:gd name="connsiteY8" fmla="*/ 68977 h 91318"/>
                <a:gd name="connsiteX9" fmla="*/ 142052 w 148392"/>
                <a:gd name="connsiteY9" fmla="*/ 85120 h 91318"/>
                <a:gd name="connsiteX10" fmla="*/ 133984 w 148392"/>
                <a:gd name="connsiteY10" fmla="*/ 88463 h 9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392" h="91318">
                  <a:moveTo>
                    <a:pt x="133984" y="88463"/>
                  </a:moveTo>
                  <a:cubicBezTo>
                    <a:pt x="130957" y="88461"/>
                    <a:pt x="128054" y="87258"/>
                    <a:pt x="125914" y="85118"/>
                  </a:cubicBezTo>
                  <a:lnTo>
                    <a:pt x="76910" y="36114"/>
                  </a:lnTo>
                  <a:lnTo>
                    <a:pt x="27906" y="85118"/>
                  </a:lnTo>
                  <a:cubicBezTo>
                    <a:pt x="23371" y="89498"/>
                    <a:pt x="16145" y="89372"/>
                    <a:pt x="11765" y="84837"/>
                  </a:cubicBezTo>
                  <a:cubicBezTo>
                    <a:pt x="7493" y="80414"/>
                    <a:pt x="7493" y="73401"/>
                    <a:pt x="11765" y="68977"/>
                  </a:cubicBezTo>
                  <a:lnTo>
                    <a:pt x="68840" y="11903"/>
                  </a:lnTo>
                  <a:cubicBezTo>
                    <a:pt x="73297" y="7447"/>
                    <a:pt x="80523" y="7447"/>
                    <a:pt x="84980" y="11903"/>
                  </a:cubicBezTo>
                  <a:lnTo>
                    <a:pt x="142054" y="68977"/>
                  </a:lnTo>
                  <a:cubicBezTo>
                    <a:pt x="146512" y="73436"/>
                    <a:pt x="146511" y="80663"/>
                    <a:pt x="142052" y="85120"/>
                  </a:cubicBezTo>
                  <a:cubicBezTo>
                    <a:pt x="139912" y="87259"/>
                    <a:pt x="137010" y="88461"/>
                    <a:pt x="133984" y="8846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314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769" r:id="rId3"/>
    <p:sldLayoutId id="2147483650" r:id="rId4"/>
    <p:sldLayoutId id="2147483658" r:id="rId5"/>
    <p:sldLayoutId id="2147483666" r:id="rId6"/>
    <p:sldLayoutId id="2147483671" r:id="rId7"/>
    <p:sldLayoutId id="2147483673" r:id="rId8"/>
    <p:sldLayoutId id="2147483776" r:id="rId9"/>
    <p:sldLayoutId id="2147483777" r:id="rId10"/>
    <p:sldLayoutId id="2147483841" r:id="rId11"/>
    <p:sldLayoutId id="21474838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C16AF-7D0F-4646-9DFD-5D1CAE55F911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lumMod val="75000"/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lumMod val="75000"/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0DF4A3-9D17-411F-8826-05640AC3BA24}"/>
              </a:ext>
            </a:extLst>
          </p:cNvPr>
          <p:cNvCxnSpPr>
            <a:cxnSpLocks/>
          </p:cNvCxnSpPr>
          <p:nvPr userDrawn="1"/>
        </p:nvCxnSpPr>
        <p:spPr>
          <a:xfrm>
            <a:off x="1055688" y="6308725"/>
            <a:ext cx="100806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7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C16AF-7D0F-4646-9DFD-5D1CAE55F911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lumMod val="75000"/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lumMod val="75000"/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0DF4A3-9D17-411F-8826-05640AC3BA24}"/>
              </a:ext>
            </a:extLst>
          </p:cNvPr>
          <p:cNvCxnSpPr>
            <a:cxnSpLocks/>
          </p:cNvCxnSpPr>
          <p:nvPr userDrawn="1"/>
        </p:nvCxnSpPr>
        <p:spPr>
          <a:xfrm>
            <a:off x="1055688" y="6308725"/>
            <a:ext cx="100806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3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CC16AF-7D0F-4646-9DFD-5D1CAE55F911}"/>
              </a:ext>
            </a:extLst>
          </p:cNvPr>
          <p:cNvSpPr txBox="1"/>
          <p:nvPr userDrawn="1"/>
        </p:nvSpPr>
        <p:spPr>
          <a:xfrm rot="10800000" flipV="1">
            <a:off x="9370916" y="67673"/>
            <a:ext cx="26058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8800" smtClean="0">
                <a:solidFill>
                  <a:schemeClr val="bg1">
                    <a:lumMod val="75000"/>
                    <a:alpha val="20000"/>
                  </a:schemeClr>
                </a:solidFill>
                <a:ea typeface="Lato" panose="020F050202020403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id-ID" sz="23900" dirty="0">
              <a:solidFill>
                <a:schemeClr val="bg1">
                  <a:lumMod val="75000"/>
                  <a:alpha val="20000"/>
                </a:schemeClr>
              </a:solidFill>
              <a:ea typeface="Lato" panose="020F050202020403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0DF4A3-9D17-411F-8826-05640AC3BA24}"/>
              </a:ext>
            </a:extLst>
          </p:cNvPr>
          <p:cNvCxnSpPr>
            <a:cxnSpLocks/>
          </p:cNvCxnSpPr>
          <p:nvPr userDrawn="1"/>
        </p:nvCxnSpPr>
        <p:spPr>
          <a:xfrm>
            <a:off x="1055688" y="6308725"/>
            <a:ext cx="1008062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0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E5C717C-80C2-4394-BF71-AB0CBBD3D006}"/>
              </a:ext>
            </a:extLst>
          </p:cNvPr>
          <p:cNvSpPr/>
          <p:nvPr userDrawn="1"/>
        </p:nvSpPr>
        <p:spPr>
          <a:xfrm>
            <a:off x="267996" y="263309"/>
            <a:ext cx="480102" cy="480100"/>
          </a:xfrm>
          <a:prstGeom prst="ellipse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BE444-B7D7-49FD-8424-7CEEA1A1003C}"/>
              </a:ext>
            </a:extLst>
          </p:cNvPr>
          <p:cNvSpPr txBox="1"/>
          <p:nvPr userDrawn="1"/>
        </p:nvSpPr>
        <p:spPr>
          <a:xfrm rot="10800000" flipV="1">
            <a:off x="139796" y="364859"/>
            <a:ext cx="7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040101"/>
                </a:solidFill>
                <a:latin typeface="Otama.ep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algn="ctr"/>
            <a:fld id="{260E2A6B-A809-4840-BF14-8648BC0BDF87}" type="slidenum">
              <a:rPr lang="id-ID" sz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pPr algn="ctr"/>
              <a:t>‹#›</a:t>
            </a:fld>
            <a:endParaRPr lang="id-ID" sz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130C8-F10F-4B6F-96BF-53D1A6309A09}"/>
              </a:ext>
            </a:extLst>
          </p:cNvPr>
          <p:cNvSpPr txBox="1"/>
          <p:nvPr userDrawn="1"/>
        </p:nvSpPr>
        <p:spPr>
          <a:xfrm rot="16200000">
            <a:off x="-531011" y="5406572"/>
            <a:ext cx="207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latin typeface="+mj-lt"/>
              </a:rPr>
              <a:t>FLAX PRES.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FB1A4D-A517-4912-B415-215EE957F83C}"/>
              </a:ext>
            </a:extLst>
          </p:cNvPr>
          <p:cNvSpPr/>
          <p:nvPr userDrawn="1"/>
        </p:nvSpPr>
        <p:spPr>
          <a:xfrm rot="16200000" flipV="1">
            <a:off x="392206" y="3544842"/>
            <a:ext cx="231683" cy="231682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0"/>
            </a:schemeClr>
          </a:solidFill>
          <a:ln w="6350" cap="sq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FA0708F-49C4-49B4-A0F7-2BEC5105C848}"/>
              </a:ext>
            </a:extLst>
          </p:cNvPr>
          <p:cNvSpPr/>
          <p:nvPr userDrawn="1"/>
        </p:nvSpPr>
        <p:spPr>
          <a:xfrm rot="16200000" flipV="1">
            <a:off x="392206" y="3313159"/>
            <a:ext cx="231683" cy="231682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0"/>
            </a:schemeClr>
          </a:solidFill>
          <a:ln w="6350" cap="sq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5B350AA-7369-44C0-BCB2-63011B42A42B}"/>
              </a:ext>
            </a:extLst>
          </p:cNvPr>
          <p:cNvSpPr/>
          <p:nvPr userDrawn="1"/>
        </p:nvSpPr>
        <p:spPr>
          <a:xfrm rot="16200000" flipV="1">
            <a:off x="392206" y="3081476"/>
            <a:ext cx="231683" cy="231682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0"/>
            </a:schemeClr>
          </a:solidFill>
          <a:ln w="6350" cap="sq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2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2083-017-0630-0#auth-Naveen-Chilamkurti-Aff1" TargetMode="External"/><Relationship Id="rId2" Type="http://schemas.openxmlformats.org/officeDocument/2006/relationships/hyperlink" Target="https://link.springer.com/article/10.1007/s12083-017-0630-0#auth-Nasrin-Sultana-Aff1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hyperlink" Target="https://link.springer.com/article/10.1007/s12083-017-0630-0#auth-Rabei-Alhadad-Aff1" TargetMode="External"/><Relationship Id="rId4" Type="http://schemas.openxmlformats.org/officeDocument/2006/relationships/hyperlink" Target="https://link.springer.com/article/10.1007/s12083-017-0630-0#auth-Wei-Peng-Aff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ight Triangle 111">
            <a:extLst>
              <a:ext uri="{FF2B5EF4-FFF2-40B4-BE49-F238E27FC236}">
                <a16:creationId xmlns:a16="http://schemas.microsoft.com/office/drawing/2014/main" id="{57DA65F9-7431-428A-ADC2-5E77A47CAED0}"/>
              </a:ext>
            </a:extLst>
          </p:cNvPr>
          <p:cNvSpPr/>
          <p:nvPr/>
        </p:nvSpPr>
        <p:spPr>
          <a:xfrm rot="5400000">
            <a:off x="-1" y="0"/>
            <a:ext cx="6857999" cy="685799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Block Arc 35">
            <a:extLst>
              <a:ext uri="{FF2B5EF4-FFF2-40B4-BE49-F238E27FC236}">
                <a16:creationId xmlns:a16="http://schemas.microsoft.com/office/drawing/2014/main" id="{3772C96B-A24B-4462-AD69-F09F75D3C695}"/>
              </a:ext>
            </a:extLst>
          </p:cNvPr>
          <p:cNvSpPr/>
          <p:nvPr/>
        </p:nvSpPr>
        <p:spPr>
          <a:xfrm>
            <a:off x="0" y="-1007365"/>
            <a:ext cx="12192000" cy="12191998"/>
          </a:xfrm>
          <a:prstGeom prst="blockArc">
            <a:avLst>
              <a:gd name="adj1" fmla="val 8303682"/>
              <a:gd name="adj2" fmla="val 19631814"/>
              <a:gd name="adj3" fmla="val 25744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Block Arc 34">
            <a:extLst>
              <a:ext uri="{FF2B5EF4-FFF2-40B4-BE49-F238E27FC236}">
                <a16:creationId xmlns:a16="http://schemas.microsoft.com/office/drawing/2014/main" id="{F1687051-35F1-4C1B-A178-E947EAE2717C}"/>
              </a:ext>
            </a:extLst>
          </p:cNvPr>
          <p:cNvSpPr/>
          <p:nvPr/>
        </p:nvSpPr>
        <p:spPr>
          <a:xfrm>
            <a:off x="0" y="794081"/>
            <a:ext cx="10390553" cy="10390551"/>
          </a:xfrm>
          <a:prstGeom prst="blockArc">
            <a:avLst>
              <a:gd name="adj1" fmla="val 9119408"/>
              <a:gd name="adj2" fmla="val 17702443"/>
              <a:gd name="adj3" fmla="val 22504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Block Arc 21">
            <a:extLst>
              <a:ext uri="{FF2B5EF4-FFF2-40B4-BE49-F238E27FC236}">
                <a16:creationId xmlns:a16="http://schemas.microsoft.com/office/drawing/2014/main" id="{80DC51CC-68BD-46BC-9F01-8093EF082D64}"/>
              </a:ext>
            </a:extLst>
          </p:cNvPr>
          <p:cNvSpPr/>
          <p:nvPr/>
        </p:nvSpPr>
        <p:spPr>
          <a:xfrm>
            <a:off x="0" y="2531367"/>
            <a:ext cx="8653267" cy="8653265"/>
          </a:xfrm>
          <a:prstGeom prst="blockArc">
            <a:avLst>
              <a:gd name="adj1" fmla="val 10673165"/>
              <a:gd name="adj2" fmla="val 16229237"/>
              <a:gd name="adj3" fmla="val 18120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FBE803E-E08D-4AE5-B7E6-F86CE717C4EC}"/>
              </a:ext>
            </a:extLst>
          </p:cNvPr>
          <p:cNvSpPr/>
          <p:nvPr/>
        </p:nvSpPr>
        <p:spPr>
          <a:xfrm>
            <a:off x="904111" y="2144913"/>
            <a:ext cx="3582164" cy="3582164"/>
          </a:xfrm>
          <a:prstGeom prst="ellipse">
            <a:avLst/>
          </a:prstGeom>
          <a:gradFill>
            <a:gsLst>
              <a:gs pos="16000">
                <a:schemeClr val="accent3">
                  <a:alpha val="0"/>
                </a:schemeClr>
              </a:gs>
              <a:gs pos="84000">
                <a:schemeClr val="accent4">
                  <a:alpha val="8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126B71-7077-4C50-B2F1-E006C57872F7}"/>
              </a:ext>
            </a:extLst>
          </p:cNvPr>
          <p:cNvSpPr txBox="1"/>
          <p:nvPr/>
        </p:nvSpPr>
        <p:spPr>
          <a:xfrm>
            <a:off x="1313686" y="1224252"/>
            <a:ext cx="7703854" cy="2536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8000" spc="-300" dirty="0">
                <a:solidFill>
                  <a:srgbClr val="2C4166"/>
                </a:solidFill>
                <a:effectLst>
                  <a:outerShdw blurRad="317500" dist="177800" dir="2700000" algn="tl" rotWithShape="0">
                    <a:prstClr val="black">
                      <a:alpha val="25000"/>
                    </a:prstClr>
                  </a:outerShdw>
                </a:effectLst>
                <a:latin typeface="+mj-lt"/>
              </a:rPr>
              <a:t>Intrusion Detection</a:t>
            </a:r>
          </a:p>
          <a:p>
            <a:pPr>
              <a:lnSpc>
                <a:spcPct val="70000"/>
              </a:lnSpc>
            </a:pPr>
            <a:r>
              <a:rPr lang="en-US" sz="13800" b="1" spc="-300" dirty="0">
                <a:solidFill>
                  <a:schemeClr val="bg1"/>
                </a:solidFill>
                <a:effectLst>
                  <a:outerShdw blurRad="317500" dist="177800" dir="2700000" algn="tl" rotWithShape="0">
                    <a:prstClr val="black">
                      <a:alpha val="25000"/>
                    </a:prstClr>
                  </a:outerShdw>
                </a:effectLst>
                <a:latin typeface="+mj-lt"/>
              </a:rPr>
              <a:t>System</a:t>
            </a:r>
          </a:p>
        </p:txBody>
      </p:sp>
      <p:sp>
        <p:nvSpPr>
          <p:cNvPr id="120" name="Oval 51">
            <a:extLst>
              <a:ext uri="{FF2B5EF4-FFF2-40B4-BE49-F238E27FC236}">
                <a16:creationId xmlns:a16="http://schemas.microsoft.com/office/drawing/2014/main" id="{81FD563C-27D8-48F3-B2C3-21F167A4D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819" y="4271755"/>
            <a:ext cx="5159430" cy="5172487"/>
          </a:xfrm>
          <a:prstGeom prst="ellipse">
            <a:avLst/>
          </a:prstGeom>
          <a:gradFill flip="none" rotWithShape="1">
            <a:gsLst>
              <a:gs pos="16000">
                <a:schemeClr val="accent1"/>
              </a:gs>
              <a:gs pos="84000">
                <a:schemeClr val="accent2">
                  <a:alpha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800100" dist="698500" dir="2700000" sx="94000" sy="94000" algn="tl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446BD24-CDA3-441A-A26C-8DD9C9ACFBCE}"/>
              </a:ext>
            </a:extLst>
          </p:cNvPr>
          <p:cNvSpPr txBox="1"/>
          <p:nvPr/>
        </p:nvSpPr>
        <p:spPr>
          <a:xfrm>
            <a:off x="8518666" y="4938141"/>
            <a:ext cx="3140421" cy="184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1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	Team Members:</a:t>
            </a:r>
          </a:p>
          <a:p>
            <a:pPr>
              <a:spcBef>
                <a:spcPts val="1200"/>
              </a:spcBef>
            </a:pPr>
            <a:r>
              <a:rPr lang="en-US" sz="14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Sushanth</a:t>
            </a: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Dondapati</a:t>
            </a:r>
            <a:endParaRPr lang="en-US" sz="1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 </a:t>
            </a:r>
            <a:r>
              <a:rPr lang="en-US" sz="14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Viswaksena</a:t>
            </a:r>
            <a:endParaRPr lang="en-US" sz="1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 Uday Krishna</a:t>
            </a:r>
          </a:p>
          <a:p>
            <a:pPr>
              <a:spcBef>
                <a:spcPts val="1200"/>
              </a:spcBef>
            </a:pPr>
            <a:r>
              <a:rPr lang="en-US" sz="1400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B.V.S.S.Sumanth</a:t>
            </a:r>
            <a:endParaRPr lang="en-US" sz="14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01237 0.02847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1.85185E-6 L 0.01237 0.02847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95833E-6 -1.11111E-6 L 0.01237 0.02847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08333E-6 4.07407E-6 L 0.01237 0.02847 " pathEditMode="relative" rAng="0" ptsTypes="AA">
                                      <p:cBhvr>
                                        <p:cTn id="39" dur="10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3.33333E-6 L 0.01237 0.02847 " pathEditMode="relative" rAng="0" ptsTypes="AA">
                                      <p:cBhvr>
                                        <p:cTn id="44" dur="1000" spd="-10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36" grpId="0" animBg="1"/>
      <p:bldP spid="36" grpId="1" animBg="1"/>
      <p:bldP spid="35" grpId="0" animBg="1"/>
      <p:bldP spid="35" grpId="1" animBg="1"/>
      <p:bldP spid="22" grpId="0" animBg="1"/>
      <p:bldP spid="22" grpId="1" animBg="1"/>
      <p:bldP spid="100" grpId="0" animBg="1"/>
      <p:bldP spid="100" grpId="1" animBg="1"/>
      <p:bldP spid="89" grpId="0"/>
      <p:bldP spid="89" grpId="1"/>
      <p:bldP spid="120" grpId="0" animBg="1"/>
      <p:bldP spid="120" grpId="1" animBg="1"/>
      <p:bldP spid="124" grpId="0"/>
      <p:bldP spid="1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F71E-6D9D-7831-0F34-E7A26C34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 by the team</a:t>
            </a:r>
          </a:p>
        </p:txBody>
      </p:sp>
      <p:sp>
        <p:nvSpPr>
          <p:cNvPr id="3" name="Google Shape;15507;p41">
            <a:extLst>
              <a:ext uri="{FF2B5EF4-FFF2-40B4-BE49-F238E27FC236}">
                <a16:creationId xmlns:a16="http://schemas.microsoft.com/office/drawing/2014/main" id="{7702549C-99D0-E2D0-9441-4BDFC019444D}"/>
              </a:ext>
            </a:extLst>
          </p:cNvPr>
          <p:cNvSpPr/>
          <p:nvPr/>
        </p:nvSpPr>
        <p:spPr>
          <a:xfrm flipH="1">
            <a:off x="4699247" y="1566251"/>
            <a:ext cx="6517971" cy="1235200"/>
          </a:xfrm>
          <a:prstGeom prst="homePlate">
            <a:avLst>
              <a:gd name="adj" fmla="val 26468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>
              <a:solidFill>
                <a:srgbClr val="C00000"/>
              </a:solidFill>
            </a:endParaRPr>
          </a:p>
        </p:txBody>
      </p:sp>
      <p:sp>
        <p:nvSpPr>
          <p:cNvPr id="4" name="Google Shape;15508;p41">
            <a:extLst>
              <a:ext uri="{FF2B5EF4-FFF2-40B4-BE49-F238E27FC236}">
                <a16:creationId xmlns:a16="http://schemas.microsoft.com/office/drawing/2014/main" id="{28823581-CD50-BE33-BB04-05DC651E246C}"/>
              </a:ext>
            </a:extLst>
          </p:cNvPr>
          <p:cNvSpPr/>
          <p:nvPr/>
        </p:nvSpPr>
        <p:spPr>
          <a:xfrm flipH="1">
            <a:off x="4699247" y="3262080"/>
            <a:ext cx="6517971" cy="1235200"/>
          </a:xfrm>
          <a:prstGeom prst="homePlate">
            <a:avLst>
              <a:gd name="adj" fmla="val 2793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5509;p41">
            <a:extLst>
              <a:ext uri="{FF2B5EF4-FFF2-40B4-BE49-F238E27FC236}">
                <a16:creationId xmlns:a16="http://schemas.microsoft.com/office/drawing/2014/main" id="{8DBF8A26-B5A9-437B-A336-353A63C0EDA5}"/>
              </a:ext>
            </a:extLst>
          </p:cNvPr>
          <p:cNvSpPr/>
          <p:nvPr/>
        </p:nvSpPr>
        <p:spPr>
          <a:xfrm flipH="1">
            <a:off x="4699247" y="4957909"/>
            <a:ext cx="6517971" cy="1235200"/>
          </a:xfrm>
          <a:prstGeom prst="homePlate">
            <a:avLst>
              <a:gd name="adj" fmla="val 26468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" name="Google Shape;15522;p41">
            <a:extLst>
              <a:ext uri="{FF2B5EF4-FFF2-40B4-BE49-F238E27FC236}">
                <a16:creationId xmlns:a16="http://schemas.microsoft.com/office/drawing/2014/main" id="{1E86BF91-8850-E857-17D9-C9C317024674}"/>
              </a:ext>
            </a:extLst>
          </p:cNvPr>
          <p:cNvSpPr/>
          <p:nvPr/>
        </p:nvSpPr>
        <p:spPr>
          <a:xfrm>
            <a:off x="5373951" y="1823495"/>
            <a:ext cx="6420165" cy="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33" tIns="121900" rIns="182867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600" dirty="0">
                <a:latin typeface="Fira Sans"/>
                <a:ea typeface="Fira Sans"/>
                <a:cs typeface="Fira Sans"/>
                <a:sym typeface="Fira Sans"/>
              </a:rPr>
              <a:t>Mininet is Up and Running successfully creating topology.</a:t>
            </a:r>
            <a:endParaRPr sz="16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" name="Google Shape;15523;p41">
            <a:extLst>
              <a:ext uri="{FF2B5EF4-FFF2-40B4-BE49-F238E27FC236}">
                <a16:creationId xmlns:a16="http://schemas.microsoft.com/office/drawing/2014/main" id="{D9316040-ADB9-C6FA-938B-7836A307F3F8}"/>
              </a:ext>
            </a:extLst>
          </p:cNvPr>
          <p:cNvSpPr/>
          <p:nvPr/>
        </p:nvSpPr>
        <p:spPr>
          <a:xfrm>
            <a:off x="5373952" y="3515280"/>
            <a:ext cx="6208449" cy="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33" tIns="121900" rIns="182867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Integrated RYU Controller for SDN network </a:t>
            </a:r>
            <a:r>
              <a:rPr lang="en-US" sz="1600" dirty="0" err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devolopment</a:t>
            </a:r>
            <a:endParaRPr sz="16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" name="Google Shape;15524;p41">
            <a:extLst>
              <a:ext uri="{FF2B5EF4-FFF2-40B4-BE49-F238E27FC236}">
                <a16:creationId xmlns:a16="http://schemas.microsoft.com/office/drawing/2014/main" id="{9E33C379-BC5E-B358-B6FC-0B5F24977B12}"/>
              </a:ext>
            </a:extLst>
          </p:cNvPr>
          <p:cNvSpPr/>
          <p:nvPr/>
        </p:nvSpPr>
        <p:spPr>
          <a:xfrm>
            <a:off x="5373951" y="5211109"/>
            <a:ext cx="5717219" cy="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33" tIns="121900" rIns="182867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600" dirty="0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Successfully used an ML algorithm to predict DDOS attacks.</a:t>
            </a:r>
            <a:endParaRPr sz="1600" dirty="0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363CE-5A83-DF69-7EEF-20499C48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65" y="1922642"/>
            <a:ext cx="3684164" cy="36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accel="14000" decel="8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-4.07407E-6 L 0.03828 0.24746 " pathEditMode="relative" rAng="0" ptsTypes="AA">
                                      <p:cBhvr>
                                        <p:cTn id="44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1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D45A126-6537-4B44-BA6A-4D336386162C}"/>
              </a:ext>
            </a:extLst>
          </p:cNvPr>
          <p:cNvSpPr txBox="1"/>
          <p:nvPr/>
        </p:nvSpPr>
        <p:spPr>
          <a:xfrm>
            <a:off x="1055688" y="549275"/>
            <a:ext cx="10080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ora ExtraBold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6B677D-AD5E-46AE-9FE5-24A23FBD09DC}"/>
              </a:ext>
            </a:extLst>
          </p:cNvPr>
          <p:cNvSpPr txBox="1"/>
          <p:nvPr/>
        </p:nvSpPr>
        <p:spPr>
          <a:xfrm>
            <a:off x="3611563" y="1299343"/>
            <a:ext cx="4968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cs typeface="Sora ExtraBold" pitchFamily="2" charset="0"/>
              </a:defRPr>
            </a:lvl1pPr>
          </a:lstStyle>
          <a:p>
            <a:r>
              <a:rPr lang="en-US" dirty="0"/>
              <a:t>Subtitle text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A3108E-565A-4912-AF8B-9D98930854D7}"/>
              </a:ext>
            </a:extLst>
          </p:cNvPr>
          <p:cNvGrpSpPr/>
          <p:nvPr/>
        </p:nvGrpSpPr>
        <p:grpSpPr>
          <a:xfrm>
            <a:off x="2023620" y="2098919"/>
            <a:ext cx="2941164" cy="2941164"/>
            <a:chOff x="1994437" y="1912187"/>
            <a:chExt cx="2941164" cy="294116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DFA25E-FE90-4096-9FA0-6B281808625A}"/>
                </a:ext>
              </a:extLst>
            </p:cNvPr>
            <p:cNvSpPr/>
            <p:nvPr/>
          </p:nvSpPr>
          <p:spPr>
            <a:xfrm>
              <a:off x="1994437" y="1912187"/>
              <a:ext cx="2941164" cy="2941164"/>
            </a:xfrm>
            <a:prstGeom prst="ellipse">
              <a:avLst/>
            </a:prstGeom>
            <a:ln w="12700" cap="rnd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88634A30-64CE-4AF0-93D3-D98FC8168C57}"/>
                </a:ext>
              </a:extLst>
            </p:cNvPr>
            <p:cNvSpPr/>
            <p:nvPr/>
          </p:nvSpPr>
          <p:spPr>
            <a:xfrm>
              <a:off x="1994437" y="1912187"/>
              <a:ext cx="2941164" cy="2941164"/>
            </a:xfrm>
            <a:prstGeom prst="pie">
              <a:avLst>
                <a:gd name="adj1" fmla="val 1766423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  <a:effectLst>
              <a:outerShdw blurRad="736600" dist="431800" dir="2700000" algn="tl" rotWithShape="0">
                <a:schemeClr val="tx1">
                  <a:lumMod val="95000"/>
                  <a:lumOff val="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802AF2BC-333F-4F31-8A74-0E986A197938}"/>
              </a:ext>
            </a:extLst>
          </p:cNvPr>
          <p:cNvSpPr/>
          <p:nvPr/>
        </p:nvSpPr>
        <p:spPr>
          <a:xfrm>
            <a:off x="1803948" y="1879247"/>
            <a:ext cx="3380508" cy="3380508"/>
          </a:xfrm>
          <a:prstGeom prst="pie">
            <a:avLst>
              <a:gd name="adj1" fmla="val 7593720"/>
              <a:gd name="adj2" fmla="val 16200000"/>
            </a:avLst>
          </a:prstGeom>
          <a:gradFill>
            <a:gsLst>
              <a:gs pos="100000">
                <a:schemeClr val="accent3"/>
              </a:gs>
              <a:gs pos="60000">
                <a:schemeClr val="accent2"/>
              </a:gs>
              <a:gs pos="5000">
                <a:schemeClr val="accent1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736600" dist="304800" dir="2700000" algn="tl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4BA0FC-849B-4B3B-AA88-98CA965C1921}"/>
              </a:ext>
            </a:extLst>
          </p:cNvPr>
          <p:cNvSpPr/>
          <p:nvPr/>
        </p:nvSpPr>
        <p:spPr>
          <a:xfrm>
            <a:off x="2586587" y="2661886"/>
            <a:ext cx="1815230" cy="18152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20700" dist="381000" dir="2700000" algn="tl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C18F8B-15EA-402C-AB09-F96DD325E209}"/>
              </a:ext>
            </a:extLst>
          </p:cNvPr>
          <p:cNvSpPr txBox="1"/>
          <p:nvPr/>
        </p:nvSpPr>
        <p:spPr>
          <a:xfrm>
            <a:off x="2698606" y="3186812"/>
            <a:ext cx="1610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gradFill>
                  <a:gsLst>
                    <a:gs pos="100000">
                      <a:schemeClr val="accent3"/>
                    </a:gs>
                    <a:gs pos="60000">
                      <a:schemeClr val="accent2"/>
                    </a:gs>
                    <a:gs pos="5000">
                      <a:schemeClr val="accent1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sz="4400" dirty="0"/>
              <a:t>66%</a:t>
            </a:r>
            <a:endParaRPr lang="en-US" sz="4400" baseline="30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655BE7-15EF-43E5-961C-61723A9B3F11}"/>
              </a:ext>
            </a:extLst>
          </p:cNvPr>
          <p:cNvSpPr txBox="1"/>
          <p:nvPr/>
        </p:nvSpPr>
        <p:spPr>
          <a:xfrm>
            <a:off x="2359933" y="5305952"/>
            <a:ext cx="226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ora ExtraBold" pitchFamily="2" charset="0"/>
              </a:rPr>
              <a:t>Logistic Regression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857960-126C-49D6-A07F-8414C6C1EDBA}"/>
              </a:ext>
            </a:extLst>
          </p:cNvPr>
          <p:cNvGrpSpPr/>
          <p:nvPr/>
        </p:nvGrpSpPr>
        <p:grpSpPr>
          <a:xfrm>
            <a:off x="7227216" y="2098919"/>
            <a:ext cx="2941164" cy="2941164"/>
            <a:chOff x="1994437" y="1912187"/>
            <a:chExt cx="2941164" cy="294116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F0BF28-A281-43FB-A2F0-F6569944A70E}"/>
                </a:ext>
              </a:extLst>
            </p:cNvPr>
            <p:cNvSpPr/>
            <p:nvPr/>
          </p:nvSpPr>
          <p:spPr>
            <a:xfrm>
              <a:off x="1994437" y="1912187"/>
              <a:ext cx="2941164" cy="2941164"/>
            </a:xfrm>
            <a:prstGeom prst="ellipse">
              <a:avLst/>
            </a:prstGeom>
            <a:ln w="12700" cap="rnd">
              <a:solidFill>
                <a:schemeClr val="accent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tial Circle 29">
              <a:extLst>
                <a:ext uri="{FF2B5EF4-FFF2-40B4-BE49-F238E27FC236}">
                  <a16:creationId xmlns:a16="http://schemas.microsoft.com/office/drawing/2014/main" id="{31B35792-692C-4924-A132-D8B6DA5A4BAF}"/>
                </a:ext>
              </a:extLst>
            </p:cNvPr>
            <p:cNvSpPr/>
            <p:nvPr/>
          </p:nvSpPr>
          <p:spPr>
            <a:xfrm>
              <a:off x="1994437" y="1912187"/>
              <a:ext cx="2941164" cy="2941164"/>
            </a:xfrm>
            <a:prstGeom prst="pie">
              <a:avLst>
                <a:gd name="adj1" fmla="val 20025031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  <a:effectLst>
              <a:outerShdw blurRad="736600" dist="431800" dir="2700000" algn="tl" rotWithShape="0">
                <a:schemeClr val="tx1">
                  <a:lumMod val="95000"/>
                  <a:lumOff val="5000"/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3AB82686-77DE-4353-9067-4630E751A171}"/>
              </a:ext>
            </a:extLst>
          </p:cNvPr>
          <p:cNvSpPr/>
          <p:nvPr/>
        </p:nvSpPr>
        <p:spPr>
          <a:xfrm>
            <a:off x="7007544" y="1879247"/>
            <a:ext cx="3380508" cy="3380508"/>
          </a:xfrm>
          <a:prstGeom prst="pie">
            <a:avLst>
              <a:gd name="adj1" fmla="val 2731038"/>
              <a:gd name="adj2" fmla="val 16200000"/>
            </a:avLst>
          </a:prstGeom>
          <a:gradFill>
            <a:gsLst>
              <a:gs pos="100000">
                <a:schemeClr val="accent6"/>
              </a:gs>
              <a:gs pos="60000">
                <a:schemeClr val="accent5"/>
              </a:gs>
              <a:gs pos="5000">
                <a:schemeClr val="accent4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736600" dist="304800" dir="2700000" algn="tl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4060CC-5ACE-4A68-BADA-2D4568B9CDFB}"/>
              </a:ext>
            </a:extLst>
          </p:cNvPr>
          <p:cNvSpPr/>
          <p:nvPr/>
        </p:nvSpPr>
        <p:spPr>
          <a:xfrm>
            <a:off x="7790183" y="2661886"/>
            <a:ext cx="1815230" cy="18152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20700" dist="381000" dir="2700000" algn="tl" rotWithShape="0">
              <a:schemeClr val="tx1">
                <a:lumMod val="95000"/>
                <a:lumOff val="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ACE0A0-28D4-44F6-8D63-BA083BD9F1A8}"/>
              </a:ext>
            </a:extLst>
          </p:cNvPr>
          <p:cNvSpPr txBox="1"/>
          <p:nvPr/>
        </p:nvSpPr>
        <p:spPr>
          <a:xfrm>
            <a:off x="7941113" y="3196541"/>
            <a:ext cx="1610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gradFill>
                  <a:gsLst>
                    <a:gs pos="100000">
                      <a:schemeClr val="accent3"/>
                    </a:gs>
                    <a:gs pos="60000">
                      <a:schemeClr val="accent2"/>
                    </a:gs>
                    <a:gs pos="5000">
                      <a:schemeClr val="accent1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cs typeface="Sora ExtraBold" pitchFamily="2" charset="0"/>
              </a:defRPr>
            </a:lvl1pPr>
          </a:lstStyle>
          <a:p>
            <a:pPr algn="ctr"/>
            <a:r>
              <a:rPr lang="en-US" sz="4400" dirty="0">
                <a:gradFill>
                  <a:gsLst>
                    <a:gs pos="100000">
                      <a:schemeClr val="accent6"/>
                    </a:gs>
                    <a:gs pos="60000">
                      <a:schemeClr val="accent5"/>
                    </a:gs>
                    <a:gs pos="5000">
                      <a:schemeClr val="accent4"/>
                    </a:gs>
                  </a:gsLst>
                  <a:path path="circle">
                    <a:fillToRect r="100000" b="100000"/>
                  </a:path>
                </a:gradFill>
              </a:rPr>
              <a:t>96</a:t>
            </a:r>
            <a:r>
              <a:rPr lang="en-US" sz="4400" baseline="30000" dirty="0">
                <a:gradFill>
                  <a:gsLst>
                    <a:gs pos="100000">
                      <a:schemeClr val="accent6"/>
                    </a:gs>
                    <a:gs pos="60000">
                      <a:schemeClr val="accent5"/>
                    </a:gs>
                    <a:gs pos="5000">
                      <a:schemeClr val="accent4"/>
                    </a:gs>
                  </a:gsLst>
                  <a:path path="circle">
                    <a:fillToRect r="100000" b="100000"/>
                  </a:path>
                </a:gradFill>
              </a:rPr>
              <a:t>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4DA671-5144-4BA0-B69C-5508A62B2DBC}"/>
              </a:ext>
            </a:extLst>
          </p:cNvPr>
          <p:cNvSpPr txBox="1"/>
          <p:nvPr/>
        </p:nvSpPr>
        <p:spPr>
          <a:xfrm>
            <a:off x="7592712" y="5335135"/>
            <a:ext cx="2268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ora ExtraBold" pitchFamily="2" charset="0"/>
              </a:rPr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62723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49333" decel="50667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4.16667E-7 0.07246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49333" decel="50667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-2.59259E-6 L -4.16667E-7 0.0724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12" grpId="0" animBg="1"/>
      <p:bldP spid="14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2CBE45-41E0-4198-A122-D57BD7CE96FD}"/>
              </a:ext>
            </a:extLst>
          </p:cNvPr>
          <p:cNvSpPr/>
          <p:nvPr/>
        </p:nvSpPr>
        <p:spPr>
          <a:xfrm>
            <a:off x="0" y="0"/>
            <a:ext cx="8848725" cy="6858000"/>
          </a:xfrm>
          <a:prstGeom prst="roundRect">
            <a:avLst>
              <a:gd name="adj" fmla="val 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F6C8F6-38C1-42FD-9833-06B40356EED4}"/>
              </a:ext>
            </a:extLst>
          </p:cNvPr>
          <p:cNvSpPr/>
          <p:nvPr/>
        </p:nvSpPr>
        <p:spPr>
          <a:xfrm rot="16200000">
            <a:off x="4252511" y="3044279"/>
            <a:ext cx="55439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Research Paper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3FE19-936C-4EE2-B9C7-595D3EE6FF32}"/>
              </a:ext>
            </a:extLst>
          </p:cNvPr>
          <p:cNvSpPr txBox="1"/>
          <p:nvPr/>
        </p:nvSpPr>
        <p:spPr>
          <a:xfrm>
            <a:off x="1379537" y="801104"/>
            <a:ext cx="4998403" cy="210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10000"/>
              </a:lnSpc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0"/>
              </a:defRPr>
            </a:lvl1pPr>
          </a:lstStyle>
          <a:p>
            <a:r>
              <a:rPr lang="en-IN" dirty="0">
                <a:latin typeface="+mj-lt"/>
              </a:rPr>
              <a:t>Survey on SDN based network intrusion detection system using machine learning approaches</a:t>
            </a:r>
          </a:p>
          <a:p>
            <a:br>
              <a:rPr lang="en-IN" b="0" dirty="0">
                <a:latin typeface="+mj-lt"/>
              </a:rPr>
            </a:br>
            <a:endParaRPr lang="en-IN" b="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61EE4-93CE-4344-AF30-00C849E5165E}"/>
              </a:ext>
            </a:extLst>
          </p:cNvPr>
          <p:cNvSpPr txBox="1"/>
          <p:nvPr/>
        </p:nvSpPr>
        <p:spPr>
          <a:xfrm>
            <a:off x="1330111" y="2303145"/>
            <a:ext cx="4998404" cy="70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10000"/>
              </a:lnSpc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0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600" dirty="0">
                <a:solidFill>
                  <a:srgbClr val="0563C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Authors </a:t>
            </a:r>
            <a:r>
              <a:rPr lang="en-IN" sz="1600" dirty="0">
                <a:solidFill>
                  <a:srgbClr val="0563C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Nasrin Sultana</a:t>
            </a:r>
            <a:r>
              <a:rPr lang="en-IN" sz="1600" dirty="0">
                <a:latin typeface="+mj-lt"/>
              </a:rPr>
              <a:t>, </a:t>
            </a:r>
            <a:r>
              <a:rPr lang="en-IN" sz="1600" dirty="0">
                <a:latin typeface="+mj-lt"/>
                <a:hlinkClick r:id="rId3"/>
              </a:rPr>
              <a:t>Naveen Chilamkurti</a:t>
            </a:r>
            <a:r>
              <a:rPr lang="en-IN" sz="1600" dirty="0">
                <a:latin typeface="+mj-lt"/>
              </a:rPr>
              <a:t>, </a:t>
            </a:r>
            <a:r>
              <a:rPr lang="en-IN" sz="1600" dirty="0">
                <a:latin typeface="+mj-lt"/>
                <a:hlinkClick r:id="rId4"/>
              </a:rPr>
              <a:t>Wei Peng</a:t>
            </a:r>
            <a:r>
              <a:rPr lang="en-IN" sz="1600" dirty="0">
                <a:latin typeface="+mj-lt"/>
              </a:rPr>
              <a:t> &amp; </a:t>
            </a:r>
            <a:r>
              <a:rPr lang="en-IN" sz="1600" dirty="0">
                <a:latin typeface="+mj-lt"/>
                <a:hlinkClick r:id="rId5"/>
              </a:rPr>
              <a:t>Rabei Alhadad</a:t>
            </a:r>
            <a:r>
              <a:rPr lang="en-IN" sz="1600" dirty="0">
                <a:latin typeface="+mj-lt"/>
              </a:rPr>
              <a:t> </a:t>
            </a:r>
            <a:endParaRPr lang="en-US" sz="1600" b="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48" name="Arrow button">
            <a:extLst>
              <a:ext uri="{FF2B5EF4-FFF2-40B4-BE49-F238E27FC236}">
                <a16:creationId xmlns:a16="http://schemas.microsoft.com/office/drawing/2014/main" id="{06F0883F-449C-4B90-BF82-EF7C8F3CED63}"/>
              </a:ext>
            </a:extLst>
          </p:cNvPr>
          <p:cNvGrpSpPr/>
          <p:nvPr/>
        </p:nvGrpSpPr>
        <p:grpSpPr>
          <a:xfrm flipH="1" flipV="1">
            <a:off x="11611207" y="3221151"/>
            <a:ext cx="415698" cy="415698"/>
            <a:chOff x="1860372" y="5033457"/>
            <a:chExt cx="263754" cy="263754"/>
          </a:xfrm>
        </p:grpSpPr>
        <p:sp useBgFill="1">
          <p:nvSpPr>
            <p:cNvPr id="49" name="Oval 48">
              <a:extLst>
                <a:ext uri="{FF2B5EF4-FFF2-40B4-BE49-F238E27FC236}">
                  <a16:creationId xmlns:a16="http://schemas.microsoft.com/office/drawing/2014/main" id="{1BFEC986-13C6-4288-A0B2-097AA1C9FAB2}"/>
                </a:ext>
              </a:extLst>
            </p:cNvPr>
            <p:cNvSpPr/>
            <p:nvPr/>
          </p:nvSpPr>
          <p:spPr>
            <a:xfrm rot="5400000">
              <a:off x="1860372" y="5033457"/>
              <a:ext cx="263754" cy="263754"/>
            </a:xfrm>
            <a:prstGeom prst="ellipse">
              <a:avLst/>
            </a:prstGeom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379FE86-4299-4E3C-8C2C-0A2F3A9AF236}"/>
                </a:ext>
              </a:extLst>
            </p:cNvPr>
            <p:cNvSpPr/>
            <p:nvPr/>
          </p:nvSpPr>
          <p:spPr>
            <a:xfrm rot="5400000">
              <a:off x="1932384" y="5128495"/>
              <a:ext cx="119731" cy="73681"/>
            </a:xfrm>
            <a:custGeom>
              <a:avLst/>
              <a:gdLst>
                <a:gd name="connsiteX0" fmla="*/ 133984 w 148392"/>
                <a:gd name="connsiteY0" fmla="*/ 88463 h 91318"/>
                <a:gd name="connsiteX1" fmla="*/ 125914 w 148392"/>
                <a:gd name="connsiteY1" fmla="*/ 85118 h 91318"/>
                <a:gd name="connsiteX2" fmla="*/ 76910 w 148392"/>
                <a:gd name="connsiteY2" fmla="*/ 36114 h 91318"/>
                <a:gd name="connsiteX3" fmla="*/ 27906 w 148392"/>
                <a:gd name="connsiteY3" fmla="*/ 85118 h 91318"/>
                <a:gd name="connsiteX4" fmla="*/ 11765 w 148392"/>
                <a:gd name="connsiteY4" fmla="*/ 84837 h 91318"/>
                <a:gd name="connsiteX5" fmla="*/ 11765 w 148392"/>
                <a:gd name="connsiteY5" fmla="*/ 68977 h 91318"/>
                <a:gd name="connsiteX6" fmla="*/ 68840 w 148392"/>
                <a:gd name="connsiteY6" fmla="*/ 11903 h 91318"/>
                <a:gd name="connsiteX7" fmla="*/ 84980 w 148392"/>
                <a:gd name="connsiteY7" fmla="*/ 11903 h 91318"/>
                <a:gd name="connsiteX8" fmla="*/ 142054 w 148392"/>
                <a:gd name="connsiteY8" fmla="*/ 68977 h 91318"/>
                <a:gd name="connsiteX9" fmla="*/ 142052 w 148392"/>
                <a:gd name="connsiteY9" fmla="*/ 85120 h 91318"/>
                <a:gd name="connsiteX10" fmla="*/ 133984 w 148392"/>
                <a:gd name="connsiteY10" fmla="*/ 88463 h 9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392" h="91318">
                  <a:moveTo>
                    <a:pt x="133984" y="88463"/>
                  </a:moveTo>
                  <a:cubicBezTo>
                    <a:pt x="130957" y="88461"/>
                    <a:pt x="128054" y="87258"/>
                    <a:pt x="125914" y="85118"/>
                  </a:cubicBezTo>
                  <a:lnTo>
                    <a:pt x="76910" y="36114"/>
                  </a:lnTo>
                  <a:lnTo>
                    <a:pt x="27906" y="85118"/>
                  </a:lnTo>
                  <a:cubicBezTo>
                    <a:pt x="23371" y="89498"/>
                    <a:pt x="16145" y="89372"/>
                    <a:pt x="11765" y="84837"/>
                  </a:cubicBezTo>
                  <a:cubicBezTo>
                    <a:pt x="7493" y="80414"/>
                    <a:pt x="7493" y="73401"/>
                    <a:pt x="11765" y="68977"/>
                  </a:cubicBezTo>
                  <a:lnTo>
                    <a:pt x="68840" y="11903"/>
                  </a:lnTo>
                  <a:cubicBezTo>
                    <a:pt x="73297" y="7447"/>
                    <a:pt x="80523" y="7447"/>
                    <a:pt x="84980" y="11903"/>
                  </a:cubicBezTo>
                  <a:lnTo>
                    <a:pt x="142054" y="68977"/>
                  </a:lnTo>
                  <a:cubicBezTo>
                    <a:pt x="146512" y="73436"/>
                    <a:pt x="146511" y="80663"/>
                    <a:pt x="142052" y="85120"/>
                  </a:cubicBezTo>
                  <a:cubicBezTo>
                    <a:pt x="139912" y="87259"/>
                    <a:pt x="137010" y="88461"/>
                    <a:pt x="133984" y="88463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D250027-2011-458D-A56A-ACF22A69D08F}"/>
              </a:ext>
            </a:extLst>
          </p:cNvPr>
          <p:cNvSpPr txBox="1"/>
          <p:nvPr/>
        </p:nvSpPr>
        <p:spPr>
          <a:xfrm rot="10800000" flipV="1">
            <a:off x="217419" y="6102874"/>
            <a:ext cx="545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1" i="0" smtClean="0">
                <a:solidFill>
                  <a:schemeClr val="bg1"/>
                </a:solidFill>
                <a:effectLst/>
                <a:latin typeface="+mj-lt"/>
                <a:ea typeface="Open Sans Extrabold" panose="020B0906030804020204" pitchFamily="34" charset="0"/>
                <a:cs typeface="Poppins" panose="00000500000000000000" pitchFamily="2" charset="0"/>
              </a:rPr>
              <a:pPr algn="r">
                <a:lnSpc>
                  <a:spcPct val="100000"/>
                </a:lnSpc>
              </a:pPr>
              <a:t>2</a:t>
            </a:fld>
            <a:endParaRPr lang="id-ID" sz="6600" b="1" i="0" dirty="0">
              <a:solidFill>
                <a:schemeClr val="bg1"/>
              </a:solidFill>
              <a:effectLst/>
              <a:latin typeface="+mj-lt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D2AF776-A762-4077-A537-C6294E95183D}"/>
              </a:ext>
            </a:extLst>
          </p:cNvPr>
          <p:cNvSpPr txBox="1"/>
          <p:nvPr/>
        </p:nvSpPr>
        <p:spPr>
          <a:xfrm flipH="1">
            <a:off x="254431" y="413073"/>
            <a:ext cx="50864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20</a:t>
            </a:r>
          </a:p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21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5AFB41F-2004-409F-959B-D64474766C7A}"/>
              </a:ext>
            </a:extLst>
          </p:cNvPr>
          <p:cNvCxnSpPr>
            <a:cxnSpLocks/>
          </p:cNvCxnSpPr>
          <p:nvPr/>
        </p:nvCxnSpPr>
        <p:spPr>
          <a:xfrm>
            <a:off x="887981" y="445748"/>
            <a:ext cx="0" cy="5966505"/>
          </a:xfrm>
          <a:prstGeom prst="line">
            <a:avLst/>
          </a:prstGeom>
          <a:ln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1D52D3-76E7-B648-8FDB-350319D432E1}"/>
              </a:ext>
            </a:extLst>
          </p:cNvPr>
          <p:cNvSpPr txBox="1"/>
          <p:nvPr/>
        </p:nvSpPr>
        <p:spPr>
          <a:xfrm>
            <a:off x="1297160" y="3419372"/>
            <a:ext cx="4998404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10000"/>
              </a:lnSpc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0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Year of Published : </a:t>
            </a:r>
            <a:r>
              <a:rPr lang="en-US" sz="1600" b="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2018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148CE-5393-97BC-B810-96D8BE6DA2BE}"/>
              </a:ext>
            </a:extLst>
          </p:cNvPr>
          <p:cNvSpPr txBox="1"/>
          <p:nvPr/>
        </p:nvSpPr>
        <p:spPr>
          <a:xfrm>
            <a:off x="1313636" y="3855978"/>
            <a:ext cx="4998404" cy="166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10000"/>
              </a:lnSpc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0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IN" sz="1600" dirty="0">
                <a:solidFill>
                  <a:schemeClr val="bg1"/>
                </a:solidFill>
                <a:latin typeface="+mn-lt"/>
              </a:rPr>
              <a:t>Citation: </a:t>
            </a:r>
            <a:r>
              <a:rPr lang="en-IN" sz="1600" b="0" dirty="0">
                <a:solidFill>
                  <a:schemeClr val="bg1"/>
                </a:solidFill>
                <a:latin typeface="+mn-lt"/>
              </a:rPr>
              <a:t>Sultana, N., </a:t>
            </a:r>
            <a:r>
              <a:rPr lang="en-IN" sz="1600" b="0" dirty="0" err="1">
                <a:solidFill>
                  <a:schemeClr val="bg1"/>
                </a:solidFill>
                <a:latin typeface="+mn-lt"/>
              </a:rPr>
              <a:t>Chilamkurti</a:t>
            </a:r>
            <a:r>
              <a:rPr lang="en-IN" sz="1600" b="0" dirty="0">
                <a:solidFill>
                  <a:schemeClr val="bg1"/>
                </a:solidFill>
                <a:latin typeface="+mn-lt"/>
              </a:rPr>
              <a:t>, N., Peng, W. </a:t>
            </a:r>
            <a:r>
              <a:rPr lang="en-IN" sz="1600" b="0" i="1" dirty="0">
                <a:solidFill>
                  <a:schemeClr val="bg1"/>
                </a:solidFill>
                <a:latin typeface="+mn-lt"/>
              </a:rPr>
              <a:t>et al.</a:t>
            </a:r>
            <a:r>
              <a:rPr lang="en-IN" sz="1600" b="0" dirty="0">
                <a:solidFill>
                  <a:schemeClr val="bg1"/>
                </a:solidFill>
                <a:latin typeface="+mn-lt"/>
              </a:rPr>
              <a:t> Survey on SDN based network intrusion detection system using machine learning approaches. </a:t>
            </a:r>
            <a:r>
              <a:rPr lang="en-IN" sz="1600" b="0" i="1" dirty="0">
                <a:solidFill>
                  <a:schemeClr val="bg1"/>
                </a:solidFill>
                <a:latin typeface="+mn-lt"/>
              </a:rPr>
              <a:t>Peer-to-Peer </a:t>
            </a:r>
            <a:r>
              <a:rPr lang="en-IN" sz="1600" b="0" i="1" dirty="0" err="1">
                <a:solidFill>
                  <a:schemeClr val="bg1"/>
                </a:solidFill>
                <a:latin typeface="+mn-lt"/>
              </a:rPr>
              <a:t>Netw</a:t>
            </a:r>
            <a:r>
              <a:rPr lang="en-IN" sz="1600" b="0" i="1" dirty="0">
                <a:solidFill>
                  <a:schemeClr val="bg1"/>
                </a:solidFill>
                <a:latin typeface="+mn-lt"/>
              </a:rPr>
              <a:t>. Appl.</a:t>
            </a:r>
            <a:r>
              <a:rPr lang="en-IN" sz="1600" b="0" dirty="0">
                <a:solidFill>
                  <a:schemeClr val="bg1"/>
                </a:solidFill>
                <a:latin typeface="+mn-lt"/>
              </a:rPr>
              <a:t> </a:t>
            </a:r>
            <a:r>
              <a:rPr lang="en-IN" sz="1600" dirty="0">
                <a:solidFill>
                  <a:schemeClr val="bg1"/>
                </a:solidFill>
                <a:latin typeface="+mn-lt"/>
              </a:rPr>
              <a:t>12</a:t>
            </a:r>
            <a:r>
              <a:rPr lang="en-IN" sz="1600" b="0" dirty="0">
                <a:solidFill>
                  <a:schemeClr val="bg1"/>
                </a:solidFill>
                <a:latin typeface="+mn-lt"/>
              </a:rPr>
              <a:t>, 493–501 (2019). https://</a:t>
            </a:r>
            <a:r>
              <a:rPr lang="en-IN" sz="1600" b="0" dirty="0" err="1">
                <a:solidFill>
                  <a:schemeClr val="bg1"/>
                </a:solidFill>
                <a:latin typeface="+mn-lt"/>
              </a:rPr>
              <a:t>doi.org</a:t>
            </a:r>
            <a:r>
              <a:rPr lang="en-IN" sz="1600" b="0" dirty="0">
                <a:solidFill>
                  <a:schemeClr val="bg1"/>
                </a:solidFill>
                <a:latin typeface="+mn-lt"/>
              </a:rPr>
              <a:t>/10.1007/s12083-017-0630-0</a:t>
            </a:r>
            <a:endParaRPr lang="en-US" sz="1600" b="0" dirty="0">
              <a:solidFill>
                <a:schemeClr val="bg1"/>
              </a:solidFill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F5483-7CD8-F739-E14E-A7D4E1BD2D10}"/>
              </a:ext>
            </a:extLst>
          </p:cNvPr>
          <p:cNvSpPr txBox="1"/>
          <p:nvPr/>
        </p:nvSpPr>
        <p:spPr>
          <a:xfrm>
            <a:off x="1288922" y="3052788"/>
            <a:ext cx="4998404" cy="386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>
              <a:lnSpc>
                <a:spcPct val="110000"/>
              </a:lnSpc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Gilroy ExtraBold" panose="00000900000000000000" pitchFamily="50" charset="0"/>
              </a:defRPr>
            </a:lvl1pPr>
          </a:lstStyle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Journal/Conference: </a:t>
            </a:r>
            <a:r>
              <a:rPr lang="en-US" sz="1600" b="0" dirty="0">
                <a:solidFill>
                  <a:schemeClr val="bg1"/>
                </a:solidFill>
                <a:cs typeface="Segoe UI" panose="020B0502040204020203" pitchFamily="34" charset="0"/>
              </a:rPr>
              <a:t>Conference</a:t>
            </a:r>
            <a:endParaRPr lang="en-US" sz="1600" b="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BD6271-DFB4-54D3-B0AC-0016181FA0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60" y="19456"/>
            <a:ext cx="3977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0.2013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6.25E-7 0.2048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1.04167E-6 0.2013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-2.5E-6 0.2013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1.875E-6 0.20139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0.20139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7037E-7 L 2.91667E-6 0.20139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  <p:bldP spid="8" grpId="1"/>
      <p:bldP spid="9" grpId="0"/>
      <p:bldP spid="9" grpId="1"/>
      <p:bldP spid="10" grpId="0"/>
      <p:bldP spid="10" grpId="1"/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10">
            <a:extLst>
              <a:ext uri="{FF2B5EF4-FFF2-40B4-BE49-F238E27FC236}">
                <a16:creationId xmlns:a16="http://schemas.microsoft.com/office/drawing/2014/main" id="{7F86E1FA-D271-4931-87A8-C8E49529249E}"/>
              </a:ext>
            </a:extLst>
          </p:cNvPr>
          <p:cNvSpPr/>
          <p:nvPr/>
        </p:nvSpPr>
        <p:spPr>
          <a:xfrm rot="10800000">
            <a:off x="547440" y="1483991"/>
            <a:ext cx="6968894" cy="8284882"/>
          </a:xfrm>
          <a:custGeom>
            <a:avLst/>
            <a:gdLst>
              <a:gd name="connsiteX0" fmla="*/ 0 w 5966939"/>
              <a:gd name="connsiteY0" fmla="*/ 2983461 h 5966921"/>
              <a:gd name="connsiteX1" fmla="*/ 2983470 w 5966939"/>
              <a:gd name="connsiteY1" fmla="*/ 0 h 5966921"/>
              <a:gd name="connsiteX2" fmla="*/ 5966940 w 5966939"/>
              <a:gd name="connsiteY2" fmla="*/ 2983461 h 5966921"/>
              <a:gd name="connsiteX3" fmla="*/ 2983470 w 5966939"/>
              <a:gd name="connsiteY3" fmla="*/ 5966922 h 5966921"/>
              <a:gd name="connsiteX4" fmla="*/ 0 w 5966939"/>
              <a:gd name="connsiteY4" fmla="*/ 2983461 h 5966921"/>
              <a:gd name="connsiteX0" fmla="*/ 1149535 w 7116475"/>
              <a:gd name="connsiteY0" fmla="*/ 2983461 h 5966922"/>
              <a:gd name="connsiteX1" fmla="*/ 4133005 w 7116475"/>
              <a:gd name="connsiteY1" fmla="*/ 0 h 5966922"/>
              <a:gd name="connsiteX2" fmla="*/ 7116475 w 7116475"/>
              <a:gd name="connsiteY2" fmla="*/ 2983461 h 5966922"/>
              <a:gd name="connsiteX3" fmla="*/ 4133005 w 7116475"/>
              <a:gd name="connsiteY3" fmla="*/ 5966922 h 5966922"/>
              <a:gd name="connsiteX4" fmla="*/ 1149535 w 7116475"/>
              <a:gd name="connsiteY4" fmla="*/ 2983461 h 5966922"/>
              <a:gd name="connsiteX0" fmla="*/ 2556 w 5969496"/>
              <a:gd name="connsiteY0" fmla="*/ 2983461 h 6966163"/>
              <a:gd name="connsiteX1" fmla="*/ 2986026 w 5969496"/>
              <a:gd name="connsiteY1" fmla="*/ 0 h 6966163"/>
              <a:gd name="connsiteX2" fmla="*/ 5969496 w 5969496"/>
              <a:gd name="connsiteY2" fmla="*/ 2983461 h 6966163"/>
              <a:gd name="connsiteX3" fmla="*/ 3410233 w 5969496"/>
              <a:gd name="connsiteY3" fmla="*/ 6966163 h 6966163"/>
              <a:gd name="connsiteX4" fmla="*/ 2556 w 5969496"/>
              <a:gd name="connsiteY4" fmla="*/ 2983461 h 6966163"/>
              <a:gd name="connsiteX0" fmla="*/ 2556 w 5969496"/>
              <a:gd name="connsiteY0" fmla="*/ 2983461 h 7849103"/>
              <a:gd name="connsiteX1" fmla="*/ 2986026 w 5969496"/>
              <a:gd name="connsiteY1" fmla="*/ 0 h 7849103"/>
              <a:gd name="connsiteX2" fmla="*/ 5969496 w 5969496"/>
              <a:gd name="connsiteY2" fmla="*/ 2983461 h 7849103"/>
              <a:gd name="connsiteX3" fmla="*/ 3410233 w 5969496"/>
              <a:gd name="connsiteY3" fmla="*/ 6966163 h 7849103"/>
              <a:gd name="connsiteX4" fmla="*/ 2556 w 5969496"/>
              <a:gd name="connsiteY4" fmla="*/ 2983461 h 7849103"/>
              <a:gd name="connsiteX0" fmla="*/ 136145 w 6103085"/>
              <a:gd name="connsiteY0" fmla="*/ 2983461 h 7849103"/>
              <a:gd name="connsiteX1" fmla="*/ 3119615 w 6103085"/>
              <a:gd name="connsiteY1" fmla="*/ 0 h 7849103"/>
              <a:gd name="connsiteX2" fmla="*/ 6103085 w 6103085"/>
              <a:gd name="connsiteY2" fmla="*/ 2983461 h 7849103"/>
              <a:gd name="connsiteX3" fmla="*/ 3543822 w 6103085"/>
              <a:gd name="connsiteY3" fmla="*/ 6966163 h 7849103"/>
              <a:gd name="connsiteX4" fmla="*/ 136145 w 6103085"/>
              <a:gd name="connsiteY4" fmla="*/ 2983461 h 7849103"/>
              <a:gd name="connsiteX0" fmla="*/ 117415 w 6602829"/>
              <a:gd name="connsiteY0" fmla="*/ 2589431 h 6969390"/>
              <a:gd name="connsiteX1" fmla="*/ 3619359 w 6602829"/>
              <a:gd name="connsiteY1" fmla="*/ 1896 h 6969390"/>
              <a:gd name="connsiteX2" fmla="*/ 6602829 w 6602829"/>
              <a:gd name="connsiteY2" fmla="*/ 2985357 h 6969390"/>
              <a:gd name="connsiteX3" fmla="*/ 4043566 w 6602829"/>
              <a:gd name="connsiteY3" fmla="*/ 6968059 h 6969390"/>
              <a:gd name="connsiteX4" fmla="*/ 117415 w 6602829"/>
              <a:gd name="connsiteY4" fmla="*/ 2589431 h 6969390"/>
              <a:gd name="connsiteX0" fmla="*/ 443912 w 6929326"/>
              <a:gd name="connsiteY0" fmla="*/ 2588972 h 6968931"/>
              <a:gd name="connsiteX1" fmla="*/ 3945856 w 6929326"/>
              <a:gd name="connsiteY1" fmla="*/ 1437 h 6968931"/>
              <a:gd name="connsiteX2" fmla="*/ 6929326 w 6929326"/>
              <a:gd name="connsiteY2" fmla="*/ 2984898 h 6968931"/>
              <a:gd name="connsiteX3" fmla="*/ 4370063 w 6929326"/>
              <a:gd name="connsiteY3" fmla="*/ 6967600 h 6968931"/>
              <a:gd name="connsiteX4" fmla="*/ 443912 w 6929326"/>
              <a:gd name="connsiteY4" fmla="*/ 2588972 h 6968931"/>
              <a:gd name="connsiteX0" fmla="*/ 316840 w 6802254"/>
              <a:gd name="connsiteY0" fmla="*/ 2589197 h 6969156"/>
              <a:gd name="connsiteX1" fmla="*/ 3818784 w 6802254"/>
              <a:gd name="connsiteY1" fmla="*/ 1662 h 6969156"/>
              <a:gd name="connsiteX2" fmla="*/ 6802254 w 6802254"/>
              <a:gd name="connsiteY2" fmla="*/ 2985123 h 6969156"/>
              <a:gd name="connsiteX3" fmla="*/ 4242991 w 6802254"/>
              <a:gd name="connsiteY3" fmla="*/ 6967825 h 6969156"/>
              <a:gd name="connsiteX4" fmla="*/ 316840 w 6802254"/>
              <a:gd name="connsiteY4" fmla="*/ 2589197 h 6969156"/>
              <a:gd name="connsiteX0" fmla="*/ 316840 w 6802254"/>
              <a:gd name="connsiteY0" fmla="*/ 2589197 h 8284882"/>
              <a:gd name="connsiteX1" fmla="*/ 3818784 w 6802254"/>
              <a:gd name="connsiteY1" fmla="*/ 1662 h 8284882"/>
              <a:gd name="connsiteX2" fmla="*/ 6802254 w 6802254"/>
              <a:gd name="connsiteY2" fmla="*/ 2985123 h 8284882"/>
              <a:gd name="connsiteX3" fmla="*/ 4242991 w 6802254"/>
              <a:gd name="connsiteY3" fmla="*/ 6967825 h 8284882"/>
              <a:gd name="connsiteX4" fmla="*/ 316840 w 6802254"/>
              <a:gd name="connsiteY4" fmla="*/ 2589197 h 8284882"/>
              <a:gd name="connsiteX0" fmla="*/ 316840 w 6968894"/>
              <a:gd name="connsiteY0" fmla="*/ 2589197 h 8284882"/>
              <a:gd name="connsiteX1" fmla="*/ 3818784 w 6968894"/>
              <a:gd name="connsiteY1" fmla="*/ 1662 h 8284882"/>
              <a:gd name="connsiteX2" fmla="*/ 6802254 w 6968894"/>
              <a:gd name="connsiteY2" fmla="*/ 2985123 h 8284882"/>
              <a:gd name="connsiteX3" fmla="*/ 4242991 w 6968894"/>
              <a:gd name="connsiteY3" fmla="*/ 6967825 h 8284882"/>
              <a:gd name="connsiteX4" fmla="*/ 316840 w 6968894"/>
              <a:gd name="connsiteY4" fmla="*/ 2589197 h 828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8894" h="8284882">
                <a:moveTo>
                  <a:pt x="316840" y="2589197"/>
                </a:moveTo>
                <a:cubicBezTo>
                  <a:pt x="-1120749" y="1852376"/>
                  <a:pt x="2737882" y="-64326"/>
                  <a:pt x="3818784" y="1662"/>
                </a:cubicBezTo>
                <a:cubicBezTo>
                  <a:pt x="4899686" y="67650"/>
                  <a:pt x="7673111" y="-157568"/>
                  <a:pt x="6802254" y="2985123"/>
                </a:cubicBezTo>
                <a:cubicBezTo>
                  <a:pt x="6802254" y="4632843"/>
                  <a:pt x="5144784" y="11002497"/>
                  <a:pt x="4242991" y="6967825"/>
                </a:cubicBezTo>
                <a:cubicBezTo>
                  <a:pt x="3341198" y="2933153"/>
                  <a:pt x="1754429" y="3326018"/>
                  <a:pt x="316840" y="2589197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D1BCB-A6B3-4398-BFA7-758406AEAF0D}"/>
              </a:ext>
            </a:extLst>
          </p:cNvPr>
          <p:cNvSpPr txBox="1"/>
          <p:nvPr/>
        </p:nvSpPr>
        <p:spPr>
          <a:xfrm>
            <a:off x="1420275" y="450222"/>
            <a:ext cx="4840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45AC26-D822-437F-8E66-72FF5947BE9D}"/>
              </a:ext>
            </a:extLst>
          </p:cNvPr>
          <p:cNvGrpSpPr/>
          <p:nvPr/>
        </p:nvGrpSpPr>
        <p:grpSpPr>
          <a:xfrm>
            <a:off x="7201885" y="1511329"/>
            <a:ext cx="2044700" cy="4618010"/>
            <a:chOff x="7341585" y="755445"/>
            <a:chExt cx="2044700" cy="52262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E6FCEEF-AD8D-4D19-B572-DD1EA85A748F}"/>
                </a:ext>
              </a:extLst>
            </p:cNvPr>
            <p:cNvCxnSpPr>
              <a:cxnSpLocks/>
            </p:cNvCxnSpPr>
            <p:nvPr/>
          </p:nvCxnSpPr>
          <p:spPr>
            <a:xfrm>
              <a:off x="7341585" y="755445"/>
              <a:ext cx="0" cy="522625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564D7F-B480-4945-A920-437A53EB4801}"/>
                </a:ext>
              </a:extLst>
            </p:cNvPr>
            <p:cNvCxnSpPr>
              <a:cxnSpLocks/>
            </p:cNvCxnSpPr>
            <p:nvPr/>
          </p:nvCxnSpPr>
          <p:spPr>
            <a:xfrm>
              <a:off x="9386285" y="755445"/>
              <a:ext cx="0" cy="522625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D6DF98-EA5B-4A43-9382-4818B37A69BA}"/>
              </a:ext>
            </a:extLst>
          </p:cNvPr>
          <p:cNvGrpSpPr/>
          <p:nvPr/>
        </p:nvGrpSpPr>
        <p:grpSpPr>
          <a:xfrm>
            <a:off x="3848104" y="3063775"/>
            <a:ext cx="7108815" cy="1587500"/>
            <a:chOff x="3848105" y="3063775"/>
            <a:chExt cx="6778622" cy="158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C079CC-893B-4B22-A613-7FE0570BCC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7416" y="1261964"/>
              <a:ext cx="0" cy="677862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56BED-B251-4606-BFEB-0FE5F32D7A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37416" y="-325536"/>
              <a:ext cx="0" cy="6778622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633389-8108-49D1-8405-9FC88F254D18}"/>
              </a:ext>
            </a:extLst>
          </p:cNvPr>
          <p:cNvGrpSpPr/>
          <p:nvPr/>
        </p:nvGrpSpPr>
        <p:grpSpPr>
          <a:xfrm>
            <a:off x="3840687" y="1715867"/>
            <a:ext cx="3573368" cy="1107996"/>
            <a:chOff x="3840687" y="1715867"/>
            <a:chExt cx="3573368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936139-5FD5-405A-B962-99C36B0D198D}"/>
                </a:ext>
              </a:extLst>
            </p:cNvPr>
            <p:cNvSpPr txBox="1"/>
            <p:nvPr/>
          </p:nvSpPr>
          <p:spPr>
            <a:xfrm>
              <a:off x="3840687" y="1715867"/>
              <a:ext cx="93451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891969-3C76-49D5-A1E1-164F32B9976E}"/>
                </a:ext>
              </a:extLst>
            </p:cNvPr>
            <p:cNvSpPr txBox="1"/>
            <p:nvPr/>
          </p:nvSpPr>
          <p:spPr>
            <a:xfrm>
              <a:off x="4616770" y="1748680"/>
              <a:ext cx="2797285" cy="101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800"/>
                </a:spcBef>
              </a:pPr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Machine Learning algorithms</a:t>
              </a: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A32552-32F9-4230-9E7B-0BDBD01AE069}"/>
              </a:ext>
            </a:extLst>
          </p:cNvPr>
          <p:cNvSpPr/>
          <p:nvPr/>
        </p:nvSpPr>
        <p:spPr>
          <a:xfrm rot="5400000">
            <a:off x="9093405" y="2916166"/>
            <a:ext cx="306359" cy="299980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C54AA9-EEF7-409A-9223-9B4430D4DA98}"/>
              </a:ext>
            </a:extLst>
          </p:cNvPr>
          <p:cNvSpPr/>
          <p:nvPr/>
        </p:nvSpPr>
        <p:spPr>
          <a:xfrm rot="5400000">
            <a:off x="7048705" y="4501285"/>
            <a:ext cx="306359" cy="299980"/>
          </a:xfrm>
          <a:custGeom>
            <a:avLst/>
            <a:gdLst>
              <a:gd name="connsiteX0" fmla="*/ 1090603 w 2181215"/>
              <a:gd name="connsiteY0" fmla="*/ 0 h 2181205"/>
              <a:gd name="connsiteX1" fmla="*/ 1096233 w 2181215"/>
              <a:gd name="connsiteY1" fmla="*/ 111498 h 2181205"/>
              <a:gd name="connsiteX2" fmla="*/ 2181215 w 2181215"/>
              <a:gd name="connsiteY2" fmla="*/ 1090602 h 2181205"/>
              <a:gd name="connsiteX3" fmla="*/ 1096233 w 2181215"/>
              <a:gd name="connsiteY3" fmla="*/ 2069706 h 2181205"/>
              <a:gd name="connsiteX4" fmla="*/ 1090603 w 2181215"/>
              <a:gd name="connsiteY4" fmla="*/ 2181205 h 2181205"/>
              <a:gd name="connsiteX5" fmla="*/ 1084972 w 2181215"/>
              <a:gd name="connsiteY5" fmla="*/ 2069706 h 2181205"/>
              <a:gd name="connsiteX6" fmla="*/ 111499 w 2181215"/>
              <a:gd name="connsiteY6" fmla="*/ 1096233 h 2181205"/>
              <a:gd name="connsiteX7" fmla="*/ 0 w 2181215"/>
              <a:gd name="connsiteY7" fmla="*/ 1090603 h 2181205"/>
              <a:gd name="connsiteX8" fmla="*/ 104619 w 2181215"/>
              <a:gd name="connsiteY8" fmla="*/ 1085649 h 2181205"/>
              <a:gd name="connsiteX9" fmla="*/ 1084972 w 2181215"/>
              <a:gd name="connsiteY9" fmla="*/ 111499 h 218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15" h="2181205">
                <a:moveTo>
                  <a:pt x="1090603" y="0"/>
                </a:moveTo>
                <a:lnTo>
                  <a:pt x="1096233" y="111498"/>
                </a:lnTo>
                <a:cubicBezTo>
                  <a:pt x="1152083" y="661446"/>
                  <a:pt x="1616532" y="1090602"/>
                  <a:pt x="2181215" y="1090602"/>
                </a:cubicBezTo>
                <a:cubicBezTo>
                  <a:pt x="1616532" y="1090602"/>
                  <a:pt x="1152083" y="1519758"/>
                  <a:pt x="1096233" y="2069706"/>
                </a:cubicBezTo>
                <a:lnTo>
                  <a:pt x="1090603" y="2181205"/>
                </a:lnTo>
                <a:lnTo>
                  <a:pt x="1084972" y="2069706"/>
                </a:lnTo>
                <a:cubicBezTo>
                  <a:pt x="1032845" y="1556421"/>
                  <a:pt x="624784" y="1148360"/>
                  <a:pt x="111499" y="1096233"/>
                </a:cubicBezTo>
                <a:lnTo>
                  <a:pt x="0" y="1090603"/>
                </a:lnTo>
                <a:lnTo>
                  <a:pt x="104619" y="1085649"/>
                </a:lnTo>
                <a:cubicBezTo>
                  <a:pt x="621134" y="1036487"/>
                  <a:pt x="1032613" y="627076"/>
                  <a:pt x="1084972" y="11149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D4CE78-14B6-4D72-80FC-0BCB1EB80EBF}"/>
              </a:ext>
            </a:extLst>
          </p:cNvPr>
          <p:cNvSpPr txBox="1"/>
          <p:nvPr/>
        </p:nvSpPr>
        <p:spPr>
          <a:xfrm>
            <a:off x="7547958" y="3321718"/>
            <a:ext cx="1352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751DB3-13F9-4E4A-ADED-19556B964E82}"/>
              </a:ext>
            </a:extLst>
          </p:cNvPr>
          <p:cNvSpPr txBox="1"/>
          <p:nvPr/>
        </p:nvSpPr>
        <p:spPr>
          <a:xfrm>
            <a:off x="9433646" y="3115402"/>
            <a:ext cx="1560349" cy="14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Dynamic flow 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53EE0-F35E-4728-B213-13ECA4BD5EFB}"/>
              </a:ext>
            </a:extLst>
          </p:cNvPr>
          <p:cNvSpPr txBox="1"/>
          <p:nvPr/>
        </p:nvSpPr>
        <p:spPr>
          <a:xfrm>
            <a:off x="4656233" y="5114441"/>
            <a:ext cx="2798977" cy="690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SDN Controller integration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DF65B-A730-4624-A416-1DCDAF19EBC8}"/>
              </a:ext>
            </a:extLst>
          </p:cNvPr>
          <p:cNvSpPr txBox="1"/>
          <p:nvPr/>
        </p:nvSpPr>
        <p:spPr>
          <a:xfrm>
            <a:off x="9500473" y="4990698"/>
            <a:ext cx="1645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Real time monitoring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BB1FFD-75F1-4A12-AFA8-8F67B31BD56C}"/>
              </a:ext>
            </a:extLst>
          </p:cNvPr>
          <p:cNvGrpSpPr/>
          <p:nvPr/>
        </p:nvGrpSpPr>
        <p:grpSpPr>
          <a:xfrm>
            <a:off x="7830783" y="5058913"/>
            <a:ext cx="786904" cy="786900"/>
            <a:chOff x="7830783" y="5048892"/>
            <a:chExt cx="786904" cy="786900"/>
          </a:xfrm>
        </p:grpSpPr>
        <p:sp useBgFill="1">
          <p:nvSpPr>
            <p:cNvPr id="24" name="Oval 23">
              <a:extLst>
                <a:ext uri="{FF2B5EF4-FFF2-40B4-BE49-F238E27FC236}">
                  <a16:creationId xmlns:a16="http://schemas.microsoft.com/office/drawing/2014/main" id="{5D791C8D-9F1A-4D49-9A85-7DF17BF99CA2}"/>
                </a:ext>
              </a:extLst>
            </p:cNvPr>
            <p:cNvSpPr/>
            <p:nvPr/>
          </p:nvSpPr>
          <p:spPr>
            <a:xfrm>
              <a:off x="7830783" y="5048892"/>
              <a:ext cx="786904" cy="786900"/>
            </a:xfrm>
            <a:prstGeom prst="ellips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898F9D-26E1-4F16-A301-26D904BB454D}"/>
                </a:ext>
              </a:extLst>
            </p:cNvPr>
            <p:cNvSpPr txBox="1"/>
            <p:nvPr/>
          </p:nvSpPr>
          <p:spPr>
            <a:xfrm>
              <a:off x="7830783" y="5211510"/>
              <a:ext cx="786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6ACEF7-DD2E-42F3-A316-15B86EF10692}"/>
              </a:ext>
            </a:extLst>
          </p:cNvPr>
          <p:cNvGrpSpPr/>
          <p:nvPr/>
        </p:nvGrpSpPr>
        <p:grpSpPr>
          <a:xfrm>
            <a:off x="7830783" y="1865057"/>
            <a:ext cx="786904" cy="786900"/>
            <a:chOff x="7830783" y="1865057"/>
            <a:chExt cx="786904" cy="786900"/>
          </a:xfrm>
        </p:grpSpPr>
        <p:sp useBgFill="1">
          <p:nvSpPr>
            <p:cNvPr id="26" name="Oval 25">
              <a:extLst>
                <a:ext uri="{FF2B5EF4-FFF2-40B4-BE49-F238E27FC236}">
                  <a16:creationId xmlns:a16="http://schemas.microsoft.com/office/drawing/2014/main" id="{3B7838E4-AE7E-4BC6-8689-DEDC277E1EAC}"/>
                </a:ext>
              </a:extLst>
            </p:cNvPr>
            <p:cNvSpPr/>
            <p:nvPr/>
          </p:nvSpPr>
          <p:spPr>
            <a:xfrm>
              <a:off x="7830783" y="1865057"/>
              <a:ext cx="786904" cy="786900"/>
            </a:xfrm>
            <a:prstGeom prst="ellips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EF8F7A-4062-48AE-B4B2-DFA77F123190}"/>
                </a:ext>
              </a:extLst>
            </p:cNvPr>
            <p:cNvSpPr txBox="1"/>
            <p:nvPr/>
          </p:nvSpPr>
          <p:spPr>
            <a:xfrm>
              <a:off x="7830783" y="2027675"/>
              <a:ext cx="786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C0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7B00E2B-969B-4100-BECA-254FEEC98BB9}"/>
              </a:ext>
            </a:extLst>
          </p:cNvPr>
          <p:cNvSpPr txBox="1"/>
          <p:nvPr/>
        </p:nvSpPr>
        <p:spPr>
          <a:xfrm>
            <a:off x="9453539" y="1913028"/>
            <a:ext cx="1503386" cy="986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DDoS Attack simulation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95FD4-698B-7254-633A-779F7D94AA0B}"/>
              </a:ext>
            </a:extLst>
          </p:cNvPr>
          <p:cNvSpPr txBox="1"/>
          <p:nvPr/>
        </p:nvSpPr>
        <p:spPr>
          <a:xfrm>
            <a:off x="7584252" y="4219272"/>
            <a:ext cx="1560349" cy="31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Columns of 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1B16C6-489B-559B-3DE4-A2C5EE3CFCDF}"/>
              </a:ext>
            </a:extLst>
          </p:cNvPr>
          <p:cNvGrpSpPr/>
          <p:nvPr/>
        </p:nvGrpSpPr>
        <p:grpSpPr>
          <a:xfrm>
            <a:off x="5181617" y="3427968"/>
            <a:ext cx="786904" cy="786900"/>
            <a:chOff x="7830783" y="1865057"/>
            <a:chExt cx="786904" cy="786900"/>
          </a:xfrm>
        </p:grpSpPr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2A70EC3-7008-BF91-4B31-F4F564D54D01}"/>
                </a:ext>
              </a:extLst>
            </p:cNvPr>
            <p:cNvSpPr/>
            <p:nvPr/>
          </p:nvSpPr>
          <p:spPr>
            <a:xfrm>
              <a:off x="7830783" y="1865057"/>
              <a:ext cx="786904" cy="786900"/>
            </a:xfrm>
            <a:prstGeom prst="ellipse">
              <a:avLst/>
            </a:prstGeom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7615A4-27C3-661A-137A-B1B5563FAA95}"/>
                </a:ext>
              </a:extLst>
            </p:cNvPr>
            <p:cNvSpPr txBox="1"/>
            <p:nvPr/>
          </p:nvSpPr>
          <p:spPr>
            <a:xfrm>
              <a:off x="7830783" y="2027675"/>
              <a:ext cx="786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8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" grpId="0"/>
      <p:bldP spid="15" grpId="0" animBg="1"/>
      <p:bldP spid="16" grpId="0" animBg="1"/>
      <p:bldP spid="17" grpId="0"/>
      <p:bldP spid="18" grpId="0"/>
      <p:bldP spid="20" grpId="0"/>
      <p:bldP spid="23" grpId="0"/>
      <p:bldP spid="30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40A614-A069-4CB3-1E0E-E24CABF99136}"/>
              </a:ext>
            </a:extLst>
          </p:cNvPr>
          <p:cNvSpPr txBox="1"/>
          <p:nvPr/>
        </p:nvSpPr>
        <p:spPr>
          <a:xfrm>
            <a:off x="750804" y="0"/>
            <a:ext cx="7420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SDN Architecture</a:t>
            </a:r>
          </a:p>
        </p:txBody>
      </p:sp>
      <p:pic>
        <p:nvPicPr>
          <p:cNvPr id="9" name="Picture 2" descr="Fig. 3">
            <a:extLst>
              <a:ext uri="{FF2B5EF4-FFF2-40B4-BE49-F238E27FC236}">
                <a16:creationId xmlns:a16="http://schemas.microsoft.com/office/drawing/2014/main" id="{A69DDA4D-2018-8D09-178B-E0612351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232" y="1128813"/>
            <a:ext cx="774700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9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7BC2868-8752-4180-A099-2BF03E01EB9C}"/>
              </a:ext>
            </a:extLst>
          </p:cNvPr>
          <p:cNvGrpSpPr/>
          <p:nvPr/>
        </p:nvGrpSpPr>
        <p:grpSpPr>
          <a:xfrm>
            <a:off x="4545870" y="988037"/>
            <a:ext cx="1672484" cy="1672478"/>
            <a:chOff x="1403328" y="2592763"/>
            <a:chExt cx="1672484" cy="167247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DCEB8BC-D267-446A-98A6-7D965D135904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25" name="Rectangle: Rounded Corners 21">
                <a:extLst>
                  <a:ext uri="{FF2B5EF4-FFF2-40B4-BE49-F238E27FC236}">
                    <a16:creationId xmlns:a16="http://schemas.microsoft.com/office/drawing/2014/main" id="{0344050B-364B-40C1-A3FB-4EFF0B353DE1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6" name="Rectangle: Rounded Corners 22">
                <a:extLst>
                  <a:ext uri="{FF2B5EF4-FFF2-40B4-BE49-F238E27FC236}">
                    <a16:creationId xmlns:a16="http://schemas.microsoft.com/office/drawing/2014/main" id="{3E0166AA-B636-4AD1-9694-3352CD25CED2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Oval 51">
              <a:extLst>
                <a:ext uri="{FF2B5EF4-FFF2-40B4-BE49-F238E27FC236}">
                  <a16:creationId xmlns:a16="http://schemas.microsoft.com/office/drawing/2014/main" id="{3BB75A7A-82F9-4C4D-A15D-984AB1ACC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6"/>
              <a:ext cx="1463152" cy="14668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842B5D-C4AF-4D90-B3F3-7C71EFF486B6}"/>
              </a:ext>
            </a:extLst>
          </p:cNvPr>
          <p:cNvGrpSpPr/>
          <p:nvPr/>
        </p:nvGrpSpPr>
        <p:grpSpPr>
          <a:xfrm>
            <a:off x="8823851" y="2379093"/>
            <a:ext cx="1672484" cy="1672478"/>
            <a:chOff x="1403328" y="2592763"/>
            <a:chExt cx="1672484" cy="167247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5C9BAF-2544-40DA-8C87-3050DE8C9561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32" name="Rectangle: Rounded Corners 21">
                <a:extLst>
                  <a:ext uri="{FF2B5EF4-FFF2-40B4-BE49-F238E27FC236}">
                    <a16:creationId xmlns:a16="http://schemas.microsoft.com/office/drawing/2014/main" id="{1F275D50-1698-4A21-81F3-A5B78392179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3" name="Rectangle: Rounded Corners 22">
                <a:extLst>
                  <a:ext uri="{FF2B5EF4-FFF2-40B4-BE49-F238E27FC236}">
                    <a16:creationId xmlns:a16="http://schemas.microsoft.com/office/drawing/2014/main" id="{64A9FC2C-254B-46C0-9513-DA4C8C8C88B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Oval 51">
              <a:extLst>
                <a:ext uri="{FF2B5EF4-FFF2-40B4-BE49-F238E27FC236}">
                  <a16:creationId xmlns:a16="http://schemas.microsoft.com/office/drawing/2014/main" id="{5B100477-6834-4492-AB1A-B4C4F59BD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6"/>
              <a:ext cx="1463152" cy="14668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8408F03-0321-428C-98F1-D5626726E04C}"/>
              </a:ext>
            </a:extLst>
          </p:cNvPr>
          <p:cNvSpPr txBox="1"/>
          <p:nvPr/>
        </p:nvSpPr>
        <p:spPr>
          <a:xfrm>
            <a:off x="1307164" y="4624659"/>
            <a:ext cx="3941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2C4166"/>
                </a:solidFill>
                <a:latin typeface="+mj-lt"/>
              </a:rPr>
              <a:t>Objectives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16AAA0-69FE-449B-BB7D-EF6A8606D52E}"/>
              </a:ext>
            </a:extLst>
          </p:cNvPr>
          <p:cNvSpPr/>
          <p:nvPr/>
        </p:nvSpPr>
        <p:spPr>
          <a:xfrm>
            <a:off x="1437479" y="5735899"/>
            <a:ext cx="89555" cy="895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93543A9-8088-49FC-9ED9-5029C0860E47}"/>
              </a:ext>
            </a:extLst>
          </p:cNvPr>
          <p:cNvSpPr/>
          <p:nvPr/>
        </p:nvSpPr>
        <p:spPr>
          <a:xfrm>
            <a:off x="1674741" y="5735899"/>
            <a:ext cx="89555" cy="895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E641A28-1BAE-440D-BA64-FD80011DD631}"/>
              </a:ext>
            </a:extLst>
          </p:cNvPr>
          <p:cNvSpPr/>
          <p:nvPr/>
        </p:nvSpPr>
        <p:spPr>
          <a:xfrm>
            <a:off x="1912002" y="5735899"/>
            <a:ext cx="89555" cy="895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F95610D-95CD-4E1F-AC0C-DC7C7752FAF0}"/>
              </a:ext>
            </a:extLst>
          </p:cNvPr>
          <p:cNvGrpSpPr/>
          <p:nvPr/>
        </p:nvGrpSpPr>
        <p:grpSpPr>
          <a:xfrm>
            <a:off x="8478179" y="4291956"/>
            <a:ext cx="3428476" cy="1550168"/>
            <a:chOff x="1307166" y="3601905"/>
            <a:chExt cx="3428476" cy="155016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261204-A974-4CA9-A2F9-84B0E14A5ED0}"/>
                </a:ext>
              </a:extLst>
            </p:cNvPr>
            <p:cNvSpPr txBox="1"/>
            <p:nvPr/>
          </p:nvSpPr>
          <p:spPr>
            <a:xfrm>
              <a:off x="1307166" y="3982522"/>
              <a:ext cx="342847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374151"/>
                  </a:solidFill>
                  <a:effectLst/>
                </a:rPr>
                <a:t> Evaluation of various ML methods leveraging SDN for NIDS.</a:t>
              </a:r>
            </a:p>
            <a:p>
              <a:pPr algn="l"/>
              <a:endParaRPr lang="en-IN" sz="1400" b="0" i="0" dirty="0">
                <a:solidFill>
                  <a:srgbClr val="374151"/>
                </a:solidFill>
                <a:effectLst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IN" sz="1400" b="0" i="0" dirty="0">
                  <a:solidFill>
                    <a:srgbClr val="374151"/>
                  </a:solidFill>
                  <a:effectLst/>
                </a:rPr>
                <a:t> Specific focus on deep learning techniques within SDN.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25473B-C257-45DF-9F3B-1587BB73D7AD}"/>
                </a:ext>
              </a:extLst>
            </p:cNvPr>
            <p:cNvSpPr txBox="1"/>
            <p:nvPr/>
          </p:nvSpPr>
          <p:spPr>
            <a:xfrm>
              <a:off x="1307166" y="3601905"/>
              <a:ext cx="2675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IN" b="1" i="0" dirty="0">
                  <a:effectLst/>
                  <a:latin typeface="+mj-lt"/>
                </a:rPr>
                <a:t>ML Methods in SDN</a:t>
              </a:r>
              <a:endParaRPr lang="en-US" b="1" dirty="0">
                <a:solidFill>
                  <a:srgbClr val="2C4166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9384E67-752D-AEBF-2D5F-386CB68C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07" y="1264595"/>
            <a:ext cx="1087877" cy="1087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5376B0-555E-71B1-3DB0-FC1A3933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079" y="2733471"/>
            <a:ext cx="844687" cy="844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63805-DDDA-FDA8-8911-4737ABD059F3}"/>
              </a:ext>
            </a:extLst>
          </p:cNvPr>
          <p:cNvSpPr txBox="1"/>
          <p:nvPr/>
        </p:nvSpPr>
        <p:spPr>
          <a:xfrm>
            <a:off x="4632511" y="3472828"/>
            <a:ext cx="34284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 Survey of tools for developing NIDS models in the SDN environment.</a:t>
            </a:r>
          </a:p>
          <a:p>
            <a:pPr algn="l"/>
            <a:endParaRPr lang="en-IN" sz="1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IN" sz="1400" b="0" i="0" dirty="0">
                <a:solidFill>
                  <a:srgbClr val="374151"/>
                </a:solidFill>
                <a:effectLst/>
                <a:latin typeface="Söhne"/>
              </a:rPr>
              <a:t>Discussion on the significance of these tools in SDN-based NIDS.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B4E6EB-C7DB-764B-6EFE-7F8937AF9209}"/>
              </a:ext>
            </a:extLst>
          </p:cNvPr>
          <p:cNvSpPr txBox="1"/>
          <p:nvPr/>
        </p:nvSpPr>
        <p:spPr>
          <a:xfrm>
            <a:off x="4632510" y="2780926"/>
            <a:ext cx="267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IN" b="1" i="0" dirty="0">
                <a:effectLst/>
                <a:latin typeface="+mj-lt"/>
              </a:rPr>
              <a:t>Tools for NIDS Model Development</a:t>
            </a:r>
            <a:endParaRPr lang="en-US" b="1" dirty="0">
              <a:solidFill>
                <a:srgbClr val="2C4166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4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375E-6 2.59259E-6 L 0.03894 2.59259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2.59259E-6 L -0.01954 2.59259E-6 " pathEditMode="relative" rAng="0" ptsTypes="AA">
                                      <p:cBhvr>
                                        <p:cTn id="20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86667" decel="13333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3.33333E-6 2.59259E-6 L -0.03894 2.59259E-6 " pathEditMode="relative" rAng="0" ptsTypes="AA">
                                      <p:cBhvr>
                                        <p:cTn id="28" dur="7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01237 0.02848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2.22222E-6 L 0.01237 0.02847 " pathEditMode="relative" rAng="0" ptsTypes="AA">
                                      <p:cBhvr>
                                        <p:cTn id="38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 L 0.01237 0.02847 " pathEditMode="relative" rAng="0" ptsTypes="AA">
                                      <p:cBhvr>
                                        <p:cTn id="43" dur="10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1.11111E-6 L 0.01237 0.02847 " pathEditMode="relative" rAng="0" ptsTypes="AA">
                                      <p:cBhvr>
                                        <p:cTn id="48" dur="1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1.11111E-6 L 0.01237 0.02847 " pathEditMode="relative" rAng="0" ptsTypes="AA">
                                      <p:cBhvr>
                                        <p:cTn id="53" dur="1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1.11111E-6 L 0.01237 0.02847 " pathEditMode="relative" rAng="0" ptsTypes="AA">
                                      <p:cBhvr>
                                        <p:cTn id="58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2.22222E-6 L 0.01237 0.02847 " pathEditMode="relative" rAng="0" ptsTypes="AA">
                                      <p:cBhvr>
                                        <p:cTn id="63" dur="1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-2.22222E-6 L 0.01237 0.02847 " pathEditMode="relative" rAng="0" ptsTypes="AA">
                                      <p:cBhvr>
                                        <p:cTn id="68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6" grpId="0"/>
      <p:bldP spid="6" grpId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F8E2-8044-6ADD-10DE-D7031D24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5122" name="Picture 2" descr="Fig. 1">
            <a:extLst>
              <a:ext uri="{FF2B5EF4-FFF2-40B4-BE49-F238E27FC236}">
                <a16:creationId xmlns:a16="http://schemas.microsoft.com/office/drawing/2014/main" id="{391912F5-CE63-8CA0-7822-AF7C97564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78" y="1716796"/>
            <a:ext cx="77597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9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E9209F-0EBA-4665-8E97-D568654880C3}"/>
              </a:ext>
            </a:extLst>
          </p:cNvPr>
          <p:cNvGrpSpPr/>
          <p:nvPr/>
        </p:nvGrpSpPr>
        <p:grpSpPr>
          <a:xfrm>
            <a:off x="3399162" y="553901"/>
            <a:ext cx="5186168" cy="5748923"/>
            <a:chOff x="3399162" y="553901"/>
            <a:chExt cx="5186168" cy="5748923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AEF287F-5254-4E6D-B2AB-F2EF6A8FACA1}"/>
                </a:ext>
              </a:extLst>
            </p:cNvPr>
            <p:cNvSpPr/>
            <p:nvPr/>
          </p:nvSpPr>
          <p:spPr>
            <a:xfrm>
              <a:off x="5413146" y="553901"/>
              <a:ext cx="1325469" cy="1423775"/>
            </a:xfrm>
            <a:custGeom>
              <a:avLst/>
              <a:gdLst>
                <a:gd name="connsiteX0" fmla="*/ 570350 w 1325469"/>
                <a:gd name="connsiteY0" fmla="*/ 36747 h 1423775"/>
                <a:gd name="connsiteX1" fmla="*/ 397985 w 1325469"/>
                <a:gd name="connsiteY1" fmla="*/ 209111 h 1423775"/>
                <a:gd name="connsiteX2" fmla="*/ 570350 w 1325469"/>
                <a:gd name="connsiteY2" fmla="*/ 381475 h 1423775"/>
                <a:gd name="connsiteX3" fmla="*/ 742714 w 1325469"/>
                <a:gd name="connsiteY3" fmla="*/ 209111 h 1423775"/>
                <a:gd name="connsiteX4" fmla="*/ 570350 w 1325469"/>
                <a:gd name="connsiteY4" fmla="*/ 36747 h 1423775"/>
                <a:gd name="connsiteX5" fmla="*/ 570350 w 1325469"/>
                <a:gd name="connsiteY5" fmla="*/ 36747 h 1423775"/>
                <a:gd name="connsiteX6" fmla="*/ 1120605 w 1325469"/>
                <a:gd name="connsiteY6" fmla="*/ 848473 h 1423775"/>
                <a:gd name="connsiteX7" fmla="*/ 1325470 w 1325469"/>
                <a:gd name="connsiteY7" fmla="*/ 1053338 h 1423775"/>
                <a:gd name="connsiteX8" fmla="*/ 1120605 w 1325469"/>
                <a:gd name="connsiteY8" fmla="*/ 1258204 h 1423775"/>
                <a:gd name="connsiteX9" fmla="*/ 918428 w 1325469"/>
                <a:gd name="connsiteY9" fmla="*/ 1086547 h 1423775"/>
                <a:gd name="connsiteX10" fmla="*/ 711487 w 1325469"/>
                <a:gd name="connsiteY10" fmla="*/ 1086547 h 1423775"/>
                <a:gd name="connsiteX11" fmla="*/ 615870 w 1325469"/>
                <a:gd name="connsiteY11" fmla="*/ 1184428 h 1423775"/>
                <a:gd name="connsiteX12" fmla="*/ 615870 w 1325469"/>
                <a:gd name="connsiteY12" fmla="*/ 1423775 h 1423775"/>
                <a:gd name="connsiteX13" fmla="*/ 542141 w 1325469"/>
                <a:gd name="connsiteY13" fmla="*/ 1348254 h 1423775"/>
                <a:gd name="connsiteX14" fmla="*/ 542141 w 1325469"/>
                <a:gd name="connsiteY14" fmla="*/ 1154710 h 1423775"/>
                <a:gd name="connsiteX15" fmla="*/ 597285 w 1325469"/>
                <a:gd name="connsiteY15" fmla="*/ 1098198 h 1423775"/>
                <a:gd name="connsiteX16" fmla="*/ 557708 w 1325469"/>
                <a:gd name="connsiteY16" fmla="*/ 1058527 h 1423775"/>
                <a:gd name="connsiteX17" fmla="*/ 557708 w 1325469"/>
                <a:gd name="connsiteY17" fmla="*/ 850077 h 1423775"/>
                <a:gd name="connsiteX18" fmla="*/ 522990 w 1325469"/>
                <a:gd name="connsiteY18" fmla="*/ 814509 h 1423775"/>
                <a:gd name="connsiteX19" fmla="*/ 297274 w 1325469"/>
                <a:gd name="connsiteY19" fmla="*/ 814556 h 1423775"/>
                <a:gd name="connsiteX20" fmla="*/ 256141 w 1325469"/>
                <a:gd name="connsiteY20" fmla="*/ 773281 h 1423775"/>
                <a:gd name="connsiteX21" fmla="*/ 256141 w 1325469"/>
                <a:gd name="connsiteY21" fmla="*/ 546387 h 1423775"/>
                <a:gd name="connsiteX22" fmla="*/ 221375 w 1325469"/>
                <a:gd name="connsiteY22" fmla="*/ 510819 h 1423775"/>
                <a:gd name="connsiteX23" fmla="*/ 84626 w 1325469"/>
                <a:gd name="connsiteY23" fmla="*/ 510819 h 1423775"/>
                <a:gd name="connsiteX24" fmla="*/ 43775 w 1325469"/>
                <a:gd name="connsiteY24" fmla="*/ 538839 h 1423775"/>
                <a:gd name="connsiteX25" fmla="*/ 0 w 1325469"/>
                <a:gd name="connsiteY25" fmla="*/ 495064 h 1423775"/>
                <a:gd name="connsiteX26" fmla="*/ 43775 w 1325469"/>
                <a:gd name="connsiteY26" fmla="*/ 451289 h 1423775"/>
                <a:gd name="connsiteX27" fmla="*/ 86135 w 1325469"/>
                <a:gd name="connsiteY27" fmla="*/ 483979 h 1423775"/>
                <a:gd name="connsiteX28" fmla="*/ 232555 w 1325469"/>
                <a:gd name="connsiteY28" fmla="*/ 483979 h 1423775"/>
                <a:gd name="connsiteX29" fmla="*/ 282887 w 1325469"/>
                <a:gd name="connsiteY29" fmla="*/ 535537 h 1423775"/>
                <a:gd name="connsiteX30" fmla="*/ 282887 w 1325469"/>
                <a:gd name="connsiteY30" fmla="*/ 761819 h 1423775"/>
                <a:gd name="connsiteX31" fmla="*/ 308360 w 1325469"/>
                <a:gd name="connsiteY31" fmla="*/ 787716 h 1423775"/>
                <a:gd name="connsiteX32" fmla="*/ 534122 w 1325469"/>
                <a:gd name="connsiteY32" fmla="*/ 787716 h 1423775"/>
                <a:gd name="connsiteX33" fmla="*/ 557189 w 1325469"/>
                <a:gd name="connsiteY33" fmla="*/ 811349 h 1423775"/>
                <a:gd name="connsiteX34" fmla="*/ 557189 w 1325469"/>
                <a:gd name="connsiteY34" fmla="*/ 417797 h 1423775"/>
                <a:gd name="connsiteX35" fmla="*/ 361192 w 1325469"/>
                <a:gd name="connsiteY35" fmla="*/ 209111 h 1423775"/>
                <a:gd name="connsiteX36" fmla="*/ 570350 w 1325469"/>
                <a:gd name="connsiteY36" fmla="*/ 0 h 1423775"/>
                <a:gd name="connsiteX37" fmla="*/ 779461 w 1325469"/>
                <a:gd name="connsiteY37" fmla="*/ 209111 h 1423775"/>
                <a:gd name="connsiteX38" fmla="*/ 584029 w 1325469"/>
                <a:gd name="connsiteY38" fmla="*/ 417750 h 1423775"/>
                <a:gd name="connsiteX39" fmla="*/ 584029 w 1325469"/>
                <a:gd name="connsiteY39" fmla="*/ 601577 h 1423775"/>
                <a:gd name="connsiteX40" fmla="*/ 607568 w 1325469"/>
                <a:gd name="connsiteY40" fmla="*/ 577473 h 1423775"/>
                <a:gd name="connsiteX41" fmla="*/ 833283 w 1325469"/>
                <a:gd name="connsiteY41" fmla="*/ 577473 h 1423775"/>
                <a:gd name="connsiteX42" fmla="*/ 858756 w 1325469"/>
                <a:gd name="connsiteY42" fmla="*/ 551576 h 1423775"/>
                <a:gd name="connsiteX43" fmla="*/ 858756 w 1325469"/>
                <a:gd name="connsiteY43" fmla="*/ 347418 h 1423775"/>
                <a:gd name="connsiteX44" fmla="*/ 909135 w 1325469"/>
                <a:gd name="connsiteY44" fmla="*/ 295859 h 1423775"/>
                <a:gd name="connsiteX45" fmla="*/ 1043527 w 1325469"/>
                <a:gd name="connsiteY45" fmla="*/ 295859 h 1423775"/>
                <a:gd name="connsiteX46" fmla="*/ 1086877 w 1325469"/>
                <a:gd name="connsiteY46" fmla="*/ 258122 h 1423775"/>
                <a:gd name="connsiteX47" fmla="*/ 1130605 w 1325469"/>
                <a:gd name="connsiteY47" fmla="*/ 301897 h 1423775"/>
                <a:gd name="connsiteX48" fmla="*/ 1086877 w 1325469"/>
                <a:gd name="connsiteY48" fmla="*/ 345672 h 1423775"/>
                <a:gd name="connsiteX49" fmla="*/ 1048338 w 1325469"/>
                <a:gd name="connsiteY49" fmla="*/ 322700 h 1423775"/>
                <a:gd name="connsiteX50" fmla="*/ 920362 w 1325469"/>
                <a:gd name="connsiteY50" fmla="*/ 322700 h 1423775"/>
                <a:gd name="connsiteX51" fmla="*/ 885644 w 1325469"/>
                <a:gd name="connsiteY51" fmla="*/ 358267 h 1423775"/>
                <a:gd name="connsiteX52" fmla="*/ 885644 w 1325469"/>
                <a:gd name="connsiteY52" fmla="*/ 563038 h 1423775"/>
                <a:gd name="connsiteX53" fmla="*/ 844463 w 1325469"/>
                <a:gd name="connsiteY53" fmla="*/ 604313 h 1423775"/>
                <a:gd name="connsiteX54" fmla="*/ 618795 w 1325469"/>
                <a:gd name="connsiteY54" fmla="*/ 604266 h 1423775"/>
                <a:gd name="connsiteX55" fmla="*/ 584077 w 1325469"/>
                <a:gd name="connsiteY55" fmla="*/ 639833 h 1423775"/>
                <a:gd name="connsiteX56" fmla="*/ 584548 w 1325469"/>
                <a:gd name="connsiteY56" fmla="*/ 1047064 h 1423775"/>
                <a:gd name="connsiteX57" fmla="*/ 616012 w 1325469"/>
                <a:gd name="connsiteY57" fmla="*/ 1079000 h 1423775"/>
                <a:gd name="connsiteX58" fmla="*/ 680731 w 1325469"/>
                <a:gd name="connsiteY58" fmla="*/ 1012724 h 1423775"/>
                <a:gd name="connsiteX59" fmla="*/ 919796 w 1325469"/>
                <a:gd name="connsiteY59" fmla="*/ 1012724 h 1423775"/>
                <a:gd name="connsiteX60" fmla="*/ 1120605 w 1325469"/>
                <a:gd name="connsiteY60" fmla="*/ 848473 h 1423775"/>
                <a:gd name="connsiteX61" fmla="*/ 1120605 w 1325469"/>
                <a:gd name="connsiteY61" fmla="*/ 848473 h 142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325469" h="1423775">
                  <a:moveTo>
                    <a:pt x="570350" y="36747"/>
                  </a:moveTo>
                  <a:cubicBezTo>
                    <a:pt x="475299" y="36747"/>
                    <a:pt x="397985" y="114061"/>
                    <a:pt x="397985" y="209111"/>
                  </a:cubicBezTo>
                  <a:cubicBezTo>
                    <a:pt x="397985" y="304161"/>
                    <a:pt x="475299" y="381475"/>
                    <a:pt x="570350" y="381475"/>
                  </a:cubicBezTo>
                  <a:cubicBezTo>
                    <a:pt x="665400" y="381475"/>
                    <a:pt x="742714" y="304161"/>
                    <a:pt x="742714" y="209111"/>
                  </a:cubicBezTo>
                  <a:cubicBezTo>
                    <a:pt x="742761" y="114061"/>
                    <a:pt x="665400" y="36747"/>
                    <a:pt x="570350" y="36747"/>
                  </a:cubicBezTo>
                  <a:lnTo>
                    <a:pt x="570350" y="36747"/>
                  </a:lnTo>
                  <a:close/>
                  <a:moveTo>
                    <a:pt x="1120605" y="848473"/>
                  </a:moveTo>
                  <a:cubicBezTo>
                    <a:pt x="1233769" y="848473"/>
                    <a:pt x="1325470" y="940221"/>
                    <a:pt x="1325470" y="1053338"/>
                  </a:cubicBezTo>
                  <a:cubicBezTo>
                    <a:pt x="1325470" y="1166502"/>
                    <a:pt x="1233769" y="1258204"/>
                    <a:pt x="1120605" y="1258204"/>
                  </a:cubicBezTo>
                  <a:cubicBezTo>
                    <a:pt x="1018762" y="1258204"/>
                    <a:pt x="934277" y="1183862"/>
                    <a:pt x="918428" y="1086547"/>
                  </a:cubicBezTo>
                  <a:lnTo>
                    <a:pt x="711487" y="1086547"/>
                  </a:lnTo>
                  <a:lnTo>
                    <a:pt x="615870" y="1184428"/>
                  </a:lnTo>
                  <a:lnTo>
                    <a:pt x="615870" y="1423775"/>
                  </a:lnTo>
                  <a:lnTo>
                    <a:pt x="542141" y="1348254"/>
                  </a:lnTo>
                  <a:lnTo>
                    <a:pt x="542141" y="1154710"/>
                  </a:lnTo>
                  <a:lnTo>
                    <a:pt x="597285" y="1098198"/>
                  </a:lnTo>
                  <a:cubicBezTo>
                    <a:pt x="584124" y="1084849"/>
                    <a:pt x="571010" y="1071782"/>
                    <a:pt x="557708" y="1058527"/>
                  </a:cubicBezTo>
                  <a:cubicBezTo>
                    <a:pt x="557708" y="941117"/>
                    <a:pt x="557708" y="967486"/>
                    <a:pt x="557708" y="850077"/>
                  </a:cubicBezTo>
                  <a:lnTo>
                    <a:pt x="522990" y="814509"/>
                  </a:lnTo>
                  <a:cubicBezTo>
                    <a:pt x="447751" y="814509"/>
                    <a:pt x="372513" y="814556"/>
                    <a:pt x="297274" y="814556"/>
                  </a:cubicBezTo>
                  <a:cubicBezTo>
                    <a:pt x="283595" y="800641"/>
                    <a:pt x="269915" y="787055"/>
                    <a:pt x="256141" y="773281"/>
                  </a:cubicBezTo>
                  <a:cubicBezTo>
                    <a:pt x="256141" y="655872"/>
                    <a:pt x="256141" y="663796"/>
                    <a:pt x="256141" y="546387"/>
                  </a:cubicBezTo>
                  <a:lnTo>
                    <a:pt x="221375" y="510819"/>
                  </a:lnTo>
                  <a:lnTo>
                    <a:pt x="84626" y="510819"/>
                  </a:lnTo>
                  <a:cubicBezTo>
                    <a:pt x="78305" y="527235"/>
                    <a:pt x="62408" y="538839"/>
                    <a:pt x="43775" y="538839"/>
                  </a:cubicBezTo>
                  <a:cubicBezTo>
                    <a:pt x="19623" y="538839"/>
                    <a:pt x="0" y="519263"/>
                    <a:pt x="0" y="495064"/>
                  </a:cubicBezTo>
                  <a:cubicBezTo>
                    <a:pt x="0" y="470912"/>
                    <a:pt x="19576" y="451289"/>
                    <a:pt x="43775" y="451289"/>
                  </a:cubicBezTo>
                  <a:cubicBezTo>
                    <a:pt x="64106" y="451289"/>
                    <a:pt x="81229" y="465158"/>
                    <a:pt x="86135" y="483979"/>
                  </a:cubicBezTo>
                  <a:lnTo>
                    <a:pt x="232555" y="483979"/>
                  </a:lnTo>
                  <a:lnTo>
                    <a:pt x="282887" y="535537"/>
                  </a:lnTo>
                  <a:lnTo>
                    <a:pt x="282887" y="761819"/>
                  </a:lnTo>
                  <a:lnTo>
                    <a:pt x="308360" y="787716"/>
                  </a:lnTo>
                  <a:lnTo>
                    <a:pt x="534122" y="787716"/>
                  </a:lnTo>
                  <a:lnTo>
                    <a:pt x="557189" y="811349"/>
                  </a:lnTo>
                  <a:lnTo>
                    <a:pt x="557189" y="417797"/>
                  </a:lnTo>
                  <a:cubicBezTo>
                    <a:pt x="447987" y="411005"/>
                    <a:pt x="361192" y="320011"/>
                    <a:pt x="361192" y="209111"/>
                  </a:cubicBezTo>
                  <a:cubicBezTo>
                    <a:pt x="361239" y="93824"/>
                    <a:pt x="455063" y="0"/>
                    <a:pt x="570350" y="0"/>
                  </a:cubicBezTo>
                  <a:cubicBezTo>
                    <a:pt x="685637" y="0"/>
                    <a:pt x="779461" y="93824"/>
                    <a:pt x="779461" y="209111"/>
                  </a:cubicBezTo>
                  <a:cubicBezTo>
                    <a:pt x="779461" y="319822"/>
                    <a:pt x="692996" y="410675"/>
                    <a:pt x="584029" y="417750"/>
                  </a:cubicBezTo>
                  <a:lnTo>
                    <a:pt x="584029" y="601577"/>
                  </a:lnTo>
                  <a:lnTo>
                    <a:pt x="607568" y="577473"/>
                  </a:lnTo>
                  <a:lnTo>
                    <a:pt x="833283" y="577473"/>
                  </a:lnTo>
                  <a:lnTo>
                    <a:pt x="858756" y="551576"/>
                  </a:lnTo>
                  <a:lnTo>
                    <a:pt x="858756" y="347418"/>
                  </a:lnTo>
                  <a:lnTo>
                    <a:pt x="909135" y="295859"/>
                  </a:lnTo>
                  <a:lnTo>
                    <a:pt x="1043527" y="295859"/>
                  </a:lnTo>
                  <a:cubicBezTo>
                    <a:pt x="1046451" y="274538"/>
                    <a:pt x="1064754" y="258122"/>
                    <a:pt x="1086877" y="258122"/>
                  </a:cubicBezTo>
                  <a:cubicBezTo>
                    <a:pt x="1111029" y="258122"/>
                    <a:pt x="1130605" y="277698"/>
                    <a:pt x="1130605" y="301897"/>
                  </a:cubicBezTo>
                  <a:cubicBezTo>
                    <a:pt x="1130605" y="326049"/>
                    <a:pt x="1111029" y="345672"/>
                    <a:pt x="1086877" y="345672"/>
                  </a:cubicBezTo>
                  <a:cubicBezTo>
                    <a:pt x="1070225" y="345672"/>
                    <a:pt x="1055744" y="336380"/>
                    <a:pt x="1048338" y="322700"/>
                  </a:cubicBezTo>
                  <a:lnTo>
                    <a:pt x="920362" y="322700"/>
                  </a:lnTo>
                  <a:lnTo>
                    <a:pt x="885644" y="358267"/>
                  </a:lnTo>
                  <a:cubicBezTo>
                    <a:pt x="885644" y="475677"/>
                    <a:pt x="885644" y="445629"/>
                    <a:pt x="885644" y="563038"/>
                  </a:cubicBezTo>
                  <a:cubicBezTo>
                    <a:pt x="871870" y="576812"/>
                    <a:pt x="858190" y="590398"/>
                    <a:pt x="844463" y="604313"/>
                  </a:cubicBezTo>
                  <a:cubicBezTo>
                    <a:pt x="769272" y="604313"/>
                    <a:pt x="694033" y="604266"/>
                    <a:pt x="618795" y="604266"/>
                  </a:cubicBezTo>
                  <a:lnTo>
                    <a:pt x="584077" y="639833"/>
                  </a:lnTo>
                  <a:cubicBezTo>
                    <a:pt x="584077" y="777338"/>
                    <a:pt x="584548" y="909748"/>
                    <a:pt x="584548" y="1047064"/>
                  </a:cubicBezTo>
                  <a:lnTo>
                    <a:pt x="616012" y="1079000"/>
                  </a:lnTo>
                  <a:lnTo>
                    <a:pt x="680731" y="1012724"/>
                  </a:lnTo>
                  <a:lnTo>
                    <a:pt x="919796" y="1012724"/>
                  </a:lnTo>
                  <a:cubicBezTo>
                    <a:pt x="938570" y="919041"/>
                    <a:pt x="1021356" y="848473"/>
                    <a:pt x="1120605" y="848473"/>
                  </a:cubicBezTo>
                  <a:lnTo>
                    <a:pt x="1120605" y="848473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>
                    <a:lumMod val="60000"/>
                    <a:lumOff val="40000"/>
                  </a:schemeClr>
                </a:gs>
                <a:gs pos="75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2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6149EFE-B830-4603-8B67-009AF9087A39}"/>
                </a:ext>
              </a:extLst>
            </p:cNvPr>
            <p:cNvSpPr/>
            <p:nvPr/>
          </p:nvSpPr>
          <p:spPr>
            <a:xfrm>
              <a:off x="4962659" y="1653608"/>
              <a:ext cx="1066498" cy="1034469"/>
            </a:xfrm>
            <a:custGeom>
              <a:avLst/>
              <a:gdLst>
                <a:gd name="connsiteX0" fmla="*/ 941495 w 1066498"/>
                <a:gd name="connsiteY0" fmla="*/ 587567 h 1034469"/>
                <a:gd name="connsiteX1" fmla="*/ 992770 w 1066498"/>
                <a:gd name="connsiteY1" fmla="*/ 537094 h 1034469"/>
                <a:gd name="connsiteX2" fmla="*/ 992770 w 1066498"/>
                <a:gd name="connsiteY2" fmla="*/ 354352 h 1034469"/>
                <a:gd name="connsiteX3" fmla="*/ 897153 w 1066498"/>
                <a:gd name="connsiteY3" fmla="*/ 256471 h 1034469"/>
                <a:gd name="connsiteX4" fmla="*/ 403174 w 1066498"/>
                <a:gd name="connsiteY4" fmla="*/ 256471 h 1034469"/>
                <a:gd name="connsiteX5" fmla="*/ 204865 w 1066498"/>
                <a:gd name="connsiteY5" fmla="*/ 409731 h 1034469"/>
                <a:gd name="connsiteX6" fmla="*/ 0 w 1066498"/>
                <a:gd name="connsiteY6" fmla="*/ 204866 h 1034469"/>
                <a:gd name="connsiteX7" fmla="*/ 204865 w 1066498"/>
                <a:gd name="connsiteY7" fmla="*/ 0 h 1034469"/>
                <a:gd name="connsiteX8" fmla="*/ 408552 w 1066498"/>
                <a:gd name="connsiteY8" fmla="*/ 182742 h 1034469"/>
                <a:gd name="connsiteX9" fmla="*/ 927957 w 1066498"/>
                <a:gd name="connsiteY9" fmla="*/ 182742 h 1034469"/>
                <a:gd name="connsiteX10" fmla="*/ 1066499 w 1066498"/>
                <a:gd name="connsiteY10" fmla="*/ 324634 h 1034469"/>
                <a:gd name="connsiteX11" fmla="*/ 1066499 w 1066498"/>
                <a:gd name="connsiteY11" fmla="*/ 958948 h 1034469"/>
                <a:gd name="connsiteX12" fmla="*/ 992770 w 1066498"/>
                <a:gd name="connsiteY12" fmla="*/ 1034470 h 1034469"/>
                <a:gd name="connsiteX13" fmla="*/ 992770 w 1066498"/>
                <a:gd name="connsiteY13" fmla="*/ 574642 h 1034469"/>
                <a:gd name="connsiteX14" fmla="*/ 952910 w 1066498"/>
                <a:gd name="connsiteY14" fmla="*/ 614361 h 1034469"/>
                <a:gd name="connsiteX15" fmla="*/ 571152 w 1066498"/>
                <a:gd name="connsiteY15" fmla="*/ 614361 h 1034469"/>
                <a:gd name="connsiteX16" fmla="*/ 535585 w 1066498"/>
                <a:gd name="connsiteY16" fmla="*/ 649079 h 1034469"/>
                <a:gd name="connsiteX17" fmla="*/ 535585 w 1066498"/>
                <a:gd name="connsiteY17" fmla="*/ 837246 h 1034469"/>
                <a:gd name="connsiteX18" fmla="*/ 535632 w 1066498"/>
                <a:gd name="connsiteY18" fmla="*/ 837199 h 1034469"/>
                <a:gd name="connsiteX19" fmla="*/ 535632 w 1066498"/>
                <a:gd name="connsiteY19" fmla="*/ 874747 h 1034469"/>
                <a:gd name="connsiteX20" fmla="*/ 494357 w 1066498"/>
                <a:gd name="connsiteY20" fmla="*/ 915881 h 1034469"/>
                <a:gd name="connsiteX21" fmla="*/ 113777 w 1066498"/>
                <a:gd name="connsiteY21" fmla="*/ 915881 h 1034469"/>
                <a:gd name="connsiteX22" fmla="*/ 73163 w 1066498"/>
                <a:gd name="connsiteY22" fmla="*/ 943334 h 1034469"/>
                <a:gd name="connsiteX23" fmla="*/ 29388 w 1066498"/>
                <a:gd name="connsiteY23" fmla="*/ 899559 h 1034469"/>
                <a:gd name="connsiteX24" fmla="*/ 73163 w 1066498"/>
                <a:gd name="connsiteY24" fmla="*/ 855784 h 1034469"/>
                <a:gd name="connsiteX25" fmla="*/ 115664 w 1066498"/>
                <a:gd name="connsiteY25" fmla="*/ 889040 h 1034469"/>
                <a:gd name="connsiteX26" fmla="*/ 482941 w 1066498"/>
                <a:gd name="connsiteY26" fmla="*/ 889040 h 1034469"/>
                <a:gd name="connsiteX27" fmla="*/ 508838 w 1066498"/>
                <a:gd name="connsiteY27" fmla="*/ 863568 h 1034469"/>
                <a:gd name="connsiteX28" fmla="*/ 508838 w 1066498"/>
                <a:gd name="connsiteY28" fmla="*/ 637805 h 1034469"/>
                <a:gd name="connsiteX29" fmla="*/ 560397 w 1066498"/>
                <a:gd name="connsiteY29" fmla="*/ 587473 h 1034469"/>
                <a:gd name="connsiteX30" fmla="*/ 941495 w 1066498"/>
                <a:gd name="connsiteY30" fmla="*/ 587473 h 1034469"/>
                <a:gd name="connsiteX31" fmla="*/ 941495 w 1066498"/>
                <a:gd name="connsiteY31" fmla="*/ 587567 h 103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6498" h="1034469">
                  <a:moveTo>
                    <a:pt x="941495" y="587567"/>
                  </a:moveTo>
                  <a:lnTo>
                    <a:pt x="992770" y="537094"/>
                  </a:lnTo>
                  <a:lnTo>
                    <a:pt x="992770" y="354352"/>
                  </a:lnTo>
                  <a:lnTo>
                    <a:pt x="897153" y="256471"/>
                  </a:lnTo>
                  <a:lnTo>
                    <a:pt x="403174" y="256471"/>
                  </a:lnTo>
                  <a:cubicBezTo>
                    <a:pt x="380296" y="344635"/>
                    <a:pt x="300199" y="409731"/>
                    <a:pt x="204865" y="409731"/>
                  </a:cubicBezTo>
                  <a:cubicBezTo>
                    <a:pt x="91748" y="409731"/>
                    <a:pt x="0" y="318030"/>
                    <a:pt x="0" y="204866"/>
                  </a:cubicBezTo>
                  <a:cubicBezTo>
                    <a:pt x="0" y="91701"/>
                    <a:pt x="91701" y="0"/>
                    <a:pt x="204865" y="0"/>
                  </a:cubicBezTo>
                  <a:cubicBezTo>
                    <a:pt x="310530" y="0"/>
                    <a:pt x="397514" y="80003"/>
                    <a:pt x="408552" y="182742"/>
                  </a:cubicBezTo>
                  <a:lnTo>
                    <a:pt x="927957" y="182742"/>
                  </a:lnTo>
                  <a:lnTo>
                    <a:pt x="1066499" y="324634"/>
                  </a:lnTo>
                  <a:lnTo>
                    <a:pt x="1066499" y="958948"/>
                  </a:lnTo>
                  <a:lnTo>
                    <a:pt x="992770" y="1034470"/>
                  </a:lnTo>
                  <a:lnTo>
                    <a:pt x="992770" y="574642"/>
                  </a:lnTo>
                  <a:cubicBezTo>
                    <a:pt x="979326" y="587850"/>
                    <a:pt x="966212" y="601058"/>
                    <a:pt x="952910" y="614361"/>
                  </a:cubicBezTo>
                  <a:cubicBezTo>
                    <a:pt x="835500" y="614361"/>
                    <a:pt x="688562" y="614361"/>
                    <a:pt x="571152" y="614361"/>
                  </a:cubicBezTo>
                  <a:lnTo>
                    <a:pt x="535585" y="649079"/>
                  </a:lnTo>
                  <a:lnTo>
                    <a:pt x="535585" y="837246"/>
                  </a:lnTo>
                  <a:lnTo>
                    <a:pt x="535632" y="837199"/>
                  </a:lnTo>
                  <a:lnTo>
                    <a:pt x="535632" y="874747"/>
                  </a:lnTo>
                  <a:cubicBezTo>
                    <a:pt x="521716" y="888427"/>
                    <a:pt x="508131" y="902107"/>
                    <a:pt x="494357" y="915881"/>
                  </a:cubicBezTo>
                  <a:lnTo>
                    <a:pt x="113777" y="915881"/>
                  </a:lnTo>
                  <a:cubicBezTo>
                    <a:pt x="107315" y="931966"/>
                    <a:pt x="91560" y="943334"/>
                    <a:pt x="73163" y="943334"/>
                  </a:cubicBezTo>
                  <a:cubicBezTo>
                    <a:pt x="49011" y="943334"/>
                    <a:pt x="29388" y="923758"/>
                    <a:pt x="29388" y="899559"/>
                  </a:cubicBezTo>
                  <a:cubicBezTo>
                    <a:pt x="29388" y="875407"/>
                    <a:pt x="48964" y="855784"/>
                    <a:pt x="73163" y="855784"/>
                  </a:cubicBezTo>
                  <a:cubicBezTo>
                    <a:pt x="93683" y="855784"/>
                    <a:pt x="110947" y="869936"/>
                    <a:pt x="115664" y="889040"/>
                  </a:cubicBezTo>
                  <a:lnTo>
                    <a:pt x="482941" y="889040"/>
                  </a:lnTo>
                  <a:lnTo>
                    <a:pt x="508838" y="863568"/>
                  </a:lnTo>
                  <a:lnTo>
                    <a:pt x="508838" y="637805"/>
                  </a:lnTo>
                  <a:lnTo>
                    <a:pt x="560397" y="587473"/>
                  </a:lnTo>
                  <a:lnTo>
                    <a:pt x="941495" y="587473"/>
                  </a:lnTo>
                  <a:lnTo>
                    <a:pt x="941495" y="587567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>
                    <a:lumMod val="60000"/>
                    <a:lumOff val="40000"/>
                  </a:schemeClr>
                </a:gs>
                <a:gs pos="75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2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26056CE-D62E-404F-BCFB-61B516F46935}"/>
                </a:ext>
              </a:extLst>
            </p:cNvPr>
            <p:cNvSpPr/>
            <p:nvPr/>
          </p:nvSpPr>
          <p:spPr>
            <a:xfrm>
              <a:off x="5955193" y="2250987"/>
              <a:ext cx="2050353" cy="643654"/>
            </a:xfrm>
            <a:custGeom>
              <a:avLst/>
              <a:gdLst>
                <a:gd name="connsiteX0" fmla="*/ 1642132 w 2050353"/>
                <a:gd name="connsiteY0" fmla="*/ 295388 h 643654"/>
                <a:gd name="connsiteX1" fmla="*/ 835642 w 2050353"/>
                <a:gd name="connsiteY1" fmla="*/ 295388 h 643654"/>
                <a:gd name="connsiteX2" fmla="*/ 873143 w 2050353"/>
                <a:gd name="connsiteY2" fmla="*/ 257792 h 643654"/>
                <a:gd name="connsiteX3" fmla="*/ 873143 w 2050353"/>
                <a:gd name="connsiteY3" fmla="*/ 178402 h 643654"/>
                <a:gd name="connsiteX4" fmla="*/ 907908 w 2050353"/>
                <a:gd name="connsiteY4" fmla="*/ 142835 h 643654"/>
                <a:gd name="connsiteX5" fmla="*/ 1061546 w 2050353"/>
                <a:gd name="connsiteY5" fmla="*/ 142835 h 643654"/>
                <a:gd name="connsiteX6" fmla="*/ 1102019 w 2050353"/>
                <a:gd name="connsiteY6" fmla="*/ 169864 h 643654"/>
                <a:gd name="connsiteX7" fmla="*/ 1145747 w 2050353"/>
                <a:gd name="connsiteY7" fmla="*/ 126089 h 643654"/>
                <a:gd name="connsiteX8" fmla="*/ 1102019 w 2050353"/>
                <a:gd name="connsiteY8" fmla="*/ 82314 h 643654"/>
                <a:gd name="connsiteX9" fmla="*/ 1059423 w 2050353"/>
                <a:gd name="connsiteY9" fmla="*/ 115995 h 643654"/>
                <a:gd name="connsiteX10" fmla="*/ 896682 w 2050353"/>
                <a:gd name="connsiteY10" fmla="*/ 115995 h 643654"/>
                <a:gd name="connsiteX11" fmla="*/ 873426 w 2050353"/>
                <a:gd name="connsiteY11" fmla="*/ 139816 h 643654"/>
                <a:gd name="connsiteX12" fmla="*/ 873426 w 2050353"/>
                <a:gd name="connsiteY12" fmla="*/ 77833 h 643654"/>
                <a:gd name="connsiteX13" fmla="*/ 823047 w 2050353"/>
                <a:gd name="connsiteY13" fmla="*/ 26275 h 643654"/>
                <a:gd name="connsiteX14" fmla="*/ 652334 w 2050353"/>
                <a:gd name="connsiteY14" fmla="*/ 26275 h 643654"/>
                <a:gd name="connsiteX15" fmla="*/ 612191 w 2050353"/>
                <a:gd name="connsiteY15" fmla="*/ 0 h 643654"/>
                <a:gd name="connsiteX16" fmla="*/ 568416 w 2050353"/>
                <a:gd name="connsiteY16" fmla="*/ 43775 h 643654"/>
                <a:gd name="connsiteX17" fmla="*/ 612191 w 2050353"/>
                <a:gd name="connsiteY17" fmla="*/ 87550 h 643654"/>
                <a:gd name="connsiteX18" fmla="*/ 654928 w 2050353"/>
                <a:gd name="connsiteY18" fmla="*/ 53115 h 643654"/>
                <a:gd name="connsiteX19" fmla="*/ 811820 w 2050353"/>
                <a:gd name="connsiteY19" fmla="*/ 53115 h 643654"/>
                <a:gd name="connsiteX20" fmla="*/ 846538 w 2050353"/>
                <a:gd name="connsiteY20" fmla="*/ 88682 h 643654"/>
                <a:gd name="connsiteX21" fmla="*/ 846255 w 2050353"/>
                <a:gd name="connsiteY21" fmla="*/ 246376 h 643654"/>
                <a:gd name="connsiteX22" fmla="*/ 797999 w 2050353"/>
                <a:gd name="connsiteY22" fmla="*/ 295388 h 643654"/>
                <a:gd name="connsiteX23" fmla="*/ 138542 w 2050353"/>
                <a:gd name="connsiteY23" fmla="*/ 295388 h 643654"/>
                <a:gd name="connsiteX24" fmla="*/ 0 w 2050353"/>
                <a:gd name="connsiteY24" fmla="*/ 437279 h 643654"/>
                <a:gd name="connsiteX25" fmla="*/ 0 w 2050353"/>
                <a:gd name="connsiteY25" fmla="*/ 568133 h 643654"/>
                <a:gd name="connsiteX26" fmla="*/ 73729 w 2050353"/>
                <a:gd name="connsiteY26" fmla="*/ 643654 h 643654"/>
                <a:gd name="connsiteX27" fmla="*/ 73729 w 2050353"/>
                <a:gd name="connsiteY27" fmla="*/ 466997 h 643654"/>
                <a:gd name="connsiteX28" fmla="*/ 169345 w 2050353"/>
                <a:gd name="connsiteY28" fmla="*/ 369116 h 643654"/>
                <a:gd name="connsiteX29" fmla="*/ 1646755 w 2050353"/>
                <a:gd name="connsiteY29" fmla="*/ 369116 h 643654"/>
                <a:gd name="connsiteX30" fmla="*/ 1845488 w 2050353"/>
                <a:gd name="connsiteY30" fmla="*/ 524169 h 643654"/>
                <a:gd name="connsiteX31" fmla="*/ 2050354 w 2050353"/>
                <a:gd name="connsiteY31" fmla="*/ 319303 h 643654"/>
                <a:gd name="connsiteX32" fmla="*/ 1845488 w 2050353"/>
                <a:gd name="connsiteY32" fmla="*/ 114438 h 643654"/>
                <a:gd name="connsiteX33" fmla="*/ 1642132 w 2050353"/>
                <a:gd name="connsiteY33" fmla="*/ 295388 h 643654"/>
                <a:gd name="connsiteX34" fmla="*/ 1642132 w 2050353"/>
                <a:gd name="connsiteY34" fmla="*/ 295388 h 64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50353" h="643654">
                  <a:moveTo>
                    <a:pt x="1642132" y="295388"/>
                  </a:moveTo>
                  <a:lnTo>
                    <a:pt x="835642" y="295388"/>
                  </a:lnTo>
                  <a:cubicBezTo>
                    <a:pt x="848095" y="282746"/>
                    <a:pt x="860596" y="270340"/>
                    <a:pt x="873143" y="257792"/>
                  </a:cubicBezTo>
                  <a:cubicBezTo>
                    <a:pt x="873143" y="140382"/>
                    <a:pt x="873143" y="295812"/>
                    <a:pt x="873143" y="178402"/>
                  </a:cubicBezTo>
                  <a:lnTo>
                    <a:pt x="907908" y="142835"/>
                  </a:lnTo>
                  <a:lnTo>
                    <a:pt x="1061546" y="142835"/>
                  </a:lnTo>
                  <a:cubicBezTo>
                    <a:pt x="1068150" y="158685"/>
                    <a:pt x="1083764" y="169864"/>
                    <a:pt x="1102019" y="169864"/>
                  </a:cubicBezTo>
                  <a:cubicBezTo>
                    <a:pt x="1126171" y="169864"/>
                    <a:pt x="1145747" y="150288"/>
                    <a:pt x="1145747" y="126089"/>
                  </a:cubicBezTo>
                  <a:cubicBezTo>
                    <a:pt x="1145747" y="101938"/>
                    <a:pt x="1126171" y="82314"/>
                    <a:pt x="1102019" y="82314"/>
                  </a:cubicBezTo>
                  <a:cubicBezTo>
                    <a:pt x="1081311" y="82314"/>
                    <a:pt x="1063999" y="96701"/>
                    <a:pt x="1059423" y="115995"/>
                  </a:cubicBezTo>
                  <a:lnTo>
                    <a:pt x="896682" y="115995"/>
                  </a:lnTo>
                  <a:lnTo>
                    <a:pt x="873426" y="139816"/>
                  </a:lnTo>
                  <a:lnTo>
                    <a:pt x="873426" y="77833"/>
                  </a:lnTo>
                  <a:lnTo>
                    <a:pt x="823047" y="26275"/>
                  </a:lnTo>
                  <a:lnTo>
                    <a:pt x="652334" y="26275"/>
                  </a:lnTo>
                  <a:cubicBezTo>
                    <a:pt x="645588" y="10802"/>
                    <a:pt x="630163" y="0"/>
                    <a:pt x="612191" y="0"/>
                  </a:cubicBezTo>
                  <a:cubicBezTo>
                    <a:pt x="588039" y="0"/>
                    <a:pt x="568416" y="19576"/>
                    <a:pt x="568416" y="43775"/>
                  </a:cubicBezTo>
                  <a:cubicBezTo>
                    <a:pt x="568416" y="67927"/>
                    <a:pt x="587992" y="87550"/>
                    <a:pt x="612191" y="87550"/>
                  </a:cubicBezTo>
                  <a:cubicBezTo>
                    <a:pt x="633182" y="87550"/>
                    <a:pt x="650683" y="72786"/>
                    <a:pt x="654928" y="53115"/>
                  </a:cubicBezTo>
                  <a:lnTo>
                    <a:pt x="811820" y="53115"/>
                  </a:lnTo>
                  <a:lnTo>
                    <a:pt x="846538" y="88682"/>
                  </a:lnTo>
                  <a:cubicBezTo>
                    <a:pt x="846538" y="141373"/>
                    <a:pt x="846255" y="193733"/>
                    <a:pt x="846255" y="246376"/>
                  </a:cubicBezTo>
                  <a:lnTo>
                    <a:pt x="797999" y="295388"/>
                  </a:lnTo>
                  <a:lnTo>
                    <a:pt x="138542" y="295388"/>
                  </a:lnTo>
                  <a:lnTo>
                    <a:pt x="0" y="437279"/>
                  </a:lnTo>
                  <a:lnTo>
                    <a:pt x="0" y="568133"/>
                  </a:lnTo>
                  <a:lnTo>
                    <a:pt x="73729" y="643654"/>
                  </a:lnTo>
                  <a:lnTo>
                    <a:pt x="73729" y="466997"/>
                  </a:lnTo>
                  <a:lnTo>
                    <a:pt x="169345" y="369116"/>
                  </a:lnTo>
                  <a:lnTo>
                    <a:pt x="1646755" y="369116"/>
                  </a:lnTo>
                  <a:cubicBezTo>
                    <a:pt x="1669019" y="458176"/>
                    <a:pt x="1749541" y="524169"/>
                    <a:pt x="1845488" y="524169"/>
                  </a:cubicBezTo>
                  <a:cubicBezTo>
                    <a:pt x="1958605" y="524169"/>
                    <a:pt x="2050354" y="432468"/>
                    <a:pt x="2050354" y="319303"/>
                  </a:cubicBezTo>
                  <a:cubicBezTo>
                    <a:pt x="2050354" y="206139"/>
                    <a:pt x="1958652" y="114438"/>
                    <a:pt x="1845488" y="114438"/>
                  </a:cubicBezTo>
                  <a:cubicBezTo>
                    <a:pt x="1740531" y="114485"/>
                    <a:pt x="1653972" y="193544"/>
                    <a:pt x="1642132" y="295388"/>
                  </a:cubicBezTo>
                  <a:lnTo>
                    <a:pt x="1642132" y="295388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1">
                    <a:lumMod val="60000"/>
                    <a:lumOff val="40000"/>
                  </a:schemeClr>
                </a:gs>
                <a:gs pos="75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1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8551C85-ABF9-4DCF-8F0C-3607C126B6C0}"/>
                </a:ext>
              </a:extLst>
            </p:cNvPr>
            <p:cNvSpPr/>
            <p:nvPr/>
          </p:nvSpPr>
          <p:spPr>
            <a:xfrm>
              <a:off x="3915406" y="2577178"/>
              <a:ext cx="2113799" cy="1066734"/>
            </a:xfrm>
            <a:custGeom>
              <a:avLst/>
              <a:gdLst>
                <a:gd name="connsiteX0" fmla="*/ 204818 w 2113799"/>
                <a:gd name="connsiteY0" fmla="*/ 0 h 1066734"/>
                <a:gd name="connsiteX1" fmla="*/ 407608 w 2113799"/>
                <a:gd name="connsiteY1" fmla="*/ 175761 h 1066734"/>
                <a:gd name="connsiteX2" fmla="*/ 1975209 w 2113799"/>
                <a:gd name="connsiteY2" fmla="*/ 175761 h 1066734"/>
                <a:gd name="connsiteX3" fmla="*/ 2113752 w 2113799"/>
                <a:gd name="connsiteY3" fmla="*/ 317652 h 1066734"/>
                <a:gd name="connsiteX4" fmla="*/ 2113752 w 2113799"/>
                <a:gd name="connsiteY4" fmla="*/ 961260 h 1066734"/>
                <a:gd name="connsiteX5" fmla="*/ 2040023 w 2113799"/>
                <a:gd name="connsiteY5" fmla="*/ 1036781 h 1066734"/>
                <a:gd name="connsiteX6" fmla="*/ 2040023 w 2113799"/>
                <a:gd name="connsiteY6" fmla="*/ 347418 h 1066734"/>
                <a:gd name="connsiteX7" fmla="*/ 1944406 w 2113799"/>
                <a:gd name="connsiteY7" fmla="*/ 249537 h 1066734"/>
                <a:gd name="connsiteX8" fmla="*/ 404825 w 2113799"/>
                <a:gd name="connsiteY8" fmla="*/ 249537 h 1066734"/>
                <a:gd name="connsiteX9" fmla="*/ 204866 w 2113799"/>
                <a:gd name="connsiteY9" fmla="*/ 409778 h 1066734"/>
                <a:gd name="connsiteX10" fmla="*/ 0 w 2113799"/>
                <a:gd name="connsiteY10" fmla="*/ 204913 h 1066734"/>
                <a:gd name="connsiteX11" fmla="*/ 204818 w 2113799"/>
                <a:gd name="connsiteY11" fmla="*/ 0 h 1066734"/>
                <a:gd name="connsiteX12" fmla="*/ 204818 w 2113799"/>
                <a:gd name="connsiteY12" fmla="*/ 0 h 1066734"/>
                <a:gd name="connsiteX13" fmla="*/ 2113799 w 2113799"/>
                <a:gd name="connsiteY13" fmla="*/ 1066546 h 1066734"/>
                <a:gd name="connsiteX14" fmla="*/ 2113799 w 2113799"/>
                <a:gd name="connsiteY14" fmla="*/ 1066735 h 1066734"/>
                <a:gd name="connsiteX15" fmla="*/ 2113658 w 2113799"/>
                <a:gd name="connsiteY15" fmla="*/ 1066735 h 1066734"/>
                <a:gd name="connsiteX16" fmla="*/ 2113799 w 2113799"/>
                <a:gd name="connsiteY16" fmla="*/ 1066546 h 1066734"/>
                <a:gd name="connsiteX17" fmla="*/ 2113799 w 2113799"/>
                <a:gd name="connsiteY17" fmla="*/ 1066546 h 106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13799" h="1066734">
                  <a:moveTo>
                    <a:pt x="204818" y="0"/>
                  </a:moveTo>
                  <a:cubicBezTo>
                    <a:pt x="308077" y="0"/>
                    <a:pt x="393504" y="76418"/>
                    <a:pt x="407608" y="175761"/>
                  </a:cubicBezTo>
                  <a:lnTo>
                    <a:pt x="1975209" y="175761"/>
                  </a:lnTo>
                  <a:lnTo>
                    <a:pt x="2113752" y="317652"/>
                  </a:lnTo>
                  <a:lnTo>
                    <a:pt x="2113752" y="961260"/>
                  </a:lnTo>
                  <a:lnTo>
                    <a:pt x="2040023" y="1036781"/>
                  </a:lnTo>
                  <a:lnTo>
                    <a:pt x="2040023" y="347418"/>
                  </a:lnTo>
                  <a:lnTo>
                    <a:pt x="1944406" y="249537"/>
                  </a:lnTo>
                  <a:lnTo>
                    <a:pt x="404825" y="249537"/>
                  </a:lnTo>
                  <a:cubicBezTo>
                    <a:pt x="384447" y="341191"/>
                    <a:pt x="302652" y="409778"/>
                    <a:pt x="204866" y="409778"/>
                  </a:cubicBezTo>
                  <a:cubicBezTo>
                    <a:pt x="91701" y="409778"/>
                    <a:pt x="0" y="318077"/>
                    <a:pt x="0" y="204913"/>
                  </a:cubicBezTo>
                  <a:cubicBezTo>
                    <a:pt x="-47" y="91701"/>
                    <a:pt x="91701" y="0"/>
                    <a:pt x="204818" y="0"/>
                  </a:cubicBezTo>
                  <a:lnTo>
                    <a:pt x="204818" y="0"/>
                  </a:lnTo>
                  <a:close/>
                  <a:moveTo>
                    <a:pt x="2113799" y="1066546"/>
                  </a:moveTo>
                  <a:lnTo>
                    <a:pt x="2113799" y="1066735"/>
                  </a:lnTo>
                  <a:lnTo>
                    <a:pt x="2113658" y="1066735"/>
                  </a:lnTo>
                  <a:lnTo>
                    <a:pt x="2113799" y="1066546"/>
                  </a:lnTo>
                  <a:lnTo>
                    <a:pt x="2113799" y="1066546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1">
                    <a:lumMod val="60000"/>
                    <a:lumOff val="40000"/>
                  </a:schemeClr>
                </a:gs>
                <a:gs pos="75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1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EFE2E11-9674-49F1-AFB4-7ABA1BCD9599}"/>
                </a:ext>
              </a:extLst>
            </p:cNvPr>
            <p:cNvSpPr/>
            <p:nvPr/>
          </p:nvSpPr>
          <p:spPr>
            <a:xfrm>
              <a:off x="5955240" y="2885018"/>
              <a:ext cx="1129567" cy="935551"/>
            </a:xfrm>
            <a:custGeom>
              <a:avLst/>
              <a:gdLst>
                <a:gd name="connsiteX0" fmla="*/ 500961 w 1129567"/>
                <a:gd name="connsiteY0" fmla="*/ 587237 h 935551"/>
                <a:gd name="connsiteX1" fmla="*/ 373692 w 1129567"/>
                <a:gd name="connsiteY1" fmla="*/ 587237 h 935551"/>
                <a:gd name="connsiteX2" fmla="*/ 410391 w 1129567"/>
                <a:gd name="connsiteY2" fmla="*/ 550491 h 935551"/>
                <a:gd name="connsiteX3" fmla="*/ 410391 w 1129567"/>
                <a:gd name="connsiteY3" fmla="*/ 95003 h 935551"/>
                <a:gd name="connsiteX4" fmla="*/ 445110 w 1129567"/>
                <a:gd name="connsiteY4" fmla="*/ 59436 h 935551"/>
                <a:gd name="connsiteX5" fmla="*/ 1044894 w 1129567"/>
                <a:gd name="connsiteY5" fmla="*/ 59436 h 935551"/>
                <a:gd name="connsiteX6" fmla="*/ 1085792 w 1129567"/>
                <a:gd name="connsiteY6" fmla="*/ 87550 h 935551"/>
                <a:gd name="connsiteX7" fmla="*/ 1129567 w 1129567"/>
                <a:gd name="connsiteY7" fmla="*/ 43775 h 935551"/>
                <a:gd name="connsiteX8" fmla="*/ 1085792 w 1129567"/>
                <a:gd name="connsiteY8" fmla="*/ 0 h 935551"/>
                <a:gd name="connsiteX9" fmla="*/ 1043479 w 1129567"/>
                <a:gd name="connsiteY9" fmla="*/ 32595 h 935551"/>
                <a:gd name="connsiteX10" fmla="*/ 433883 w 1129567"/>
                <a:gd name="connsiteY10" fmla="*/ 32595 h 935551"/>
                <a:gd name="connsiteX11" fmla="*/ 383504 w 1129567"/>
                <a:gd name="connsiteY11" fmla="*/ 84154 h 935551"/>
                <a:gd name="connsiteX12" fmla="*/ 383504 w 1129567"/>
                <a:gd name="connsiteY12" fmla="*/ 539075 h 935551"/>
                <a:gd name="connsiteX13" fmla="*/ 336050 w 1129567"/>
                <a:gd name="connsiteY13" fmla="*/ 587237 h 935551"/>
                <a:gd name="connsiteX14" fmla="*/ 138543 w 1129567"/>
                <a:gd name="connsiteY14" fmla="*/ 587237 h 935551"/>
                <a:gd name="connsiteX15" fmla="*/ 0 w 1129567"/>
                <a:gd name="connsiteY15" fmla="*/ 729176 h 935551"/>
                <a:gd name="connsiteX16" fmla="*/ 0 w 1129567"/>
                <a:gd name="connsiteY16" fmla="*/ 860030 h 935551"/>
                <a:gd name="connsiteX17" fmla="*/ 73729 w 1129567"/>
                <a:gd name="connsiteY17" fmla="*/ 935551 h 935551"/>
                <a:gd name="connsiteX18" fmla="*/ 73729 w 1129567"/>
                <a:gd name="connsiteY18" fmla="*/ 758894 h 935551"/>
                <a:gd name="connsiteX19" fmla="*/ 169346 w 1129567"/>
                <a:gd name="connsiteY19" fmla="*/ 661013 h 935551"/>
                <a:gd name="connsiteX20" fmla="*/ 496998 w 1129567"/>
                <a:gd name="connsiteY20" fmla="*/ 661013 h 935551"/>
                <a:gd name="connsiteX21" fmla="*/ 700213 w 1129567"/>
                <a:gd name="connsiteY21" fmla="*/ 839652 h 935551"/>
                <a:gd name="connsiteX22" fmla="*/ 905078 w 1129567"/>
                <a:gd name="connsiteY22" fmla="*/ 634786 h 935551"/>
                <a:gd name="connsiteX23" fmla="*/ 700213 w 1129567"/>
                <a:gd name="connsiteY23" fmla="*/ 429921 h 935551"/>
                <a:gd name="connsiteX24" fmla="*/ 500961 w 1129567"/>
                <a:gd name="connsiteY24" fmla="*/ 587237 h 935551"/>
                <a:gd name="connsiteX25" fmla="*/ 500961 w 1129567"/>
                <a:gd name="connsiteY25" fmla="*/ 587237 h 93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29567" h="935551">
                  <a:moveTo>
                    <a:pt x="500961" y="587237"/>
                  </a:moveTo>
                  <a:lnTo>
                    <a:pt x="373692" y="587237"/>
                  </a:lnTo>
                  <a:cubicBezTo>
                    <a:pt x="385909" y="574878"/>
                    <a:pt x="398080" y="562755"/>
                    <a:pt x="410391" y="550491"/>
                  </a:cubicBezTo>
                  <a:cubicBezTo>
                    <a:pt x="410391" y="433081"/>
                    <a:pt x="410391" y="212413"/>
                    <a:pt x="410391" y="95003"/>
                  </a:cubicBezTo>
                  <a:lnTo>
                    <a:pt x="445110" y="59436"/>
                  </a:lnTo>
                  <a:lnTo>
                    <a:pt x="1044894" y="59436"/>
                  </a:lnTo>
                  <a:cubicBezTo>
                    <a:pt x="1051168" y="75852"/>
                    <a:pt x="1067112" y="87550"/>
                    <a:pt x="1085792" y="87550"/>
                  </a:cubicBezTo>
                  <a:cubicBezTo>
                    <a:pt x="1109944" y="87550"/>
                    <a:pt x="1129567" y="67974"/>
                    <a:pt x="1129567" y="43775"/>
                  </a:cubicBezTo>
                  <a:cubicBezTo>
                    <a:pt x="1129567" y="19623"/>
                    <a:pt x="1109991" y="0"/>
                    <a:pt x="1085792" y="0"/>
                  </a:cubicBezTo>
                  <a:cubicBezTo>
                    <a:pt x="1065508" y="0"/>
                    <a:pt x="1048385" y="13868"/>
                    <a:pt x="1043479" y="32595"/>
                  </a:cubicBezTo>
                  <a:lnTo>
                    <a:pt x="433883" y="32595"/>
                  </a:lnTo>
                  <a:lnTo>
                    <a:pt x="383504" y="84154"/>
                  </a:lnTo>
                  <a:lnTo>
                    <a:pt x="383504" y="539075"/>
                  </a:lnTo>
                  <a:lnTo>
                    <a:pt x="336050" y="587237"/>
                  </a:lnTo>
                  <a:lnTo>
                    <a:pt x="138543" y="587237"/>
                  </a:lnTo>
                  <a:lnTo>
                    <a:pt x="0" y="729176"/>
                  </a:lnTo>
                  <a:lnTo>
                    <a:pt x="0" y="860030"/>
                  </a:lnTo>
                  <a:lnTo>
                    <a:pt x="73729" y="935551"/>
                  </a:lnTo>
                  <a:lnTo>
                    <a:pt x="73729" y="758894"/>
                  </a:lnTo>
                  <a:lnTo>
                    <a:pt x="169346" y="661013"/>
                  </a:lnTo>
                  <a:lnTo>
                    <a:pt x="496998" y="661013"/>
                  </a:lnTo>
                  <a:cubicBezTo>
                    <a:pt x="509876" y="761771"/>
                    <a:pt x="595917" y="839652"/>
                    <a:pt x="700213" y="839652"/>
                  </a:cubicBezTo>
                  <a:cubicBezTo>
                    <a:pt x="813330" y="839652"/>
                    <a:pt x="905078" y="747950"/>
                    <a:pt x="905078" y="634786"/>
                  </a:cubicBezTo>
                  <a:cubicBezTo>
                    <a:pt x="905078" y="521622"/>
                    <a:pt x="813377" y="429921"/>
                    <a:pt x="700213" y="429921"/>
                  </a:cubicBezTo>
                  <a:cubicBezTo>
                    <a:pt x="603464" y="429921"/>
                    <a:pt x="522377" y="496998"/>
                    <a:pt x="500961" y="587237"/>
                  </a:cubicBezTo>
                  <a:lnTo>
                    <a:pt x="500961" y="587237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>
                    <a:lumMod val="60000"/>
                    <a:lumOff val="40000"/>
                  </a:schemeClr>
                </a:gs>
                <a:gs pos="75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2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ABA679A-DD96-4F13-90FB-7E6E36713C85}"/>
                </a:ext>
              </a:extLst>
            </p:cNvPr>
            <p:cNvSpPr/>
            <p:nvPr/>
          </p:nvSpPr>
          <p:spPr>
            <a:xfrm>
              <a:off x="4988414" y="3041580"/>
              <a:ext cx="1040790" cy="1588922"/>
            </a:xfrm>
            <a:custGeom>
              <a:avLst/>
              <a:gdLst>
                <a:gd name="connsiteX0" fmla="*/ 256565 w 1040790"/>
                <a:gd name="connsiteY0" fmla="*/ 487658 h 1588922"/>
                <a:gd name="connsiteX1" fmla="*/ 453883 w 1040790"/>
                <a:gd name="connsiteY1" fmla="*/ 637192 h 1588922"/>
                <a:gd name="connsiteX2" fmla="*/ 697146 w 1040790"/>
                <a:gd name="connsiteY2" fmla="*/ 637192 h 1588922"/>
                <a:gd name="connsiteX3" fmla="*/ 664126 w 1040790"/>
                <a:gd name="connsiteY3" fmla="*/ 604172 h 1588922"/>
                <a:gd name="connsiteX4" fmla="*/ 664126 w 1040790"/>
                <a:gd name="connsiteY4" fmla="*/ 395721 h 1588922"/>
                <a:gd name="connsiteX5" fmla="*/ 629408 w 1040790"/>
                <a:gd name="connsiteY5" fmla="*/ 360107 h 1588922"/>
                <a:gd name="connsiteX6" fmla="*/ 441241 w 1040790"/>
                <a:gd name="connsiteY6" fmla="*/ 360107 h 1588922"/>
                <a:gd name="connsiteX7" fmla="*/ 441289 w 1040790"/>
                <a:gd name="connsiteY7" fmla="*/ 360154 h 1588922"/>
                <a:gd name="connsiteX8" fmla="*/ 403740 w 1040790"/>
                <a:gd name="connsiteY8" fmla="*/ 360154 h 1588922"/>
                <a:gd name="connsiteX9" fmla="*/ 362607 w 1040790"/>
                <a:gd name="connsiteY9" fmla="*/ 318879 h 1588922"/>
                <a:gd name="connsiteX10" fmla="*/ 362607 w 1040790"/>
                <a:gd name="connsiteY10" fmla="*/ 91984 h 1588922"/>
                <a:gd name="connsiteX11" fmla="*/ 327889 w 1040790"/>
                <a:gd name="connsiteY11" fmla="*/ 56417 h 1588922"/>
                <a:gd name="connsiteX12" fmla="*/ 85663 w 1040790"/>
                <a:gd name="connsiteY12" fmla="*/ 56417 h 1588922"/>
                <a:gd name="connsiteX13" fmla="*/ 43775 w 1040790"/>
                <a:gd name="connsiteY13" fmla="*/ 87503 h 1588922"/>
                <a:gd name="connsiteX14" fmla="*/ 0 w 1040790"/>
                <a:gd name="connsiteY14" fmla="*/ 43728 h 1588922"/>
                <a:gd name="connsiteX15" fmla="*/ 43775 w 1040790"/>
                <a:gd name="connsiteY15" fmla="*/ 0 h 1588922"/>
                <a:gd name="connsiteX16" fmla="*/ 85192 w 1040790"/>
                <a:gd name="connsiteY16" fmla="*/ 29671 h 1588922"/>
                <a:gd name="connsiteX17" fmla="*/ 339068 w 1040790"/>
                <a:gd name="connsiteY17" fmla="*/ 29671 h 1588922"/>
                <a:gd name="connsiteX18" fmla="*/ 389400 w 1040790"/>
                <a:gd name="connsiteY18" fmla="*/ 81229 h 1588922"/>
                <a:gd name="connsiteX19" fmla="*/ 389400 w 1040790"/>
                <a:gd name="connsiteY19" fmla="*/ 307511 h 1588922"/>
                <a:gd name="connsiteX20" fmla="*/ 414873 w 1040790"/>
                <a:gd name="connsiteY20" fmla="*/ 333408 h 1588922"/>
                <a:gd name="connsiteX21" fmla="*/ 640588 w 1040790"/>
                <a:gd name="connsiteY21" fmla="*/ 333408 h 1588922"/>
                <a:gd name="connsiteX22" fmla="*/ 690920 w 1040790"/>
                <a:gd name="connsiteY22" fmla="*/ 384966 h 1588922"/>
                <a:gd name="connsiteX23" fmla="*/ 690920 w 1040790"/>
                <a:gd name="connsiteY23" fmla="*/ 592803 h 1588922"/>
                <a:gd name="connsiteX24" fmla="*/ 734695 w 1040790"/>
                <a:gd name="connsiteY24" fmla="*/ 637286 h 1588922"/>
                <a:gd name="connsiteX25" fmla="*/ 902248 w 1040790"/>
                <a:gd name="connsiteY25" fmla="*/ 637286 h 1588922"/>
                <a:gd name="connsiteX26" fmla="*/ 1040791 w 1040790"/>
                <a:gd name="connsiteY26" fmla="*/ 779225 h 1588922"/>
                <a:gd name="connsiteX27" fmla="*/ 1040791 w 1040790"/>
                <a:gd name="connsiteY27" fmla="*/ 1513401 h 1588922"/>
                <a:gd name="connsiteX28" fmla="*/ 967062 w 1040790"/>
                <a:gd name="connsiteY28" fmla="*/ 1588923 h 1588922"/>
                <a:gd name="connsiteX29" fmla="*/ 967062 w 1040790"/>
                <a:gd name="connsiteY29" fmla="*/ 808849 h 1588922"/>
                <a:gd name="connsiteX30" fmla="*/ 871445 w 1040790"/>
                <a:gd name="connsiteY30" fmla="*/ 710968 h 1588922"/>
                <a:gd name="connsiteX31" fmla="*/ 739978 w 1040790"/>
                <a:gd name="connsiteY31" fmla="*/ 710968 h 1588922"/>
                <a:gd name="connsiteX32" fmla="*/ 690920 w 1040790"/>
                <a:gd name="connsiteY32" fmla="*/ 760781 h 1588922"/>
                <a:gd name="connsiteX33" fmla="*/ 690920 w 1040790"/>
                <a:gd name="connsiteY33" fmla="*/ 968618 h 1588922"/>
                <a:gd name="connsiteX34" fmla="*/ 640588 w 1040790"/>
                <a:gd name="connsiteY34" fmla="*/ 1020177 h 1588922"/>
                <a:gd name="connsiteX35" fmla="*/ 414826 w 1040790"/>
                <a:gd name="connsiteY35" fmla="*/ 1020177 h 1588922"/>
                <a:gd name="connsiteX36" fmla="*/ 389353 w 1040790"/>
                <a:gd name="connsiteY36" fmla="*/ 1046074 h 1588922"/>
                <a:gd name="connsiteX37" fmla="*/ 389353 w 1040790"/>
                <a:gd name="connsiteY37" fmla="*/ 1161172 h 1588922"/>
                <a:gd name="connsiteX38" fmla="*/ 418269 w 1040790"/>
                <a:gd name="connsiteY38" fmla="*/ 1202353 h 1588922"/>
                <a:gd name="connsiteX39" fmla="*/ 374541 w 1040790"/>
                <a:gd name="connsiteY39" fmla="*/ 1246081 h 1588922"/>
                <a:gd name="connsiteX40" fmla="*/ 330766 w 1040790"/>
                <a:gd name="connsiteY40" fmla="*/ 1202353 h 1588922"/>
                <a:gd name="connsiteX41" fmla="*/ 362560 w 1040790"/>
                <a:gd name="connsiteY41" fmla="*/ 1160276 h 1588922"/>
                <a:gd name="connsiteX42" fmla="*/ 362560 w 1040790"/>
                <a:gd name="connsiteY42" fmla="*/ 1034658 h 1588922"/>
                <a:gd name="connsiteX43" fmla="*/ 403693 w 1040790"/>
                <a:gd name="connsiteY43" fmla="*/ 993383 h 1588922"/>
                <a:gd name="connsiteX44" fmla="*/ 441241 w 1040790"/>
                <a:gd name="connsiteY44" fmla="*/ 993383 h 1588922"/>
                <a:gd name="connsiteX45" fmla="*/ 441194 w 1040790"/>
                <a:gd name="connsiteY45" fmla="*/ 993430 h 1588922"/>
                <a:gd name="connsiteX46" fmla="*/ 629361 w 1040790"/>
                <a:gd name="connsiteY46" fmla="*/ 993430 h 1588922"/>
                <a:gd name="connsiteX47" fmla="*/ 664079 w 1040790"/>
                <a:gd name="connsiteY47" fmla="*/ 957816 h 1588922"/>
                <a:gd name="connsiteX48" fmla="*/ 664079 w 1040790"/>
                <a:gd name="connsiteY48" fmla="*/ 749365 h 1588922"/>
                <a:gd name="connsiteX49" fmla="*/ 702382 w 1040790"/>
                <a:gd name="connsiteY49" fmla="*/ 710968 h 1588922"/>
                <a:gd name="connsiteX50" fmla="*/ 460582 w 1040790"/>
                <a:gd name="connsiteY50" fmla="*/ 710968 h 1588922"/>
                <a:gd name="connsiteX51" fmla="*/ 256518 w 1040790"/>
                <a:gd name="connsiteY51" fmla="*/ 897389 h 1588922"/>
                <a:gd name="connsiteX52" fmla="*/ 51653 w 1040790"/>
                <a:gd name="connsiteY52" fmla="*/ 692524 h 1588922"/>
                <a:gd name="connsiteX53" fmla="*/ 256565 w 1040790"/>
                <a:gd name="connsiteY53" fmla="*/ 487658 h 1588922"/>
                <a:gd name="connsiteX54" fmla="*/ 256565 w 1040790"/>
                <a:gd name="connsiteY54" fmla="*/ 487658 h 158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040790" h="1588922">
                  <a:moveTo>
                    <a:pt x="256565" y="487658"/>
                  </a:moveTo>
                  <a:cubicBezTo>
                    <a:pt x="350531" y="487658"/>
                    <a:pt x="429732" y="550962"/>
                    <a:pt x="453883" y="637192"/>
                  </a:cubicBezTo>
                  <a:lnTo>
                    <a:pt x="697146" y="637192"/>
                  </a:lnTo>
                  <a:cubicBezTo>
                    <a:pt x="686155" y="626154"/>
                    <a:pt x="675212" y="615210"/>
                    <a:pt x="664126" y="604172"/>
                  </a:cubicBezTo>
                  <a:cubicBezTo>
                    <a:pt x="664126" y="486762"/>
                    <a:pt x="664126" y="513131"/>
                    <a:pt x="664126" y="395721"/>
                  </a:cubicBezTo>
                  <a:lnTo>
                    <a:pt x="629408" y="360107"/>
                  </a:lnTo>
                  <a:lnTo>
                    <a:pt x="441241" y="360107"/>
                  </a:lnTo>
                  <a:lnTo>
                    <a:pt x="441289" y="360154"/>
                  </a:lnTo>
                  <a:lnTo>
                    <a:pt x="403740" y="360154"/>
                  </a:lnTo>
                  <a:cubicBezTo>
                    <a:pt x="390061" y="346238"/>
                    <a:pt x="376381" y="332653"/>
                    <a:pt x="362607" y="318879"/>
                  </a:cubicBezTo>
                  <a:cubicBezTo>
                    <a:pt x="362607" y="201469"/>
                    <a:pt x="362607" y="209394"/>
                    <a:pt x="362607" y="91984"/>
                  </a:cubicBezTo>
                  <a:lnTo>
                    <a:pt x="327889" y="56417"/>
                  </a:lnTo>
                  <a:lnTo>
                    <a:pt x="85663" y="56417"/>
                  </a:lnTo>
                  <a:cubicBezTo>
                    <a:pt x="80239" y="74389"/>
                    <a:pt x="63540" y="87503"/>
                    <a:pt x="43775" y="87503"/>
                  </a:cubicBezTo>
                  <a:cubicBezTo>
                    <a:pt x="19623" y="87503"/>
                    <a:pt x="0" y="67927"/>
                    <a:pt x="0" y="43728"/>
                  </a:cubicBezTo>
                  <a:cubicBezTo>
                    <a:pt x="0" y="19576"/>
                    <a:pt x="19623" y="0"/>
                    <a:pt x="43775" y="0"/>
                  </a:cubicBezTo>
                  <a:cubicBezTo>
                    <a:pt x="62974" y="0"/>
                    <a:pt x="79342" y="12406"/>
                    <a:pt x="85192" y="29671"/>
                  </a:cubicBezTo>
                  <a:lnTo>
                    <a:pt x="339068" y="29671"/>
                  </a:lnTo>
                  <a:lnTo>
                    <a:pt x="389400" y="81229"/>
                  </a:lnTo>
                  <a:lnTo>
                    <a:pt x="389400" y="307511"/>
                  </a:lnTo>
                  <a:lnTo>
                    <a:pt x="414873" y="333408"/>
                  </a:lnTo>
                  <a:lnTo>
                    <a:pt x="640588" y="333408"/>
                  </a:lnTo>
                  <a:lnTo>
                    <a:pt x="690920" y="384966"/>
                  </a:lnTo>
                  <a:lnTo>
                    <a:pt x="690920" y="592803"/>
                  </a:lnTo>
                  <a:lnTo>
                    <a:pt x="734695" y="637286"/>
                  </a:lnTo>
                  <a:lnTo>
                    <a:pt x="902248" y="637286"/>
                  </a:lnTo>
                  <a:lnTo>
                    <a:pt x="1040791" y="779225"/>
                  </a:lnTo>
                  <a:lnTo>
                    <a:pt x="1040791" y="1513401"/>
                  </a:lnTo>
                  <a:lnTo>
                    <a:pt x="967062" y="1588923"/>
                  </a:lnTo>
                  <a:lnTo>
                    <a:pt x="967062" y="808849"/>
                  </a:lnTo>
                  <a:lnTo>
                    <a:pt x="871445" y="710968"/>
                  </a:lnTo>
                  <a:lnTo>
                    <a:pt x="739978" y="710968"/>
                  </a:lnTo>
                  <a:lnTo>
                    <a:pt x="690920" y="760781"/>
                  </a:lnTo>
                  <a:lnTo>
                    <a:pt x="690920" y="968618"/>
                  </a:lnTo>
                  <a:lnTo>
                    <a:pt x="640588" y="1020177"/>
                  </a:lnTo>
                  <a:lnTo>
                    <a:pt x="414826" y="1020177"/>
                  </a:lnTo>
                  <a:lnTo>
                    <a:pt x="389353" y="1046074"/>
                  </a:lnTo>
                  <a:lnTo>
                    <a:pt x="389353" y="1161172"/>
                  </a:lnTo>
                  <a:cubicBezTo>
                    <a:pt x="406240" y="1167257"/>
                    <a:pt x="418269" y="1183390"/>
                    <a:pt x="418269" y="1202353"/>
                  </a:cubicBezTo>
                  <a:cubicBezTo>
                    <a:pt x="418269" y="1226505"/>
                    <a:pt x="398693" y="1246081"/>
                    <a:pt x="374541" y="1246081"/>
                  </a:cubicBezTo>
                  <a:cubicBezTo>
                    <a:pt x="350389" y="1246081"/>
                    <a:pt x="330766" y="1226505"/>
                    <a:pt x="330766" y="1202353"/>
                  </a:cubicBezTo>
                  <a:cubicBezTo>
                    <a:pt x="330766" y="1182352"/>
                    <a:pt x="344210" y="1165465"/>
                    <a:pt x="362560" y="1160276"/>
                  </a:cubicBezTo>
                  <a:lnTo>
                    <a:pt x="362560" y="1034658"/>
                  </a:lnTo>
                  <a:cubicBezTo>
                    <a:pt x="376334" y="1020884"/>
                    <a:pt x="390013" y="1007299"/>
                    <a:pt x="403693" y="993383"/>
                  </a:cubicBezTo>
                  <a:lnTo>
                    <a:pt x="441241" y="993383"/>
                  </a:lnTo>
                  <a:lnTo>
                    <a:pt x="441194" y="993430"/>
                  </a:lnTo>
                  <a:lnTo>
                    <a:pt x="629361" y="993430"/>
                  </a:lnTo>
                  <a:lnTo>
                    <a:pt x="664079" y="957816"/>
                  </a:lnTo>
                  <a:cubicBezTo>
                    <a:pt x="664079" y="840406"/>
                    <a:pt x="664079" y="866775"/>
                    <a:pt x="664079" y="749365"/>
                  </a:cubicBezTo>
                  <a:cubicBezTo>
                    <a:pt x="676910" y="736535"/>
                    <a:pt x="689599" y="723893"/>
                    <a:pt x="702382" y="710968"/>
                  </a:cubicBezTo>
                  <a:lnTo>
                    <a:pt x="460582" y="710968"/>
                  </a:lnTo>
                  <a:cubicBezTo>
                    <a:pt x="451242" y="815453"/>
                    <a:pt x="363456" y="897389"/>
                    <a:pt x="256518" y="897389"/>
                  </a:cubicBezTo>
                  <a:cubicBezTo>
                    <a:pt x="143401" y="897389"/>
                    <a:pt x="51653" y="805688"/>
                    <a:pt x="51653" y="692524"/>
                  </a:cubicBezTo>
                  <a:cubicBezTo>
                    <a:pt x="51747" y="579407"/>
                    <a:pt x="143448" y="487658"/>
                    <a:pt x="256565" y="487658"/>
                  </a:cubicBezTo>
                  <a:lnTo>
                    <a:pt x="256565" y="487658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2">
                    <a:lumMod val="60000"/>
                    <a:lumOff val="40000"/>
                  </a:schemeClr>
                </a:gs>
                <a:gs pos="75000">
                  <a:schemeClr val="accent2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2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EFC6CC5-FCFF-4ABE-85F9-199B02C25060}"/>
                </a:ext>
              </a:extLst>
            </p:cNvPr>
            <p:cNvSpPr/>
            <p:nvPr/>
          </p:nvSpPr>
          <p:spPr>
            <a:xfrm>
              <a:off x="5955193" y="4313417"/>
              <a:ext cx="1410567" cy="625965"/>
            </a:xfrm>
            <a:custGeom>
              <a:avLst/>
              <a:gdLst>
                <a:gd name="connsiteX0" fmla="*/ 1205702 w 1410567"/>
                <a:gd name="connsiteY0" fmla="*/ 0 h 625965"/>
                <a:gd name="connsiteX1" fmla="*/ 1410567 w 1410567"/>
                <a:gd name="connsiteY1" fmla="*/ 204866 h 625965"/>
                <a:gd name="connsiteX2" fmla="*/ 1205702 w 1410567"/>
                <a:gd name="connsiteY2" fmla="*/ 409731 h 625965"/>
                <a:gd name="connsiteX3" fmla="*/ 1005648 w 1410567"/>
                <a:gd name="connsiteY3" fmla="*/ 249112 h 625965"/>
                <a:gd name="connsiteX4" fmla="*/ 370626 w 1410567"/>
                <a:gd name="connsiteY4" fmla="*/ 249112 h 625965"/>
                <a:gd name="connsiteX5" fmla="*/ 410391 w 1410567"/>
                <a:gd name="connsiteY5" fmla="*/ 289019 h 625965"/>
                <a:gd name="connsiteX6" fmla="*/ 410391 w 1410567"/>
                <a:gd name="connsiteY6" fmla="*/ 534358 h 625965"/>
                <a:gd name="connsiteX7" fmla="*/ 445110 w 1410567"/>
                <a:gd name="connsiteY7" fmla="*/ 569925 h 625965"/>
                <a:gd name="connsiteX8" fmla="*/ 573982 w 1410567"/>
                <a:gd name="connsiteY8" fmla="*/ 569925 h 625965"/>
                <a:gd name="connsiteX9" fmla="*/ 615964 w 1410567"/>
                <a:gd name="connsiteY9" fmla="*/ 538509 h 625965"/>
                <a:gd name="connsiteX10" fmla="*/ 659740 w 1410567"/>
                <a:gd name="connsiteY10" fmla="*/ 582237 h 625965"/>
                <a:gd name="connsiteX11" fmla="*/ 615964 w 1410567"/>
                <a:gd name="connsiteY11" fmla="*/ 625965 h 625965"/>
                <a:gd name="connsiteX12" fmla="*/ 574642 w 1410567"/>
                <a:gd name="connsiteY12" fmla="*/ 596719 h 625965"/>
                <a:gd name="connsiteX13" fmla="*/ 433883 w 1410567"/>
                <a:gd name="connsiteY13" fmla="*/ 596719 h 625965"/>
                <a:gd name="connsiteX14" fmla="*/ 383504 w 1410567"/>
                <a:gd name="connsiteY14" fmla="*/ 545160 h 625965"/>
                <a:gd name="connsiteX15" fmla="*/ 383504 w 1410567"/>
                <a:gd name="connsiteY15" fmla="*/ 300435 h 625965"/>
                <a:gd name="connsiteX16" fmla="*/ 332983 w 1410567"/>
                <a:gd name="connsiteY16" fmla="*/ 249065 h 625965"/>
                <a:gd name="connsiteX17" fmla="*/ 169345 w 1410567"/>
                <a:gd name="connsiteY17" fmla="*/ 249065 h 625965"/>
                <a:gd name="connsiteX18" fmla="*/ 73729 w 1410567"/>
                <a:gd name="connsiteY18" fmla="*/ 346993 h 625965"/>
                <a:gd name="connsiteX19" fmla="*/ 73729 w 1410567"/>
                <a:gd name="connsiteY19" fmla="*/ 523650 h 625965"/>
                <a:gd name="connsiteX20" fmla="*/ 0 w 1410567"/>
                <a:gd name="connsiteY20" fmla="*/ 448129 h 625965"/>
                <a:gd name="connsiteX21" fmla="*/ 0 w 1410567"/>
                <a:gd name="connsiteY21" fmla="*/ 317275 h 625965"/>
                <a:gd name="connsiteX22" fmla="*/ 138542 w 1410567"/>
                <a:gd name="connsiteY22" fmla="*/ 175383 h 625965"/>
                <a:gd name="connsiteX23" fmla="*/ 1002817 w 1410567"/>
                <a:gd name="connsiteY23" fmla="*/ 175383 h 625965"/>
                <a:gd name="connsiteX24" fmla="*/ 1205702 w 1410567"/>
                <a:gd name="connsiteY24" fmla="*/ 0 h 625965"/>
                <a:gd name="connsiteX25" fmla="*/ 1205702 w 1410567"/>
                <a:gd name="connsiteY25" fmla="*/ 0 h 62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10567" h="625965">
                  <a:moveTo>
                    <a:pt x="1205702" y="0"/>
                  </a:moveTo>
                  <a:cubicBezTo>
                    <a:pt x="1318866" y="0"/>
                    <a:pt x="1410567" y="91749"/>
                    <a:pt x="1410567" y="204866"/>
                  </a:cubicBezTo>
                  <a:cubicBezTo>
                    <a:pt x="1410567" y="317983"/>
                    <a:pt x="1318866" y="409731"/>
                    <a:pt x="1205702" y="409731"/>
                  </a:cubicBezTo>
                  <a:cubicBezTo>
                    <a:pt x="1107774" y="409731"/>
                    <a:pt x="1025884" y="341003"/>
                    <a:pt x="1005648" y="249112"/>
                  </a:cubicBezTo>
                  <a:lnTo>
                    <a:pt x="370626" y="249112"/>
                  </a:lnTo>
                  <a:cubicBezTo>
                    <a:pt x="383881" y="262556"/>
                    <a:pt x="397089" y="275717"/>
                    <a:pt x="410391" y="289019"/>
                  </a:cubicBezTo>
                  <a:cubicBezTo>
                    <a:pt x="410391" y="406429"/>
                    <a:pt x="410391" y="416948"/>
                    <a:pt x="410391" y="534358"/>
                  </a:cubicBezTo>
                  <a:lnTo>
                    <a:pt x="445110" y="569925"/>
                  </a:lnTo>
                  <a:lnTo>
                    <a:pt x="573982" y="569925"/>
                  </a:lnTo>
                  <a:cubicBezTo>
                    <a:pt x="579312" y="551764"/>
                    <a:pt x="596105" y="538509"/>
                    <a:pt x="615964" y="538509"/>
                  </a:cubicBezTo>
                  <a:cubicBezTo>
                    <a:pt x="640116" y="538509"/>
                    <a:pt x="659740" y="558085"/>
                    <a:pt x="659740" y="582237"/>
                  </a:cubicBezTo>
                  <a:cubicBezTo>
                    <a:pt x="659740" y="606389"/>
                    <a:pt x="640163" y="625965"/>
                    <a:pt x="615964" y="625965"/>
                  </a:cubicBezTo>
                  <a:cubicBezTo>
                    <a:pt x="596860" y="625965"/>
                    <a:pt x="580633" y="613748"/>
                    <a:pt x="574642" y="596719"/>
                  </a:cubicBezTo>
                  <a:lnTo>
                    <a:pt x="433883" y="596719"/>
                  </a:lnTo>
                  <a:lnTo>
                    <a:pt x="383504" y="545160"/>
                  </a:lnTo>
                  <a:lnTo>
                    <a:pt x="383504" y="300435"/>
                  </a:lnTo>
                  <a:lnTo>
                    <a:pt x="332983" y="249065"/>
                  </a:lnTo>
                  <a:lnTo>
                    <a:pt x="169345" y="249065"/>
                  </a:lnTo>
                  <a:lnTo>
                    <a:pt x="73729" y="346993"/>
                  </a:lnTo>
                  <a:lnTo>
                    <a:pt x="73729" y="523650"/>
                  </a:lnTo>
                  <a:lnTo>
                    <a:pt x="0" y="448129"/>
                  </a:lnTo>
                  <a:lnTo>
                    <a:pt x="0" y="317275"/>
                  </a:lnTo>
                  <a:lnTo>
                    <a:pt x="138542" y="175383"/>
                  </a:lnTo>
                  <a:lnTo>
                    <a:pt x="1002817" y="175383"/>
                  </a:lnTo>
                  <a:cubicBezTo>
                    <a:pt x="1017252" y="76229"/>
                    <a:pt x="1102585" y="0"/>
                    <a:pt x="1205702" y="0"/>
                  </a:cubicBezTo>
                  <a:lnTo>
                    <a:pt x="1205702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1">
                    <a:lumMod val="60000"/>
                    <a:lumOff val="40000"/>
                  </a:schemeClr>
                </a:gs>
                <a:gs pos="75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1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3B5F6D0-044E-4CBD-970B-93C197AADCDA}"/>
                </a:ext>
              </a:extLst>
            </p:cNvPr>
            <p:cNvSpPr/>
            <p:nvPr/>
          </p:nvSpPr>
          <p:spPr>
            <a:xfrm>
              <a:off x="4250087" y="4521773"/>
              <a:ext cx="1779117" cy="969986"/>
            </a:xfrm>
            <a:custGeom>
              <a:avLst/>
              <a:gdLst>
                <a:gd name="connsiteX0" fmla="*/ 204865 w 1779117"/>
                <a:gd name="connsiteY0" fmla="*/ 0 h 969986"/>
                <a:gd name="connsiteX1" fmla="*/ 407373 w 1779117"/>
                <a:gd name="connsiteY1" fmla="*/ 173544 h 969986"/>
                <a:gd name="connsiteX2" fmla="*/ 1640575 w 1779117"/>
                <a:gd name="connsiteY2" fmla="*/ 173544 h 969986"/>
                <a:gd name="connsiteX3" fmla="*/ 1779118 w 1779117"/>
                <a:gd name="connsiteY3" fmla="*/ 315436 h 969986"/>
                <a:gd name="connsiteX4" fmla="*/ 1779118 w 1779117"/>
                <a:gd name="connsiteY4" fmla="*/ 969987 h 969986"/>
                <a:gd name="connsiteX5" fmla="*/ 1705389 w 1779117"/>
                <a:gd name="connsiteY5" fmla="*/ 969987 h 969986"/>
                <a:gd name="connsiteX6" fmla="*/ 1705389 w 1779117"/>
                <a:gd name="connsiteY6" fmla="*/ 345201 h 969986"/>
                <a:gd name="connsiteX7" fmla="*/ 1609772 w 1779117"/>
                <a:gd name="connsiteY7" fmla="*/ 247273 h 969986"/>
                <a:gd name="connsiteX8" fmla="*/ 1496136 w 1779117"/>
                <a:gd name="connsiteY8" fmla="*/ 247273 h 969986"/>
                <a:gd name="connsiteX9" fmla="*/ 1444248 w 1779117"/>
                <a:gd name="connsiteY9" fmla="*/ 300011 h 969986"/>
                <a:gd name="connsiteX10" fmla="*/ 1444248 w 1779117"/>
                <a:gd name="connsiteY10" fmla="*/ 651674 h 969986"/>
                <a:gd name="connsiteX11" fmla="*/ 1393916 w 1779117"/>
                <a:gd name="connsiteY11" fmla="*/ 703232 h 969986"/>
                <a:gd name="connsiteX12" fmla="*/ 977864 w 1779117"/>
                <a:gd name="connsiteY12" fmla="*/ 703232 h 969986"/>
                <a:gd name="connsiteX13" fmla="*/ 937202 w 1779117"/>
                <a:gd name="connsiteY13" fmla="*/ 730780 h 969986"/>
                <a:gd name="connsiteX14" fmla="*/ 893427 w 1779117"/>
                <a:gd name="connsiteY14" fmla="*/ 687005 h 969986"/>
                <a:gd name="connsiteX15" fmla="*/ 937202 w 1779117"/>
                <a:gd name="connsiteY15" fmla="*/ 643277 h 969986"/>
                <a:gd name="connsiteX16" fmla="*/ 979703 w 1779117"/>
                <a:gd name="connsiteY16" fmla="*/ 676439 h 969986"/>
                <a:gd name="connsiteX17" fmla="*/ 1382736 w 1779117"/>
                <a:gd name="connsiteY17" fmla="*/ 676439 h 969986"/>
                <a:gd name="connsiteX18" fmla="*/ 1417454 w 1779117"/>
                <a:gd name="connsiteY18" fmla="*/ 640871 h 969986"/>
                <a:gd name="connsiteX19" fmla="*/ 1417454 w 1779117"/>
                <a:gd name="connsiteY19" fmla="*/ 288595 h 969986"/>
                <a:gd name="connsiteX20" fmla="*/ 1458588 w 1779117"/>
                <a:gd name="connsiteY20" fmla="*/ 247320 h 969986"/>
                <a:gd name="connsiteX21" fmla="*/ 405297 w 1779117"/>
                <a:gd name="connsiteY21" fmla="*/ 247320 h 969986"/>
                <a:gd name="connsiteX22" fmla="*/ 204865 w 1779117"/>
                <a:gd name="connsiteY22" fmla="*/ 409779 h 969986"/>
                <a:gd name="connsiteX23" fmla="*/ 0 w 1779117"/>
                <a:gd name="connsiteY23" fmla="*/ 204913 h 969986"/>
                <a:gd name="connsiteX24" fmla="*/ 204865 w 1779117"/>
                <a:gd name="connsiteY24" fmla="*/ 0 h 969986"/>
                <a:gd name="connsiteX25" fmla="*/ 204865 w 1779117"/>
                <a:gd name="connsiteY25" fmla="*/ 0 h 969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79117" h="969986">
                  <a:moveTo>
                    <a:pt x="204865" y="0"/>
                  </a:moveTo>
                  <a:cubicBezTo>
                    <a:pt x="307369" y="0"/>
                    <a:pt x="392278" y="75286"/>
                    <a:pt x="407373" y="173544"/>
                  </a:cubicBezTo>
                  <a:lnTo>
                    <a:pt x="1640575" y="173544"/>
                  </a:lnTo>
                  <a:lnTo>
                    <a:pt x="1779118" y="315436"/>
                  </a:lnTo>
                  <a:lnTo>
                    <a:pt x="1779118" y="969987"/>
                  </a:lnTo>
                  <a:lnTo>
                    <a:pt x="1705389" y="969987"/>
                  </a:lnTo>
                  <a:lnTo>
                    <a:pt x="1705389" y="345201"/>
                  </a:lnTo>
                  <a:lnTo>
                    <a:pt x="1609772" y="247273"/>
                  </a:lnTo>
                  <a:lnTo>
                    <a:pt x="1496136" y="247273"/>
                  </a:lnTo>
                  <a:lnTo>
                    <a:pt x="1444248" y="300011"/>
                  </a:lnTo>
                  <a:lnTo>
                    <a:pt x="1444248" y="651674"/>
                  </a:lnTo>
                  <a:lnTo>
                    <a:pt x="1393916" y="703232"/>
                  </a:lnTo>
                  <a:lnTo>
                    <a:pt x="977864" y="703232"/>
                  </a:lnTo>
                  <a:cubicBezTo>
                    <a:pt x="971401" y="719364"/>
                    <a:pt x="955646" y="730780"/>
                    <a:pt x="937202" y="730780"/>
                  </a:cubicBezTo>
                  <a:cubicBezTo>
                    <a:pt x="913050" y="730780"/>
                    <a:pt x="893427" y="711204"/>
                    <a:pt x="893427" y="687005"/>
                  </a:cubicBezTo>
                  <a:cubicBezTo>
                    <a:pt x="893427" y="662853"/>
                    <a:pt x="913003" y="643277"/>
                    <a:pt x="937202" y="643277"/>
                  </a:cubicBezTo>
                  <a:cubicBezTo>
                    <a:pt x="957722" y="643277"/>
                    <a:pt x="974939" y="657429"/>
                    <a:pt x="979703" y="676439"/>
                  </a:cubicBezTo>
                  <a:lnTo>
                    <a:pt x="1382736" y="676439"/>
                  </a:lnTo>
                  <a:lnTo>
                    <a:pt x="1417454" y="640871"/>
                  </a:lnTo>
                  <a:cubicBezTo>
                    <a:pt x="1417454" y="523462"/>
                    <a:pt x="1417454" y="406005"/>
                    <a:pt x="1417454" y="288595"/>
                  </a:cubicBezTo>
                  <a:cubicBezTo>
                    <a:pt x="1431229" y="274821"/>
                    <a:pt x="1444908" y="261235"/>
                    <a:pt x="1458588" y="247320"/>
                  </a:cubicBezTo>
                  <a:lnTo>
                    <a:pt x="405297" y="247320"/>
                  </a:lnTo>
                  <a:cubicBezTo>
                    <a:pt x="385768" y="340106"/>
                    <a:pt x="303454" y="409779"/>
                    <a:pt x="204865" y="409779"/>
                  </a:cubicBezTo>
                  <a:cubicBezTo>
                    <a:pt x="91701" y="409779"/>
                    <a:pt x="0" y="318077"/>
                    <a:pt x="0" y="204913"/>
                  </a:cubicBezTo>
                  <a:cubicBezTo>
                    <a:pt x="0" y="91749"/>
                    <a:pt x="91701" y="0"/>
                    <a:pt x="204865" y="0"/>
                  </a:cubicBezTo>
                  <a:lnTo>
                    <a:pt x="204865" y="0"/>
                  </a:lnTo>
                  <a:close/>
                </a:path>
              </a:pathLst>
            </a:custGeom>
            <a:gradFill flip="none" rotWithShape="1">
              <a:gsLst>
                <a:gs pos="15000">
                  <a:schemeClr val="accent1">
                    <a:lumMod val="60000"/>
                    <a:lumOff val="40000"/>
                  </a:schemeClr>
                </a:gs>
                <a:gs pos="75000">
                  <a:schemeClr val="accent1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1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B46F2FB-5394-4F59-8E4F-65C52B184FB7}"/>
                </a:ext>
              </a:extLst>
            </p:cNvPr>
            <p:cNvSpPr/>
            <p:nvPr/>
          </p:nvSpPr>
          <p:spPr>
            <a:xfrm>
              <a:off x="3399162" y="5491900"/>
              <a:ext cx="5186168" cy="810924"/>
            </a:xfrm>
            <a:custGeom>
              <a:avLst/>
              <a:gdLst>
                <a:gd name="connsiteX0" fmla="*/ 4175992 w 5186168"/>
                <a:gd name="connsiteY0" fmla="*/ 333361 h 810924"/>
                <a:gd name="connsiteX1" fmla="*/ 4242552 w 5186168"/>
                <a:gd name="connsiteY1" fmla="*/ 401523 h 810924"/>
                <a:gd name="connsiteX2" fmla="*/ 4242552 w 5186168"/>
                <a:gd name="connsiteY2" fmla="*/ 665306 h 810924"/>
                <a:gd name="connsiteX3" fmla="*/ 4282600 w 5186168"/>
                <a:gd name="connsiteY3" fmla="*/ 733233 h 810924"/>
                <a:gd name="connsiteX4" fmla="*/ 4204956 w 5186168"/>
                <a:gd name="connsiteY4" fmla="*/ 810924 h 810924"/>
                <a:gd name="connsiteX5" fmla="*/ 4127264 w 5186168"/>
                <a:gd name="connsiteY5" fmla="*/ 733233 h 810924"/>
                <a:gd name="connsiteX6" fmla="*/ 4168870 w 5186168"/>
                <a:gd name="connsiteY6" fmla="*/ 664457 h 810924"/>
                <a:gd name="connsiteX7" fmla="*/ 4168870 w 5186168"/>
                <a:gd name="connsiteY7" fmla="*/ 431289 h 810924"/>
                <a:gd name="connsiteX8" fmla="*/ 4073253 w 5186168"/>
                <a:gd name="connsiteY8" fmla="*/ 333408 h 810924"/>
                <a:gd name="connsiteX9" fmla="*/ 2694762 w 5186168"/>
                <a:gd name="connsiteY9" fmla="*/ 332323 h 810924"/>
                <a:gd name="connsiteX10" fmla="*/ 2593155 w 5186168"/>
                <a:gd name="connsiteY10" fmla="*/ 228263 h 810924"/>
                <a:gd name="connsiteX11" fmla="*/ 2491548 w 5186168"/>
                <a:gd name="connsiteY11" fmla="*/ 332323 h 810924"/>
                <a:gd name="connsiteX12" fmla="*/ 1113057 w 5186168"/>
                <a:gd name="connsiteY12" fmla="*/ 333408 h 810924"/>
                <a:gd name="connsiteX13" fmla="*/ 1017441 w 5186168"/>
                <a:gd name="connsiteY13" fmla="*/ 431289 h 810924"/>
                <a:gd name="connsiteX14" fmla="*/ 1017441 w 5186168"/>
                <a:gd name="connsiteY14" fmla="*/ 664457 h 810924"/>
                <a:gd name="connsiteX15" fmla="*/ 1058999 w 5186168"/>
                <a:gd name="connsiteY15" fmla="*/ 733233 h 810924"/>
                <a:gd name="connsiteX16" fmla="*/ 981307 w 5186168"/>
                <a:gd name="connsiteY16" fmla="*/ 810924 h 810924"/>
                <a:gd name="connsiteX17" fmla="*/ 903616 w 5186168"/>
                <a:gd name="connsiteY17" fmla="*/ 733233 h 810924"/>
                <a:gd name="connsiteX18" fmla="*/ 943664 w 5186168"/>
                <a:gd name="connsiteY18" fmla="*/ 665306 h 810924"/>
                <a:gd name="connsiteX19" fmla="*/ 943664 w 5186168"/>
                <a:gd name="connsiteY19" fmla="*/ 401523 h 810924"/>
                <a:gd name="connsiteX20" fmla="*/ 1010223 w 5186168"/>
                <a:gd name="connsiteY20" fmla="*/ 333361 h 810924"/>
                <a:gd name="connsiteX21" fmla="*/ 209441 w 5186168"/>
                <a:gd name="connsiteY21" fmla="*/ 333361 h 810924"/>
                <a:gd name="connsiteX22" fmla="*/ 113825 w 5186168"/>
                <a:gd name="connsiteY22" fmla="*/ 431241 h 810924"/>
                <a:gd name="connsiteX23" fmla="*/ 113825 w 5186168"/>
                <a:gd name="connsiteY23" fmla="*/ 541528 h 810924"/>
                <a:gd name="connsiteX24" fmla="*/ 155383 w 5186168"/>
                <a:gd name="connsiteY24" fmla="*/ 610304 h 810924"/>
                <a:gd name="connsiteX25" fmla="*/ 77691 w 5186168"/>
                <a:gd name="connsiteY25" fmla="*/ 687996 h 810924"/>
                <a:gd name="connsiteX26" fmla="*/ 0 w 5186168"/>
                <a:gd name="connsiteY26" fmla="*/ 610304 h 810924"/>
                <a:gd name="connsiteX27" fmla="*/ 40049 w 5186168"/>
                <a:gd name="connsiteY27" fmla="*/ 542330 h 810924"/>
                <a:gd name="connsiteX28" fmla="*/ 40049 w 5186168"/>
                <a:gd name="connsiteY28" fmla="*/ 401523 h 810924"/>
                <a:gd name="connsiteX29" fmla="*/ 178591 w 5186168"/>
                <a:gd name="connsiteY29" fmla="*/ 259632 h 810924"/>
                <a:gd name="connsiteX30" fmla="*/ 2460651 w 5186168"/>
                <a:gd name="connsiteY30" fmla="*/ 258547 h 810924"/>
                <a:gd name="connsiteX31" fmla="*/ 2556125 w 5186168"/>
                <a:gd name="connsiteY31" fmla="*/ 160808 h 810924"/>
                <a:gd name="connsiteX32" fmla="*/ 2556125 w 5186168"/>
                <a:gd name="connsiteY32" fmla="*/ 0 h 810924"/>
                <a:gd name="connsiteX33" fmla="*/ 2629996 w 5186168"/>
                <a:gd name="connsiteY33" fmla="*/ 0 h 810924"/>
                <a:gd name="connsiteX34" fmla="*/ 2629996 w 5186168"/>
                <a:gd name="connsiteY34" fmla="*/ 160808 h 810924"/>
                <a:gd name="connsiteX35" fmla="*/ 2725471 w 5186168"/>
                <a:gd name="connsiteY35" fmla="*/ 258547 h 810924"/>
                <a:gd name="connsiteX36" fmla="*/ 5007530 w 5186168"/>
                <a:gd name="connsiteY36" fmla="*/ 259632 h 810924"/>
                <a:gd name="connsiteX37" fmla="*/ 5146120 w 5186168"/>
                <a:gd name="connsiteY37" fmla="*/ 401523 h 810924"/>
                <a:gd name="connsiteX38" fmla="*/ 5146120 w 5186168"/>
                <a:gd name="connsiteY38" fmla="*/ 542330 h 810924"/>
                <a:gd name="connsiteX39" fmla="*/ 5186169 w 5186168"/>
                <a:gd name="connsiteY39" fmla="*/ 610304 h 810924"/>
                <a:gd name="connsiteX40" fmla="*/ 5108477 w 5186168"/>
                <a:gd name="connsiteY40" fmla="*/ 687996 h 810924"/>
                <a:gd name="connsiteX41" fmla="*/ 5030833 w 5186168"/>
                <a:gd name="connsiteY41" fmla="*/ 610304 h 810924"/>
                <a:gd name="connsiteX42" fmla="*/ 5072344 w 5186168"/>
                <a:gd name="connsiteY42" fmla="*/ 541528 h 810924"/>
                <a:gd name="connsiteX43" fmla="*/ 5072344 w 5186168"/>
                <a:gd name="connsiteY43" fmla="*/ 431241 h 810924"/>
                <a:gd name="connsiteX44" fmla="*/ 4976774 w 5186168"/>
                <a:gd name="connsiteY44" fmla="*/ 333361 h 810924"/>
                <a:gd name="connsiteX45" fmla="*/ 4175992 w 5186168"/>
                <a:gd name="connsiteY45" fmla="*/ 333361 h 810924"/>
                <a:gd name="connsiteX46" fmla="*/ 4175992 w 5186168"/>
                <a:gd name="connsiteY46" fmla="*/ 333361 h 81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186168" h="810924">
                  <a:moveTo>
                    <a:pt x="4175992" y="333361"/>
                  </a:moveTo>
                  <a:lnTo>
                    <a:pt x="4242552" y="401523"/>
                  </a:lnTo>
                  <a:lnTo>
                    <a:pt x="4242552" y="665306"/>
                  </a:lnTo>
                  <a:cubicBezTo>
                    <a:pt x="4266420" y="678562"/>
                    <a:pt x="4282600" y="704034"/>
                    <a:pt x="4282600" y="733233"/>
                  </a:cubicBezTo>
                  <a:cubicBezTo>
                    <a:pt x="4282600" y="776159"/>
                    <a:pt x="4247835" y="810924"/>
                    <a:pt x="4204956" y="810924"/>
                  </a:cubicBezTo>
                  <a:cubicBezTo>
                    <a:pt x="4162030" y="810924"/>
                    <a:pt x="4127264" y="776159"/>
                    <a:pt x="4127264" y="733233"/>
                  </a:cubicBezTo>
                  <a:cubicBezTo>
                    <a:pt x="4127264" y="703374"/>
                    <a:pt x="4144152" y="677476"/>
                    <a:pt x="4168870" y="664457"/>
                  </a:cubicBezTo>
                  <a:lnTo>
                    <a:pt x="4168870" y="431289"/>
                  </a:lnTo>
                  <a:lnTo>
                    <a:pt x="4073253" y="333408"/>
                  </a:lnTo>
                  <a:cubicBezTo>
                    <a:pt x="3613237" y="333408"/>
                    <a:pt x="3153646" y="332323"/>
                    <a:pt x="2694762" y="332323"/>
                  </a:cubicBezTo>
                  <a:lnTo>
                    <a:pt x="2593155" y="228263"/>
                  </a:lnTo>
                  <a:lnTo>
                    <a:pt x="2491548" y="332323"/>
                  </a:lnTo>
                  <a:cubicBezTo>
                    <a:pt x="2032711" y="332323"/>
                    <a:pt x="1573073" y="333408"/>
                    <a:pt x="1113057" y="333408"/>
                  </a:cubicBezTo>
                  <a:lnTo>
                    <a:pt x="1017441" y="431289"/>
                  </a:lnTo>
                  <a:lnTo>
                    <a:pt x="1017441" y="664457"/>
                  </a:lnTo>
                  <a:cubicBezTo>
                    <a:pt x="1042158" y="677476"/>
                    <a:pt x="1058999" y="703374"/>
                    <a:pt x="1058999" y="733233"/>
                  </a:cubicBezTo>
                  <a:cubicBezTo>
                    <a:pt x="1058999" y="776159"/>
                    <a:pt x="1024233" y="810924"/>
                    <a:pt x="981307" y="810924"/>
                  </a:cubicBezTo>
                  <a:cubicBezTo>
                    <a:pt x="938381" y="810924"/>
                    <a:pt x="903616" y="776159"/>
                    <a:pt x="903616" y="733233"/>
                  </a:cubicBezTo>
                  <a:cubicBezTo>
                    <a:pt x="903616" y="704034"/>
                    <a:pt x="919796" y="678514"/>
                    <a:pt x="943664" y="665306"/>
                  </a:cubicBezTo>
                  <a:lnTo>
                    <a:pt x="943664" y="401523"/>
                  </a:lnTo>
                  <a:lnTo>
                    <a:pt x="1010223" y="333361"/>
                  </a:lnTo>
                  <a:lnTo>
                    <a:pt x="209441" y="333361"/>
                  </a:lnTo>
                  <a:lnTo>
                    <a:pt x="113825" y="431241"/>
                  </a:lnTo>
                  <a:lnTo>
                    <a:pt x="113825" y="541528"/>
                  </a:lnTo>
                  <a:cubicBezTo>
                    <a:pt x="138543" y="554548"/>
                    <a:pt x="155383" y="580445"/>
                    <a:pt x="155383" y="610304"/>
                  </a:cubicBezTo>
                  <a:cubicBezTo>
                    <a:pt x="155383" y="653183"/>
                    <a:pt x="120617" y="687996"/>
                    <a:pt x="77691" y="687996"/>
                  </a:cubicBezTo>
                  <a:cubicBezTo>
                    <a:pt x="34813" y="687996"/>
                    <a:pt x="0" y="653231"/>
                    <a:pt x="0" y="610304"/>
                  </a:cubicBezTo>
                  <a:cubicBezTo>
                    <a:pt x="0" y="581058"/>
                    <a:pt x="16180" y="555585"/>
                    <a:pt x="40049" y="542330"/>
                  </a:cubicBezTo>
                  <a:lnTo>
                    <a:pt x="40049" y="401523"/>
                  </a:lnTo>
                  <a:lnTo>
                    <a:pt x="178591" y="259632"/>
                  </a:lnTo>
                  <a:cubicBezTo>
                    <a:pt x="938381" y="259632"/>
                    <a:pt x="1699634" y="258547"/>
                    <a:pt x="2460651" y="258547"/>
                  </a:cubicBezTo>
                  <a:lnTo>
                    <a:pt x="2556125" y="160808"/>
                  </a:lnTo>
                  <a:lnTo>
                    <a:pt x="2556125" y="0"/>
                  </a:lnTo>
                  <a:lnTo>
                    <a:pt x="2629996" y="0"/>
                  </a:lnTo>
                  <a:lnTo>
                    <a:pt x="2629996" y="160808"/>
                  </a:lnTo>
                  <a:lnTo>
                    <a:pt x="2725471" y="258547"/>
                  </a:lnTo>
                  <a:cubicBezTo>
                    <a:pt x="3486441" y="258547"/>
                    <a:pt x="4247740" y="259632"/>
                    <a:pt x="5007530" y="259632"/>
                  </a:cubicBezTo>
                  <a:lnTo>
                    <a:pt x="5146120" y="401523"/>
                  </a:lnTo>
                  <a:lnTo>
                    <a:pt x="5146120" y="542330"/>
                  </a:lnTo>
                  <a:cubicBezTo>
                    <a:pt x="5169989" y="555585"/>
                    <a:pt x="5186169" y="581058"/>
                    <a:pt x="5186169" y="610304"/>
                  </a:cubicBezTo>
                  <a:cubicBezTo>
                    <a:pt x="5186169" y="653183"/>
                    <a:pt x="5151356" y="687996"/>
                    <a:pt x="5108477" y="687996"/>
                  </a:cubicBezTo>
                  <a:cubicBezTo>
                    <a:pt x="5065599" y="687996"/>
                    <a:pt x="5030833" y="653231"/>
                    <a:pt x="5030833" y="610304"/>
                  </a:cubicBezTo>
                  <a:cubicBezTo>
                    <a:pt x="5030833" y="580445"/>
                    <a:pt x="5047673" y="554548"/>
                    <a:pt x="5072344" y="541528"/>
                  </a:cubicBezTo>
                  <a:lnTo>
                    <a:pt x="5072344" y="431241"/>
                  </a:lnTo>
                  <a:lnTo>
                    <a:pt x="4976774" y="333361"/>
                  </a:lnTo>
                  <a:lnTo>
                    <a:pt x="4175992" y="333361"/>
                  </a:lnTo>
                  <a:lnTo>
                    <a:pt x="4175992" y="33336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outerShdw blurRad="1206500" dist="876300" dir="8100000" sx="95000" sy="95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1DB987-74F3-4986-A511-4EF60CFE78B8}"/>
                </a:ext>
              </a:extLst>
            </p:cNvPr>
            <p:cNvSpPr/>
            <p:nvPr/>
          </p:nvSpPr>
          <p:spPr>
            <a:xfrm>
              <a:off x="5823490" y="602251"/>
              <a:ext cx="322935" cy="322935"/>
            </a:xfrm>
            <a:custGeom>
              <a:avLst/>
              <a:gdLst>
                <a:gd name="connsiteX0" fmla="*/ 161468 w 322935"/>
                <a:gd name="connsiteY0" fmla="*/ 12217 h 322935"/>
                <a:gd name="connsiteX1" fmla="*/ 12265 w 322935"/>
                <a:gd name="connsiteY1" fmla="*/ 161421 h 322935"/>
                <a:gd name="connsiteX2" fmla="*/ 161468 w 322935"/>
                <a:gd name="connsiteY2" fmla="*/ 310671 h 322935"/>
                <a:gd name="connsiteX3" fmla="*/ 310671 w 322935"/>
                <a:gd name="connsiteY3" fmla="*/ 161421 h 322935"/>
                <a:gd name="connsiteX4" fmla="*/ 161468 w 322935"/>
                <a:gd name="connsiteY4" fmla="*/ 12217 h 322935"/>
                <a:gd name="connsiteX5" fmla="*/ 161468 w 322935"/>
                <a:gd name="connsiteY5" fmla="*/ 12217 h 322935"/>
                <a:gd name="connsiteX6" fmla="*/ 161468 w 322935"/>
                <a:gd name="connsiteY6" fmla="*/ 322936 h 322935"/>
                <a:gd name="connsiteX7" fmla="*/ 0 w 322935"/>
                <a:gd name="connsiteY7" fmla="*/ 161468 h 322935"/>
                <a:gd name="connsiteX8" fmla="*/ 161468 w 322935"/>
                <a:gd name="connsiteY8" fmla="*/ 0 h 322935"/>
                <a:gd name="connsiteX9" fmla="*/ 322936 w 322935"/>
                <a:gd name="connsiteY9" fmla="*/ 161468 h 322935"/>
                <a:gd name="connsiteX10" fmla="*/ 161468 w 322935"/>
                <a:gd name="connsiteY10" fmla="*/ 322936 h 322935"/>
                <a:gd name="connsiteX11" fmla="*/ 161468 w 322935"/>
                <a:gd name="connsiteY11" fmla="*/ 322936 h 32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935" h="322935">
                  <a:moveTo>
                    <a:pt x="161468" y="12217"/>
                  </a:moveTo>
                  <a:cubicBezTo>
                    <a:pt x="79154" y="12217"/>
                    <a:pt x="12265" y="79154"/>
                    <a:pt x="12265" y="161421"/>
                  </a:cubicBezTo>
                  <a:cubicBezTo>
                    <a:pt x="12265" y="243688"/>
                    <a:pt x="79201" y="310671"/>
                    <a:pt x="161468" y="310671"/>
                  </a:cubicBezTo>
                  <a:cubicBezTo>
                    <a:pt x="243735" y="310671"/>
                    <a:pt x="310671" y="243735"/>
                    <a:pt x="310671" y="161421"/>
                  </a:cubicBezTo>
                  <a:cubicBezTo>
                    <a:pt x="310671" y="79154"/>
                    <a:pt x="243735" y="12217"/>
                    <a:pt x="161468" y="12217"/>
                  </a:cubicBezTo>
                  <a:lnTo>
                    <a:pt x="161468" y="12217"/>
                  </a:lnTo>
                  <a:close/>
                  <a:moveTo>
                    <a:pt x="161468" y="322936"/>
                  </a:moveTo>
                  <a:cubicBezTo>
                    <a:pt x="72408" y="322936"/>
                    <a:pt x="0" y="250480"/>
                    <a:pt x="0" y="161468"/>
                  </a:cubicBezTo>
                  <a:cubicBezTo>
                    <a:pt x="0" y="72408"/>
                    <a:pt x="72408" y="0"/>
                    <a:pt x="161468" y="0"/>
                  </a:cubicBezTo>
                  <a:cubicBezTo>
                    <a:pt x="250480" y="0"/>
                    <a:pt x="322936" y="72455"/>
                    <a:pt x="322936" y="161468"/>
                  </a:cubicBezTo>
                  <a:cubicBezTo>
                    <a:pt x="322936" y="250480"/>
                    <a:pt x="250480" y="322936"/>
                    <a:pt x="161468" y="322936"/>
                  </a:cubicBezTo>
                  <a:lnTo>
                    <a:pt x="161468" y="322936"/>
                  </a:lnTo>
                  <a:close/>
                </a:path>
              </a:pathLst>
            </a:custGeom>
            <a:solidFill>
              <a:schemeClr val="accent2"/>
            </a:solidFill>
            <a:ln w="47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6E1BA06-0B0D-44EB-935D-A331B6E5447E}"/>
              </a:ext>
            </a:extLst>
          </p:cNvPr>
          <p:cNvSpPr/>
          <p:nvPr/>
        </p:nvSpPr>
        <p:spPr>
          <a:xfrm>
            <a:off x="4281527" y="5879160"/>
            <a:ext cx="3421438" cy="386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600" b="1" dirty="0">
                <a:gradFill>
                  <a:gsLst>
                    <a:gs pos="15000">
                      <a:schemeClr val="accent2"/>
                    </a:gs>
                    <a:gs pos="75000">
                      <a:schemeClr val="accent1"/>
                    </a:gs>
                  </a:gsLst>
                  <a:path path="circle">
                    <a:fillToRect l="100000" t="100000"/>
                  </a:path>
                </a:gradFill>
                <a:latin typeface="+mj-lt"/>
                <a:cs typeface="Arial" panose="020B0604020202020204" pitchFamily="34" charset="0"/>
              </a:rPr>
              <a:t>Methodology</a:t>
            </a:r>
            <a:endParaRPr lang="en-US" sz="1600" dirty="0">
              <a:solidFill>
                <a:srgbClr val="111029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0691E37-EB74-4063-A7A5-8C22E6D50C8A}"/>
              </a:ext>
            </a:extLst>
          </p:cNvPr>
          <p:cNvGrpSpPr/>
          <p:nvPr/>
        </p:nvGrpSpPr>
        <p:grpSpPr>
          <a:xfrm>
            <a:off x="7792681" y="2113935"/>
            <a:ext cx="1941254" cy="927099"/>
            <a:chOff x="7792681" y="2113935"/>
            <a:chExt cx="1941254" cy="927099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AF583391-EBA6-4AFD-BCC4-7AAB3A2B4E66}"/>
                </a:ext>
              </a:extLst>
            </p:cNvPr>
            <p:cNvSpPr/>
            <p:nvPr/>
          </p:nvSpPr>
          <p:spPr>
            <a:xfrm>
              <a:off x="7792681" y="2113935"/>
              <a:ext cx="1941254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Dataset </a:t>
              </a:r>
            </a:p>
            <a:p>
              <a:pPr algn="r"/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Creation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E7D45F-3D26-4AC8-A62B-E94E76ECC2E9}"/>
                </a:ext>
              </a:extLst>
            </p:cNvPr>
            <p:cNvGrpSpPr/>
            <p:nvPr/>
          </p:nvGrpSpPr>
          <p:grpSpPr>
            <a:xfrm>
              <a:off x="7990944" y="2297618"/>
              <a:ext cx="513959" cy="559732"/>
              <a:chOff x="2369765" y="723494"/>
              <a:chExt cx="909259" cy="990237"/>
            </a:xfrm>
          </p:grpSpPr>
          <p:sp>
            <p:nvSpPr>
              <p:cNvPr id="78" name="Graphic 18">
                <a:extLst>
                  <a:ext uri="{FF2B5EF4-FFF2-40B4-BE49-F238E27FC236}">
                    <a16:creationId xmlns:a16="http://schemas.microsoft.com/office/drawing/2014/main" id="{0D43DAE6-9FFC-479C-B289-D32D398C6BF3}"/>
                  </a:ext>
                </a:extLst>
              </p:cNvPr>
              <p:cNvSpPr/>
              <p:nvPr/>
            </p:nvSpPr>
            <p:spPr>
              <a:xfrm>
                <a:off x="2369765" y="723494"/>
                <a:ext cx="909259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1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Graphic 18">
                <a:extLst>
                  <a:ext uri="{FF2B5EF4-FFF2-40B4-BE49-F238E27FC236}">
                    <a16:creationId xmlns:a16="http://schemas.microsoft.com/office/drawing/2014/main" id="{82E57BE2-9C9B-4BAC-BC83-410E81D4B569}"/>
                  </a:ext>
                </a:extLst>
              </p:cNvPr>
              <p:cNvSpPr/>
              <p:nvPr/>
            </p:nvSpPr>
            <p:spPr>
              <a:xfrm>
                <a:off x="2513939" y="880508"/>
                <a:ext cx="620912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/>
                  </a:gs>
                  <a:gs pos="75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E67F44F-0B35-488C-B37C-352AF5DF6F1C}"/>
                  </a:ext>
                </a:extLst>
              </p:cNvPr>
              <p:cNvSpPr/>
              <p:nvPr/>
            </p:nvSpPr>
            <p:spPr>
              <a:xfrm>
                <a:off x="2652450" y="1059116"/>
                <a:ext cx="343890" cy="318995"/>
              </a:xfrm>
              <a:prstGeom prst="rect">
                <a:avLst/>
              </a:pr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54FFF50-75C2-446D-8AA1-AA40AE635EDA}"/>
              </a:ext>
            </a:extLst>
          </p:cNvPr>
          <p:cNvGrpSpPr/>
          <p:nvPr/>
        </p:nvGrpSpPr>
        <p:grpSpPr>
          <a:xfrm>
            <a:off x="7122121" y="4049415"/>
            <a:ext cx="1941254" cy="927099"/>
            <a:chOff x="7792681" y="2113935"/>
            <a:chExt cx="1941254" cy="927099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FCA54092-E58C-4B88-847F-30497038B0BE}"/>
                </a:ext>
              </a:extLst>
            </p:cNvPr>
            <p:cNvSpPr/>
            <p:nvPr/>
          </p:nvSpPr>
          <p:spPr>
            <a:xfrm>
              <a:off x="7792681" y="2113935"/>
              <a:ext cx="1941254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Performance Evaluation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885D1AA-438F-44F8-85CF-28F94502A553}"/>
                </a:ext>
              </a:extLst>
            </p:cNvPr>
            <p:cNvGrpSpPr/>
            <p:nvPr/>
          </p:nvGrpSpPr>
          <p:grpSpPr>
            <a:xfrm>
              <a:off x="7990944" y="2297618"/>
              <a:ext cx="513959" cy="559732"/>
              <a:chOff x="2369765" y="723494"/>
              <a:chExt cx="909259" cy="990237"/>
            </a:xfrm>
          </p:grpSpPr>
          <p:sp>
            <p:nvSpPr>
              <p:cNvPr id="85" name="Graphic 18">
                <a:extLst>
                  <a:ext uri="{FF2B5EF4-FFF2-40B4-BE49-F238E27FC236}">
                    <a16:creationId xmlns:a16="http://schemas.microsoft.com/office/drawing/2014/main" id="{BAA7419C-2B75-49D3-95DB-6E60AF13B5C6}"/>
                  </a:ext>
                </a:extLst>
              </p:cNvPr>
              <p:cNvSpPr/>
              <p:nvPr/>
            </p:nvSpPr>
            <p:spPr>
              <a:xfrm>
                <a:off x="2369765" y="723494"/>
                <a:ext cx="909259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1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Graphic 18">
                <a:extLst>
                  <a:ext uri="{FF2B5EF4-FFF2-40B4-BE49-F238E27FC236}">
                    <a16:creationId xmlns:a16="http://schemas.microsoft.com/office/drawing/2014/main" id="{ED8B4AD2-348B-40FF-A6D4-FF2317C2E588}"/>
                  </a:ext>
                </a:extLst>
              </p:cNvPr>
              <p:cNvSpPr/>
              <p:nvPr/>
            </p:nvSpPr>
            <p:spPr>
              <a:xfrm>
                <a:off x="2513939" y="880508"/>
                <a:ext cx="620912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/>
                  </a:gs>
                  <a:gs pos="75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2132AE7-CC28-48D7-86A3-6E32E71E3819}"/>
                  </a:ext>
                </a:extLst>
              </p:cNvPr>
              <p:cNvSpPr/>
              <p:nvPr/>
            </p:nvSpPr>
            <p:spPr>
              <a:xfrm>
                <a:off x="2652450" y="1059116"/>
                <a:ext cx="343890" cy="318995"/>
              </a:xfrm>
              <a:prstGeom prst="rect">
                <a:avLst/>
              </a:pr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A4CC34B-20BD-46D0-ADBD-042D461AE648}"/>
              </a:ext>
            </a:extLst>
          </p:cNvPr>
          <p:cNvGrpSpPr/>
          <p:nvPr/>
        </p:nvGrpSpPr>
        <p:grpSpPr>
          <a:xfrm>
            <a:off x="6634440" y="3200400"/>
            <a:ext cx="1633259" cy="625494"/>
            <a:chOff x="7792681" y="2113935"/>
            <a:chExt cx="2420795" cy="927099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53B3E7F9-859B-48D7-9D75-BEEC1848638A}"/>
                </a:ext>
              </a:extLst>
            </p:cNvPr>
            <p:cNvSpPr/>
            <p:nvPr/>
          </p:nvSpPr>
          <p:spPr>
            <a:xfrm>
              <a:off x="7792681" y="2113935"/>
              <a:ext cx="2420795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Model </a:t>
              </a:r>
            </a:p>
            <a:p>
              <a:pPr algn="r"/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Training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7E2F38C-2A1D-4439-8573-5D4ED0967ABC}"/>
                </a:ext>
              </a:extLst>
            </p:cNvPr>
            <p:cNvGrpSpPr/>
            <p:nvPr/>
          </p:nvGrpSpPr>
          <p:grpSpPr>
            <a:xfrm>
              <a:off x="7990944" y="2297618"/>
              <a:ext cx="513959" cy="559732"/>
              <a:chOff x="2369765" y="723494"/>
              <a:chExt cx="909259" cy="990237"/>
            </a:xfrm>
          </p:grpSpPr>
          <p:sp>
            <p:nvSpPr>
              <p:cNvPr id="91" name="Graphic 18">
                <a:extLst>
                  <a:ext uri="{FF2B5EF4-FFF2-40B4-BE49-F238E27FC236}">
                    <a16:creationId xmlns:a16="http://schemas.microsoft.com/office/drawing/2014/main" id="{415D2FC0-593C-4C3D-BDD9-03934897BB4C}"/>
                  </a:ext>
                </a:extLst>
              </p:cNvPr>
              <p:cNvSpPr/>
              <p:nvPr/>
            </p:nvSpPr>
            <p:spPr>
              <a:xfrm>
                <a:off x="2369765" y="723494"/>
                <a:ext cx="909259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Graphic 18">
                <a:extLst>
                  <a:ext uri="{FF2B5EF4-FFF2-40B4-BE49-F238E27FC236}">
                    <a16:creationId xmlns:a16="http://schemas.microsoft.com/office/drawing/2014/main" id="{E0AFC3CF-E79D-4798-9854-AA18BA3F1220}"/>
                  </a:ext>
                </a:extLst>
              </p:cNvPr>
              <p:cNvSpPr/>
              <p:nvPr/>
            </p:nvSpPr>
            <p:spPr>
              <a:xfrm>
                <a:off x="2513939" y="880508"/>
                <a:ext cx="620912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/>
                  </a:gs>
                  <a:gs pos="75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542C1C3-2583-4E0B-9EAC-24BAE2F1085A}"/>
                  </a:ext>
                </a:extLst>
              </p:cNvPr>
              <p:cNvSpPr/>
              <p:nvPr/>
            </p:nvSpPr>
            <p:spPr>
              <a:xfrm>
                <a:off x="2652450" y="1059116"/>
                <a:ext cx="343890" cy="318995"/>
              </a:xfrm>
              <a:prstGeom prst="rect">
                <a:avLst/>
              </a:prstGeom>
              <a:blipFill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167B5DA-5398-4205-8FA9-22C47F944178}"/>
              </a:ext>
            </a:extLst>
          </p:cNvPr>
          <p:cNvGrpSpPr/>
          <p:nvPr/>
        </p:nvGrpSpPr>
        <p:grpSpPr>
          <a:xfrm>
            <a:off x="6497280" y="1287780"/>
            <a:ext cx="1633259" cy="625494"/>
            <a:chOff x="7792681" y="2113935"/>
            <a:chExt cx="2420795" cy="927099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C8E0FAC2-CA0B-49D8-A526-D5771C86CCFB}"/>
                </a:ext>
              </a:extLst>
            </p:cNvPr>
            <p:cNvSpPr/>
            <p:nvPr/>
          </p:nvSpPr>
          <p:spPr>
            <a:xfrm>
              <a:off x="7792681" y="2113935"/>
              <a:ext cx="2420795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Data </a:t>
              </a:r>
            </a:p>
            <a:p>
              <a:pPr algn="r"/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Schema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B1C91DD-7B7C-40DF-86C9-894C09D65F11}"/>
                </a:ext>
              </a:extLst>
            </p:cNvPr>
            <p:cNvGrpSpPr/>
            <p:nvPr/>
          </p:nvGrpSpPr>
          <p:grpSpPr>
            <a:xfrm>
              <a:off x="7990944" y="2297618"/>
              <a:ext cx="513959" cy="559732"/>
              <a:chOff x="2369765" y="723494"/>
              <a:chExt cx="909259" cy="990237"/>
            </a:xfrm>
          </p:grpSpPr>
          <p:sp>
            <p:nvSpPr>
              <p:cNvPr id="97" name="Graphic 18">
                <a:extLst>
                  <a:ext uri="{FF2B5EF4-FFF2-40B4-BE49-F238E27FC236}">
                    <a16:creationId xmlns:a16="http://schemas.microsoft.com/office/drawing/2014/main" id="{A8CEC76E-A6DD-4838-8B5C-B3D04FB3932C}"/>
                  </a:ext>
                </a:extLst>
              </p:cNvPr>
              <p:cNvSpPr/>
              <p:nvPr/>
            </p:nvSpPr>
            <p:spPr>
              <a:xfrm>
                <a:off x="2369765" y="723494"/>
                <a:ext cx="909259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Graphic 18">
                <a:extLst>
                  <a:ext uri="{FF2B5EF4-FFF2-40B4-BE49-F238E27FC236}">
                    <a16:creationId xmlns:a16="http://schemas.microsoft.com/office/drawing/2014/main" id="{96761B9A-AA0B-40BC-9CEE-75D65374F761}"/>
                  </a:ext>
                </a:extLst>
              </p:cNvPr>
              <p:cNvSpPr/>
              <p:nvPr/>
            </p:nvSpPr>
            <p:spPr>
              <a:xfrm>
                <a:off x="2513939" y="880508"/>
                <a:ext cx="620912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/>
                  </a:gs>
                  <a:gs pos="75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A3511B4-B92E-42E6-991F-F809A20D0A62}"/>
                  </a:ext>
                </a:extLst>
              </p:cNvPr>
              <p:cNvSpPr/>
              <p:nvPr/>
            </p:nvSpPr>
            <p:spPr>
              <a:xfrm>
                <a:off x="2652450" y="1059116"/>
                <a:ext cx="343890" cy="318995"/>
              </a:xfrm>
              <a:prstGeom prst="rect">
                <a:avLst/>
              </a:prstGeom>
              <a:blipFill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CCC310-85B9-14F1-5FDE-11D023BCF922}"/>
              </a:ext>
            </a:extLst>
          </p:cNvPr>
          <p:cNvGrpSpPr/>
          <p:nvPr/>
        </p:nvGrpSpPr>
        <p:grpSpPr>
          <a:xfrm>
            <a:off x="2506577" y="4267130"/>
            <a:ext cx="1941254" cy="927099"/>
            <a:chOff x="7792681" y="2113935"/>
            <a:chExt cx="1941254" cy="927099"/>
          </a:xfrm>
        </p:grpSpPr>
        <p:sp>
          <p:nvSpPr>
            <p:cNvPr id="17" name="Rectangle: Rounded Corners 82">
              <a:extLst>
                <a:ext uri="{FF2B5EF4-FFF2-40B4-BE49-F238E27FC236}">
                  <a16:creationId xmlns:a16="http://schemas.microsoft.com/office/drawing/2014/main" id="{DD63A03C-0A66-5D46-ACFB-B5CFA6F73101}"/>
                </a:ext>
              </a:extLst>
            </p:cNvPr>
            <p:cNvSpPr/>
            <p:nvPr/>
          </p:nvSpPr>
          <p:spPr>
            <a:xfrm>
              <a:off x="7792681" y="2113935"/>
              <a:ext cx="1941254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Real-time</a:t>
              </a:r>
            </a:p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Evaluation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2A46EC-9FDA-704D-933A-C4FEDCDFBAAB}"/>
                </a:ext>
              </a:extLst>
            </p:cNvPr>
            <p:cNvGrpSpPr/>
            <p:nvPr/>
          </p:nvGrpSpPr>
          <p:grpSpPr>
            <a:xfrm>
              <a:off x="9109764" y="2321894"/>
              <a:ext cx="513959" cy="559732"/>
              <a:chOff x="4349094" y="766441"/>
              <a:chExt cx="909258" cy="990237"/>
            </a:xfrm>
          </p:grpSpPr>
          <p:sp>
            <p:nvSpPr>
              <p:cNvPr id="24" name="Graphic 18">
                <a:extLst>
                  <a:ext uri="{FF2B5EF4-FFF2-40B4-BE49-F238E27FC236}">
                    <a16:creationId xmlns:a16="http://schemas.microsoft.com/office/drawing/2014/main" id="{F704DEA3-BC50-113D-68E0-DD0A8B7B55C5}"/>
                  </a:ext>
                </a:extLst>
              </p:cNvPr>
              <p:cNvSpPr/>
              <p:nvPr/>
            </p:nvSpPr>
            <p:spPr>
              <a:xfrm>
                <a:off x="4349094" y="766441"/>
                <a:ext cx="909258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1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Graphic 18">
                <a:extLst>
                  <a:ext uri="{FF2B5EF4-FFF2-40B4-BE49-F238E27FC236}">
                    <a16:creationId xmlns:a16="http://schemas.microsoft.com/office/drawing/2014/main" id="{5F200374-47D0-F75A-AF3C-DE162AD6B588}"/>
                  </a:ext>
                </a:extLst>
              </p:cNvPr>
              <p:cNvSpPr/>
              <p:nvPr/>
            </p:nvSpPr>
            <p:spPr>
              <a:xfrm>
                <a:off x="4493508" y="926727"/>
                <a:ext cx="620912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/>
                  </a:gs>
                  <a:gs pos="75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603DC5-61C0-7821-6D59-D3119D8A6FA0}"/>
                  </a:ext>
                </a:extLst>
              </p:cNvPr>
              <p:cNvSpPr/>
              <p:nvPr/>
            </p:nvSpPr>
            <p:spPr>
              <a:xfrm>
                <a:off x="4623275" y="1105337"/>
                <a:ext cx="343890" cy="318995"/>
              </a:xfrm>
              <a:prstGeom prst="rect">
                <a:avLst/>
              </a:pr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C38BC2-66B7-B825-3AB2-8F8E00A01A20}"/>
              </a:ext>
            </a:extLst>
          </p:cNvPr>
          <p:cNvGrpSpPr/>
          <p:nvPr/>
        </p:nvGrpSpPr>
        <p:grpSpPr>
          <a:xfrm>
            <a:off x="3578128" y="3435927"/>
            <a:ext cx="1633259" cy="625494"/>
            <a:chOff x="7792681" y="2113935"/>
            <a:chExt cx="2420795" cy="927099"/>
          </a:xfrm>
        </p:grpSpPr>
        <p:sp>
          <p:nvSpPr>
            <p:cNvPr id="28" name="Rectangle: Rounded Corners 88">
              <a:extLst>
                <a:ext uri="{FF2B5EF4-FFF2-40B4-BE49-F238E27FC236}">
                  <a16:creationId xmlns:a16="http://schemas.microsoft.com/office/drawing/2014/main" id="{34738239-D4C7-B73D-3C45-1DC89ABB73B4}"/>
                </a:ext>
              </a:extLst>
            </p:cNvPr>
            <p:cNvSpPr/>
            <p:nvPr/>
          </p:nvSpPr>
          <p:spPr>
            <a:xfrm>
              <a:off x="7792681" y="2113935"/>
              <a:ext cx="2420795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Predicting </a:t>
              </a:r>
            </a:p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Model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B1286D3-E8E8-103C-FC4B-E84538B469DD}"/>
                </a:ext>
              </a:extLst>
            </p:cNvPr>
            <p:cNvGrpSpPr/>
            <p:nvPr/>
          </p:nvGrpSpPr>
          <p:grpSpPr>
            <a:xfrm>
              <a:off x="9553174" y="2297618"/>
              <a:ext cx="513959" cy="559732"/>
              <a:chOff x="5133550" y="723494"/>
              <a:chExt cx="909259" cy="990237"/>
            </a:xfrm>
          </p:grpSpPr>
          <p:sp>
            <p:nvSpPr>
              <p:cNvPr id="30" name="Graphic 18">
                <a:extLst>
                  <a:ext uri="{FF2B5EF4-FFF2-40B4-BE49-F238E27FC236}">
                    <a16:creationId xmlns:a16="http://schemas.microsoft.com/office/drawing/2014/main" id="{096130A6-2C6F-1BA8-2653-6CA75999AB52}"/>
                  </a:ext>
                </a:extLst>
              </p:cNvPr>
              <p:cNvSpPr/>
              <p:nvPr/>
            </p:nvSpPr>
            <p:spPr>
              <a:xfrm>
                <a:off x="5133550" y="723494"/>
                <a:ext cx="909259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Graphic 18">
                <a:extLst>
                  <a:ext uri="{FF2B5EF4-FFF2-40B4-BE49-F238E27FC236}">
                    <a16:creationId xmlns:a16="http://schemas.microsoft.com/office/drawing/2014/main" id="{FD624E36-49FA-7640-4080-A7CC06BC1F10}"/>
                  </a:ext>
                </a:extLst>
              </p:cNvPr>
              <p:cNvSpPr/>
              <p:nvPr/>
            </p:nvSpPr>
            <p:spPr>
              <a:xfrm>
                <a:off x="5277726" y="880507"/>
                <a:ext cx="620911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/>
                  </a:gs>
                  <a:gs pos="75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69DA030-622F-6B44-31F4-25CF19D26692}"/>
                  </a:ext>
                </a:extLst>
              </p:cNvPr>
              <p:cNvSpPr/>
              <p:nvPr/>
            </p:nvSpPr>
            <p:spPr>
              <a:xfrm>
                <a:off x="5416234" y="1059117"/>
                <a:ext cx="343891" cy="318996"/>
              </a:xfrm>
              <a:prstGeom prst="rect">
                <a:avLst/>
              </a:prstGeom>
              <a:blipFill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DB2AAB-DC84-AE41-0D22-6F22A732FF44}"/>
              </a:ext>
            </a:extLst>
          </p:cNvPr>
          <p:cNvGrpSpPr/>
          <p:nvPr/>
        </p:nvGrpSpPr>
        <p:grpSpPr>
          <a:xfrm>
            <a:off x="2180775" y="2311159"/>
            <a:ext cx="1941254" cy="927099"/>
            <a:chOff x="7792681" y="2113935"/>
            <a:chExt cx="1941254" cy="927099"/>
          </a:xfrm>
        </p:grpSpPr>
        <p:sp>
          <p:nvSpPr>
            <p:cNvPr id="34" name="Rectangle: Rounded Corners 71">
              <a:extLst>
                <a:ext uri="{FF2B5EF4-FFF2-40B4-BE49-F238E27FC236}">
                  <a16:creationId xmlns:a16="http://schemas.microsoft.com/office/drawing/2014/main" id="{73B82CB6-E47B-E504-1401-21A599D90B64}"/>
                </a:ext>
              </a:extLst>
            </p:cNvPr>
            <p:cNvSpPr/>
            <p:nvPr/>
          </p:nvSpPr>
          <p:spPr>
            <a:xfrm>
              <a:off x="7792681" y="2113935"/>
              <a:ext cx="1941254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Feature </a:t>
              </a:r>
            </a:p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Extraction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71FAFA2-30CF-7B3B-516C-1CB75F97DC60}"/>
                </a:ext>
              </a:extLst>
            </p:cNvPr>
            <p:cNvGrpSpPr/>
            <p:nvPr/>
          </p:nvGrpSpPr>
          <p:grpSpPr>
            <a:xfrm>
              <a:off x="9031726" y="2297618"/>
              <a:ext cx="513959" cy="559732"/>
              <a:chOff x="4211040" y="723494"/>
              <a:chExt cx="909259" cy="990237"/>
            </a:xfrm>
          </p:grpSpPr>
          <p:sp>
            <p:nvSpPr>
              <p:cNvPr id="36" name="Graphic 18">
                <a:extLst>
                  <a:ext uri="{FF2B5EF4-FFF2-40B4-BE49-F238E27FC236}">
                    <a16:creationId xmlns:a16="http://schemas.microsoft.com/office/drawing/2014/main" id="{769E05E7-1259-3E31-0B0B-EF8E1C043BD4}"/>
                  </a:ext>
                </a:extLst>
              </p:cNvPr>
              <p:cNvSpPr/>
              <p:nvPr/>
            </p:nvSpPr>
            <p:spPr>
              <a:xfrm>
                <a:off x="4211040" y="723494"/>
                <a:ext cx="909259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1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Graphic 18">
                <a:extLst>
                  <a:ext uri="{FF2B5EF4-FFF2-40B4-BE49-F238E27FC236}">
                    <a16:creationId xmlns:a16="http://schemas.microsoft.com/office/drawing/2014/main" id="{F5DB110D-A802-8706-C934-9BDC6F826162}"/>
                  </a:ext>
                </a:extLst>
              </p:cNvPr>
              <p:cNvSpPr/>
              <p:nvPr/>
            </p:nvSpPr>
            <p:spPr>
              <a:xfrm>
                <a:off x="4342062" y="880508"/>
                <a:ext cx="620912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1"/>
                  </a:gs>
                  <a:gs pos="75000">
                    <a:schemeClr val="accent1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F8035F5-22C8-0D9C-B4BA-F95CB40FE799}"/>
                  </a:ext>
                </a:extLst>
              </p:cNvPr>
              <p:cNvSpPr/>
              <p:nvPr/>
            </p:nvSpPr>
            <p:spPr>
              <a:xfrm>
                <a:off x="4493725" y="1059117"/>
                <a:ext cx="343890" cy="318995"/>
              </a:xfrm>
              <a:prstGeom prst="rect">
                <a:avLst/>
              </a:pr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330B8B-3A2F-280A-9A08-F4D0FA91D122}"/>
              </a:ext>
            </a:extLst>
          </p:cNvPr>
          <p:cNvGrpSpPr/>
          <p:nvPr/>
        </p:nvGrpSpPr>
        <p:grpSpPr>
          <a:xfrm>
            <a:off x="3235570" y="1541780"/>
            <a:ext cx="1914704" cy="625494"/>
            <a:chOff x="7792681" y="2113935"/>
            <a:chExt cx="2420795" cy="927099"/>
          </a:xfrm>
        </p:grpSpPr>
        <p:sp>
          <p:nvSpPr>
            <p:cNvPr id="40" name="Rectangle: Rounded Corners 94">
              <a:extLst>
                <a:ext uri="{FF2B5EF4-FFF2-40B4-BE49-F238E27FC236}">
                  <a16:creationId xmlns:a16="http://schemas.microsoft.com/office/drawing/2014/main" id="{DFCDD241-9EB5-8BD5-CB6B-0EC7C9BDE009}"/>
                </a:ext>
              </a:extLst>
            </p:cNvPr>
            <p:cNvSpPr/>
            <p:nvPr/>
          </p:nvSpPr>
          <p:spPr>
            <a:xfrm>
              <a:off x="7792681" y="2113935"/>
              <a:ext cx="2420795" cy="927099"/>
            </a:xfrm>
            <a:prstGeom prst="roundRect">
              <a:avLst>
                <a:gd name="adj" fmla="val 22243"/>
              </a:avLst>
            </a:prstGeom>
            <a:solidFill>
              <a:schemeClr val="bg1"/>
            </a:solidFill>
            <a:ln w="53975">
              <a:noFill/>
            </a:ln>
            <a:effectLst>
              <a:outerShdw blurRad="863600" dist="723900" dir="7800000" sx="85000" sy="85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Traffic </a:t>
              </a:r>
            </a:p>
            <a:p>
              <a:r>
                <a:rPr lang="en-US" sz="1500" b="1" dirty="0">
                  <a:solidFill>
                    <a:srgbClr val="111029"/>
                  </a:solidFill>
                  <a:latin typeface="+mj-lt"/>
                </a:rPr>
                <a:t>Generation</a:t>
              </a:r>
              <a:endParaRPr lang="en-ID" sz="1500" b="1" dirty="0">
                <a:solidFill>
                  <a:srgbClr val="111029"/>
                </a:solidFill>
                <a:latin typeface="+mj-lt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346A11D-0083-D9EB-E21D-70C0ED96B262}"/>
                </a:ext>
              </a:extLst>
            </p:cNvPr>
            <p:cNvGrpSpPr/>
            <p:nvPr/>
          </p:nvGrpSpPr>
          <p:grpSpPr>
            <a:xfrm>
              <a:off x="9496848" y="2297618"/>
              <a:ext cx="513959" cy="559732"/>
              <a:chOff x="5033897" y="723494"/>
              <a:chExt cx="909258" cy="990237"/>
            </a:xfrm>
          </p:grpSpPr>
          <p:sp>
            <p:nvSpPr>
              <p:cNvPr id="42" name="Graphic 18">
                <a:extLst>
                  <a:ext uri="{FF2B5EF4-FFF2-40B4-BE49-F238E27FC236}">
                    <a16:creationId xmlns:a16="http://schemas.microsoft.com/office/drawing/2014/main" id="{593B8F9B-654E-44BA-09F8-3C02820FCD2F}"/>
                  </a:ext>
                </a:extLst>
              </p:cNvPr>
              <p:cNvSpPr/>
              <p:nvPr/>
            </p:nvSpPr>
            <p:spPr>
              <a:xfrm>
                <a:off x="5033897" y="723494"/>
                <a:ext cx="909258" cy="990237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Graphic 18">
                <a:extLst>
                  <a:ext uri="{FF2B5EF4-FFF2-40B4-BE49-F238E27FC236}">
                    <a16:creationId xmlns:a16="http://schemas.microsoft.com/office/drawing/2014/main" id="{469B76B0-5FB4-F272-2546-0B3A57EB6375}"/>
                  </a:ext>
                </a:extLst>
              </p:cNvPr>
              <p:cNvSpPr/>
              <p:nvPr/>
            </p:nvSpPr>
            <p:spPr>
              <a:xfrm>
                <a:off x="5155867" y="880507"/>
                <a:ext cx="620911" cy="676210"/>
              </a:xfrm>
              <a:custGeom>
                <a:avLst/>
                <a:gdLst>
                  <a:gd name="connsiteX0" fmla="*/ 1238039 w 3142829"/>
                  <a:gd name="connsiteY0" fmla="*/ 89328 h 3422732"/>
                  <a:gd name="connsiteX1" fmla="*/ 1904789 w 3142829"/>
                  <a:gd name="connsiteY1" fmla="*/ 89328 h 3422732"/>
                  <a:gd name="connsiteX2" fmla="*/ 2809455 w 3142829"/>
                  <a:gd name="connsiteY2" fmla="*/ 611635 h 3422732"/>
                  <a:gd name="connsiteX3" fmla="*/ 3142830 w 3142829"/>
                  <a:gd name="connsiteY3" fmla="*/ 1189063 h 3422732"/>
                  <a:gd name="connsiteX4" fmla="*/ 3142830 w 3142829"/>
                  <a:gd name="connsiteY4" fmla="*/ 2233669 h 3422732"/>
                  <a:gd name="connsiteX5" fmla="*/ 2809455 w 3142829"/>
                  <a:gd name="connsiteY5" fmla="*/ 2811094 h 3422732"/>
                  <a:gd name="connsiteX6" fmla="*/ 1904789 w 3142829"/>
                  <a:gd name="connsiteY6" fmla="*/ 3333407 h 3422732"/>
                  <a:gd name="connsiteX7" fmla="*/ 1238039 w 3142829"/>
                  <a:gd name="connsiteY7" fmla="*/ 3333407 h 3422732"/>
                  <a:gd name="connsiteX8" fmla="*/ 333375 w 3142829"/>
                  <a:gd name="connsiteY8" fmla="*/ 2811094 h 3422732"/>
                  <a:gd name="connsiteX9" fmla="*/ 0 w 3142829"/>
                  <a:gd name="connsiteY9" fmla="*/ 2233669 h 3422732"/>
                  <a:gd name="connsiteX10" fmla="*/ 0 w 3142829"/>
                  <a:gd name="connsiteY10" fmla="*/ 1189063 h 3422732"/>
                  <a:gd name="connsiteX11" fmla="*/ 333375 w 3142829"/>
                  <a:gd name="connsiteY11" fmla="*/ 611635 h 3422732"/>
                  <a:gd name="connsiteX12" fmla="*/ 1238039 w 3142829"/>
                  <a:gd name="connsiteY12" fmla="*/ 89328 h 342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42829" h="3422732">
                    <a:moveTo>
                      <a:pt x="1238039" y="89328"/>
                    </a:moveTo>
                    <a:cubicBezTo>
                      <a:pt x="1444332" y="-29776"/>
                      <a:pt x="1698497" y="-29776"/>
                      <a:pt x="1904789" y="89328"/>
                    </a:cubicBezTo>
                    <a:lnTo>
                      <a:pt x="2809455" y="611635"/>
                    </a:lnTo>
                    <a:cubicBezTo>
                      <a:pt x="3015747" y="730738"/>
                      <a:pt x="3142830" y="950852"/>
                      <a:pt x="3142830" y="1189063"/>
                    </a:cubicBezTo>
                    <a:lnTo>
                      <a:pt x="3142830" y="2233669"/>
                    </a:lnTo>
                    <a:cubicBezTo>
                      <a:pt x="3142830" y="2471880"/>
                      <a:pt x="3015747" y="2691993"/>
                      <a:pt x="2809455" y="2811094"/>
                    </a:cubicBezTo>
                    <a:lnTo>
                      <a:pt x="1904789" y="3333407"/>
                    </a:lnTo>
                    <a:cubicBezTo>
                      <a:pt x="1698497" y="3452507"/>
                      <a:pt x="1444332" y="3452507"/>
                      <a:pt x="1238039" y="3333407"/>
                    </a:cubicBezTo>
                    <a:lnTo>
                      <a:pt x="333375" y="2811094"/>
                    </a:lnTo>
                    <a:cubicBezTo>
                      <a:pt x="127082" y="2691993"/>
                      <a:pt x="0" y="2471880"/>
                      <a:pt x="0" y="2233669"/>
                    </a:cubicBezTo>
                    <a:lnTo>
                      <a:pt x="0" y="1189063"/>
                    </a:lnTo>
                    <a:cubicBezTo>
                      <a:pt x="0" y="950852"/>
                      <a:pt x="127082" y="730738"/>
                      <a:pt x="333375" y="611635"/>
                    </a:cubicBezTo>
                    <a:lnTo>
                      <a:pt x="1238039" y="89328"/>
                    </a:lnTo>
                    <a:close/>
                  </a:path>
                </a:pathLst>
              </a:custGeom>
              <a:gradFill flip="none" rotWithShape="1">
                <a:gsLst>
                  <a:gs pos="15000">
                    <a:schemeClr val="accent2"/>
                  </a:gs>
                  <a:gs pos="75000">
                    <a:schemeClr val="accent2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 cap="flat">
                <a:noFill/>
                <a:prstDash val="solid"/>
                <a:miter/>
              </a:ln>
              <a:effectLst>
                <a:outerShdw blurRad="571500" dist="381000" dir="5400000" sx="85000" sy="85000" algn="t" rotWithShape="0">
                  <a:schemeClr val="accent2">
                    <a:alpha val="30000"/>
                  </a:scheme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53EFE52-4D89-3239-9E91-30F680495519}"/>
                  </a:ext>
                </a:extLst>
              </p:cNvPr>
              <p:cNvSpPr/>
              <p:nvPr/>
            </p:nvSpPr>
            <p:spPr>
              <a:xfrm>
                <a:off x="5316583" y="1059117"/>
                <a:ext cx="343891" cy="318996"/>
              </a:xfrm>
              <a:prstGeom prst="rect">
                <a:avLst/>
              </a:prstGeom>
              <a:blipFill>
                <a:blip r:embed="rId2" cstate="hqprint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EA0F6EBD-F03A-DB21-8EA3-798302A1B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0" y="580831"/>
            <a:ext cx="353915" cy="3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8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1.875E-6 0.2923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0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1.875E-6 0.29236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0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63 0.05116 L -1.45833E-6 3.7037E-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25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263 0.05116 L -1.45833E-6 3.7037E-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25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263 0.05116 L 2.29167E-6 1.48148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256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263 0.05116 L -1.45833E-6 3.7037E-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256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3672 0.0706 L 8.33333E-7 7.40741E-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672 0.0706 L 8.33333E-7 7.40741E-7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672 0.0706 L 8.33333E-7 7.40741E-7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672 0.0706 L -2.08333E-7 -3.7037E-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D545D2F-A301-4850-BB41-3A52F139E8ED}"/>
              </a:ext>
            </a:extLst>
          </p:cNvPr>
          <p:cNvSpPr/>
          <p:nvPr/>
        </p:nvSpPr>
        <p:spPr>
          <a:xfrm>
            <a:off x="5467533" y="3617505"/>
            <a:ext cx="2338886" cy="2891144"/>
          </a:xfrm>
          <a:prstGeom prst="roundRect">
            <a:avLst>
              <a:gd name="adj" fmla="val 14161"/>
            </a:avLst>
          </a:prstGeom>
          <a:solidFill>
            <a:schemeClr val="bg1"/>
          </a:solidFill>
          <a:ln>
            <a:noFill/>
          </a:ln>
          <a:effectLst>
            <a:outerShdw blurRad="1206500" dist="876300" dir="8100000" sx="95000" sy="95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4FF5-4E48-408E-9BFF-27D9B3E1095F}"/>
              </a:ext>
            </a:extLst>
          </p:cNvPr>
          <p:cNvSpPr txBox="1"/>
          <p:nvPr/>
        </p:nvSpPr>
        <p:spPr>
          <a:xfrm>
            <a:off x="5627412" y="5749720"/>
            <a:ext cx="2068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2700000" scaled="0"/>
                </a:gradFill>
                <a:cs typeface="Poppins" panose="00000500000000000000" pitchFamily="2" charset="0"/>
              </a:rPr>
              <a:t>Mininet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4E19CC-3F50-470B-9654-62388BCE0077}"/>
              </a:ext>
            </a:extLst>
          </p:cNvPr>
          <p:cNvSpPr txBox="1"/>
          <p:nvPr/>
        </p:nvSpPr>
        <p:spPr>
          <a:xfrm>
            <a:off x="1524000" y="2599366"/>
            <a:ext cx="347662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accent1"/>
                </a:solidFill>
                <a:latin typeface="+mj-lt"/>
                <a:cs typeface="Poppins" panose="00000500000000000000" pitchFamily="2" charset="0"/>
              </a:rPr>
              <a:t>Simulation</a:t>
            </a:r>
          </a:p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Poppins" panose="00000500000000000000" pitchFamily="2" charset="0"/>
              </a:rPr>
              <a:t>Tools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4288BA-E86F-4633-8B98-421DC4EF2D4A}"/>
              </a:ext>
            </a:extLst>
          </p:cNvPr>
          <p:cNvSpPr/>
          <p:nvPr/>
        </p:nvSpPr>
        <p:spPr>
          <a:xfrm>
            <a:off x="8138162" y="1991313"/>
            <a:ext cx="2338886" cy="2891144"/>
          </a:xfrm>
          <a:prstGeom prst="roundRect">
            <a:avLst>
              <a:gd name="adj" fmla="val 14161"/>
            </a:avLst>
          </a:prstGeom>
          <a:solidFill>
            <a:schemeClr val="bg1"/>
          </a:solidFill>
          <a:ln>
            <a:noFill/>
          </a:ln>
          <a:effectLst>
            <a:outerShdw blurRad="1206500" dist="876300" dir="8100000" sx="95000" sy="95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7FAB8-4108-40EB-B612-51B14E38D8AB}"/>
              </a:ext>
            </a:extLst>
          </p:cNvPr>
          <p:cNvSpPr txBox="1"/>
          <p:nvPr/>
        </p:nvSpPr>
        <p:spPr>
          <a:xfrm>
            <a:off x="8285684" y="4098816"/>
            <a:ext cx="2068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gradFill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2700000" scaled="0"/>
                </a:gradFill>
                <a:cs typeface="Poppins" panose="00000500000000000000" pitchFamily="2" charset="0"/>
              </a:rPr>
              <a:t>Iperf</a:t>
            </a:r>
            <a:endParaRPr lang="en-US" sz="4000" b="1" dirty="0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2700000" scaled="0"/>
              </a:gradFill>
              <a:cs typeface="Poppins" panose="000005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235A96-D4A9-4440-8245-78F25ADC619D}"/>
              </a:ext>
            </a:extLst>
          </p:cNvPr>
          <p:cNvSpPr/>
          <p:nvPr/>
        </p:nvSpPr>
        <p:spPr>
          <a:xfrm>
            <a:off x="5467533" y="349351"/>
            <a:ext cx="2338886" cy="2891144"/>
          </a:xfrm>
          <a:prstGeom prst="roundRect">
            <a:avLst>
              <a:gd name="adj" fmla="val 14161"/>
            </a:avLst>
          </a:prstGeom>
          <a:solidFill>
            <a:schemeClr val="bg1"/>
          </a:solidFill>
          <a:ln>
            <a:noFill/>
          </a:ln>
          <a:effectLst>
            <a:outerShdw blurRad="1206500" dist="876300" dir="8100000" sx="95000" sy="95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E3DDFB-D19E-417D-8B37-3B2057A08E6B}"/>
              </a:ext>
            </a:extLst>
          </p:cNvPr>
          <p:cNvSpPr txBox="1"/>
          <p:nvPr/>
        </p:nvSpPr>
        <p:spPr>
          <a:xfrm>
            <a:off x="5585416" y="2387658"/>
            <a:ext cx="210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gradFill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2700000" scaled="0"/>
                </a:gradFill>
                <a:latin typeface="+mj-lt"/>
                <a:cs typeface="Poppins" panose="00000500000000000000" pitchFamily="2" charset="0"/>
              </a:rPr>
              <a:t>hping3</a:t>
            </a:r>
          </a:p>
        </p:txBody>
      </p:sp>
      <p:pic>
        <p:nvPicPr>
          <p:cNvPr id="1026" name="Picture 2" descr="Port Scanning and Reconnaissance with Hping3">
            <a:extLst>
              <a:ext uri="{FF2B5EF4-FFF2-40B4-BE49-F238E27FC236}">
                <a16:creationId xmlns:a16="http://schemas.microsoft.com/office/drawing/2014/main" id="{C2B06B55-058C-3882-4426-E6673FF4F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56" y="837171"/>
            <a:ext cx="1359244" cy="114821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Perf2 for Android - Apps on Google Play">
            <a:extLst>
              <a:ext uri="{FF2B5EF4-FFF2-40B4-BE49-F238E27FC236}">
                <a16:creationId xmlns:a16="http://schemas.microsoft.com/office/drawing/2014/main" id="{8954F64E-7F1C-3DB5-B194-7CC2585B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885" y="2508419"/>
            <a:ext cx="1361303" cy="136130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verview of Remarkable Implementation Tools">
            <a:extLst>
              <a:ext uri="{FF2B5EF4-FFF2-40B4-BE49-F238E27FC236}">
                <a16:creationId xmlns:a16="http://schemas.microsoft.com/office/drawing/2014/main" id="{ED872E65-26CA-2AE7-DA1F-EDCFBB6F8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958" y="3899759"/>
            <a:ext cx="1334529" cy="161644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01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-8.33333E-7 0.47246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-8.33333E-7 0.47246 " pathEditMode="relative" rAng="0" ptsTypes="AA">
                                      <p:cBhvr>
                                        <p:cTn id="29" dur="12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-8.33333E-7 0.60579 " pathEditMode="relative" rAng="0" ptsTypes="AA">
                                      <p:cBhvr>
                                        <p:cTn id="34" dur="125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2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-8.33333E-7 0.60579 " pathEditMode="relative" rAng="0" ptsTypes="AA">
                                      <p:cBhvr>
                                        <p:cTn id="3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27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accel="14000" decel="8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-8.33333E-7 0.60579 " pathEditMode="relative" rAng="0" ptsTypes="AA">
                                      <p:cBhvr>
                                        <p:cTn id="44" dur="1250" spd="-10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27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accel="14000" decel="8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49" dur="125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14000" decel="86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-4.44444E-6 L -8.33333E-7 0.47246 " pathEditMode="relative" rAng="0" ptsTypes="AA">
                                      <p:cBhvr>
                                        <p:cTn id="54" dur="1250" spd="-100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9" grpId="0"/>
      <p:bldP spid="9" grpId="1"/>
      <p:bldP spid="28" grpId="0"/>
      <p:bldP spid="28" grpId="1"/>
      <p:bldP spid="10" grpId="0" animBg="1"/>
      <p:bldP spid="10" grpId="1" animBg="1"/>
      <p:bldP spid="13" grpId="0"/>
      <p:bldP spid="13" grpId="1"/>
      <p:bldP spid="15" grpId="0" animBg="1"/>
      <p:bldP spid="15" grpId="1" animBg="1"/>
      <p:bldP spid="17" grpId="0"/>
      <p:bldP spid="1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0EBA014-CC93-4083-B755-84825852D920}"/>
              </a:ext>
            </a:extLst>
          </p:cNvPr>
          <p:cNvSpPr/>
          <p:nvPr/>
        </p:nvSpPr>
        <p:spPr>
          <a:xfrm>
            <a:off x="-1" y="0"/>
            <a:ext cx="8056605" cy="6858000"/>
          </a:xfrm>
          <a:custGeom>
            <a:avLst/>
            <a:gdLst>
              <a:gd name="connsiteX0" fmla="*/ 0 w 7646418"/>
              <a:gd name="connsiteY0" fmla="*/ 0 h 6858000"/>
              <a:gd name="connsiteX1" fmla="*/ 5808822 w 7646418"/>
              <a:gd name="connsiteY1" fmla="*/ 0 h 6858000"/>
              <a:gd name="connsiteX2" fmla="*/ 7646418 w 7646418"/>
              <a:gd name="connsiteY2" fmla="*/ 6858000 h 6858000"/>
              <a:gd name="connsiteX3" fmla="*/ 0 w 764641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46418" h="6858000">
                <a:moveTo>
                  <a:pt x="0" y="0"/>
                </a:moveTo>
                <a:lnTo>
                  <a:pt x="5808822" y="0"/>
                </a:lnTo>
                <a:lnTo>
                  <a:pt x="7646418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80000">
                <a:schemeClr val="accent1"/>
              </a:gs>
              <a:gs pos="100000">
                <a:schemeClr val="accent1"/>
              </a:gs>
              <a:gs pos="15000">
                <a:schemeClr val="accent1">
                  <a:lumMod val="40000"/>
                  <a:lumOff val="60000"/>
                </a:schemeClr>
              </a:gs>
              <a:gs pos="45000">
                <a:schemeClr val="accent1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  <a:effectLst>
            <a:outerShdw blurRad="381000" dist="444500" dir="8100000" sx="90000" sy="9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DD3598-C9A6-4304-A10E-8A3FDB6756B6}"/>
              </a:ext>
            </a:extLst>
          </p:cNvPr>
          <p:cNvGrpSpPr/>
          <p:nvPr/>
        </p:nvGrpSpPr>
        <p:grpSpPr>
          <a:xfrm>
            <a:off x="5961055" y="3745918"/>
            <a:ext cx="2440469" cy="2685726"/>
            <a:chOff x="5961055" y="3745918"/>
            <a:chExt cx="2440469" cy="268572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6BB8514-3E97-477F-A514-025F2E08F5C7}"/>
                </a:ext>
              </a:extLst>
            </p:cNvPr>
            <p:cNvSpPr/>
            <p:nvPr/>
          </p:nvSpPr>
          <p:spPr>
            <a:xfrm rot="20700000">
              <a:off x="6130517" y="3745918"/>
              <a:ext cx="2172706" cy="2685726"/>
            </a:xfrm>
            <a:prstGeom prst="roundRect">
              <a:avLst>
                <a:gd name="adj" fmla="val 20298"/>
              </a:avLst>
            </a:prstGeom>
            <a:solidFill>
              <a:schemeClr val="bg1"/>
            </a:solidFill>
            <a:ln>
              <a:noFill/>
            </a:ln>
            <a:effectLst>
              <a:outerShdw blurRad="1206500" dist="876300" dir="8100000" sx="95000" sy="95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F591DF-27FB-41D5-BB68-A7B1BF42F8A8}"/>
                </a:ext>
              </a:extLst>
            </p:cNvPr>
            <p:cNvSpPr txBox="1"/>
            <p:nvPr/>
          </p:nvSpPr>
          <p:spPr>
            <a:xfrm rot="20700000">
              <a:off x="5961055" y="3951745"/>
              <a:ext cx="200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+mj-lt"/>
                  <a:cs typeface="Poppins" panose="00000500000000000000" pitchFamily="2" charset="0"/>
                </a:rPr>
                <a:t>OpenFlow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D78CD0-0521-41D8-BA2A-821E8A26399B}"/>
                </a:ext>
              </a:extLst>
            </p:cNvPr>
            <p:cNvSpPr txBox="1"/>
            <p:nvPr/>
          </p:nvSpPr>
          <p:spPr>
            <a:xfrm rot="20700000">
              <a:off x="6533618" y="5762800"/>
              <a:ext cx="18679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Poppins" panose="00000500000000000000" pitchFamily="2" charset="0"/>
                </a:rPr>
                <a:t>Communication Protocol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3E0FAEB-68FD-454C-81B3-4A1ED3C7E19C}"/>
                </a:ext>
              </a:extLst>
            </p:cNvPr>
            <p:cNvGrpSpPr/>
            <p:nvPr/>
          </p:nvGrpSpPr>
          <p:grpSpPr>
            <a:xfrm rot="20700000">
              <a:off x="6525626" y="4397538"/>
              <a:ext cx="1382488" cy="1382486"/>
              <a:chOff x="1832787" y="2617644"/>
              <a:chExt cx="708306" cy="708306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6527AF-9CE2-49E9-9405-543D657BDA91}"/>
                  </a:ext>
                </a:extLst>
              </p:cNvPr>
              <p:cNvSpPr/>
              <p:nvPr/>
            </p:nvSpPr>
            <p:spPr>
              <a:xfrm>
                <a:off x="1832787" y="2617644"/>
                <a:ext cx="708306" cy="708306"/>
              </a:xfrm>
              <a:prstGeom prst="ellipse">
                <a:avLst/>
              </a:prstGeom>
              <a:noFill/>
              <a:ln w="22225">
                <a:gradFill>
                  <a:gsLst>
                    <a:gs pos="3000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F8C77B7-29C5-445F-9E6D-6DF4B2CA99F0}"/>
                  </a:ext>
                </a:extLst>
              </p:cNvPr>
              <p:cNvSpPr/>
              <p:nvPr/>
            </p:nvSpPr>
            <p:spPr>
              <a:xfrm>
                <a:off x="1925955" y="2710813"/>
                <a:ext cx="521970" cy="5219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E4E8F6"/>
                  </a:gs>
                </a:gsLst>
                <a:lin ang="2700000" scaled="0"/>
              </a:gradFill>
              <a:ln>
                <a:noFill/>
              </a:ln>
              <a:effectLst>
                <a:outerShdw blurRad="635000" dist="571500" dir="8100000" sx="90000" sy="9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D111018-8A54-40BD-AD18-E1F2B8DBF125}"/>
              </a:ext>
            </a:extLst>
          </p:cNvPr>
          <p:cNvGrpSpPr/>
          <p:nvPr/>
        </p:nvGrpSpPr>
        <p:grpSpPr>
          <a:xfrm>
            <a:off x="5231411" y="1022851"/>
            <a:ext cx="2440469" cy="2685726"/>
            <a:chOff x="5231411" y="1022851"/>
            <a:chExt cx="2440469" cy="2685726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C37F0C1-D3B1-4EFA-8EB8-D3D59739F21C}"/>
                </a:ext>
              </a:extLst>
            </p:cNvPr>
            <p:cNvSpPr/>
            <p:nvPr/>
          </p:nvSpPr>
          <p:spPr>
            <a:xfrm rot="20700000">
              <a:off x="5400873" y="1022851"/>
              <a:ext cx="2172706" cy="2685726"/>
            </a:xfrm>
            <a:prstGeom prst="roundRect">
              <a:avLst>
                <a:gd name="adj" fmla="val 20298"/>
              </a:avLst>
            </a:prstGeom>
            <a:solidFill>
              <a:schemeClr val="bg1"/>
            </a:solidFill>
            <a:ln>
              <a:noFill/>
            </a:ln>
            <a:effectLst>
              <a:outerShdw blurRad="1206500" dist="876300" dir="8100000" sx="95000" sy="95000" algn="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44F8AA-FD1C-4030-A707-E19A79A0107B}"/>
                </a:ext>
              </a:extLst>
            </p:cNvPr>
            <p:cNvSpPr txBox="1"/>
            <p:nvPr/>
          </p:nvSpPr>
          <p:spPr>
            <a:xfrm rot="20700000">
              <a:off x="5231411" y="1228678"/>
              <a:ext cx="2001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+mj-lt"/>
                  <a:cs typeface="Poppins" panose="00000500000000000000" pitchFamily="2" charset="0"/>
                </a:rPr>
                <a:t>RYU controller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20974D-AE8D-4B4C-AE8B-3C70702E6936}"/>
                </a:ext>
              </a:extLst>
            </p:cNvPr>
            <p:cNvSpPr txBox="1"/>
            <p:nvPr/>
          </p:nvSpPr>
          <p:spPr>
            <a:xfrm rot="20700000">
              <a:off x="5803974" y="3147455"/>
              <a:ext cx="18679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Poppins" panose="00000500000000000000" pitchFamily="2" charset="0"/>
                </a:rPr>
                <a:t>SDN Framework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D9A0A81-921C-4C94-ABF2-988B41464271}"/>
                </a:ext>
              </a:extLst>
            </p:cNvPr>
            <p:cNvGrpSpPr/>
            <p:nvPr/>
          </p:nvGrpSpPr>
          <p:grpSpPr>
            <a:xfrm rot="20700000">
              <a:off x="5795982" y="1674471"/>
              <a:ext cx="1382488" cy="1382486"/>
              <a:chOff x="1832787" y="2617644"/>
              <a:chExt cx="708306" cy="70830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13AB143-2395-4196-AA7C-CA51491865C6}"/>
                  </a:ext>
                </a:extLst>
              </p:cNvPr>
              <p:cNvSpPr/>
              <p:nvPr/>
            </p:nvSpPr>
            <p:spPr>
              <a:xfrm>
                <a:off x="1832787" y="2617644"/>
                <a:ext cx="708306" cy="708306"/>
              </a:xfrm>
              <a:prstGeom prst="ellipse">
                <a:avLst/>
              </a:prstGeom>
              <a:noFill/>
              <a:ln w="22225">
                <a:gradFill>
                  <a:gsLst>
                    <a:gs pos="3000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D05F9D2-FA25-45D3-8FFA-D0374763F51E}"/>
                  </a:ext>
                </a:extLst>
              </p:cNvPr>
              <p:cNvSpPr/>
              <p:nvPr/>
            </p:nvSpPr>
            <p:spPr>
              <a:xfrm>
                <a:off x="1925955" y="2710813"/>
                <a:ext cx="521970" cy="52196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rgbClr val="E4E8F6"/>
                  </a:gs>
                </a:gsLst>
                <a:lin ang="2700000" scaled="0"/>
              </a:gradFill>
              <a:ln>
                <a:noFill/>
              </a:ln>
              <a:effectLst>
                <a:outerShdw blurRad="635000" dist="571500" dir="8100000" sx="90000" sy="90000" algn="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C027D4A-B087-4647-BB6A-D478ADBBE6C1}"/>
              </a:ext>
            </a:extLst>
          </p:cNvPr>
          <p:cNvSpPr/>
          <p:nvPr/>
        </p:nvSpPr>
        <p:spPr>
          <a:xfrm rot="20700000">
            <a:off x="1537811" y="2571769"/>
            <a:ext cx="35933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Development Tools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78B776E-1DA9-44A2-B2CB-3C6E3A295B63}"/>
              </a:ext>
            </a:extLst>
          </p:cNvPr>
          <p:cNvSpPr/>
          <p:nvPr/>
        </p:nvSpPr>
        <p:spPr>
          <a:xfrm rot="20700000">
            <a:off x="1920289" y="4086139"/>
            <a:ext cx="3286113" cy="119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IN" sz="1400" dirty="0">
                <a:solidFill>
                  <a:schemeClr val="bg1"/>
                </a:solidFill>
              </a:rPr>
              <a:t>The framework provides network programmability and management through a flexible architecture, modularity, and robust tools.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grpSp>
        <p:nvGrpSpPr>
          <p:cNvPr id="56" name="成组">
            <a:extLst>
              <a:ext uri="{FF2B5EF4-FFF2-40B4-BE49-F238E27FC236}">
                <a16:creationId xmlns:a16="http://schemas.microsoft.com/office/drawing/2014/main" id="{AAEDD3E2-1323-47A4-9D7E-FA4A3AB35DC3}"/>
              </a:ext>
            </a:extLst>
          </p:cNvPr>
          <p:cNvGrpSpPr/>
          <p:nvPr/>
        </p:nvGrpSpPr>
        <p:grpSpPr>
          <a:xfrm rot="20700000">
            <a:off x="4027596" y="6205279"/>
            <a:ext cx="1051993" cy="1051995"/>
            <a:chOff x="0" y="0"/>
            <a:chExt cx="457200" cy="457200"/>
          </a:xfrm>
        </p:grpSpPr>
        <p:sp>
          <p:nvSpPr>
            <p:cNvPr id="57" name="任意形状 1010">
              <a:extLst>
                <a:ext uri="{FF2B5EF4-FFF2-40B4-BE49-F238E27FC236}">
                  <a16:creationId xmlns:a16="http://schemas.microsoft.com/office/drawing/2014/main" id="{764595C9-C85A-456D-B9AE-873101E12C72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58" name="任意形状 1011">
              <a:extLst>
                <a:ext uri="{FF2B5EF4-FFF2-40B4-BE49-F238E27FC236}">
                  <a16:creationId xmlns:a16="http://schemas.microsoft.com/office/drawing/2014/main" id="{1015DAEA-117B-4ED6-9169-BA8F8931C43C}"/>
                </a:ext>
              </a:extLst>
            </p:cNvPr>
            <p:cNvSpPr/>
            <p:nvPr/>
          </p:nvSpPr>
          <p:spPr>
            <a:xfrm>
              <a:off x="38100" y="39052"/>
              <a:ext cx="380048" cy="38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44" y="0"/>
                  </a:moveTo>
                  <a:lnTo>
                    <a:pt x="9744" y="11856"/>
                  </a:lnTo>
                  <a:lnTo>
                    <a:pt x="21600" y="11856"/>
                  </a:lnTo>
                  <a:cubicBezTo>
                    <a:pt x="21058" y="17327"/>
                    <a:pt x="16441" y="21600"/>
                    <a:pt x="10827" y="21600"/>
                  </a:cubicBezTo>
                  <a:cubicBezTo>
                    <a:pt x="4847" y="21600"/>
                    <a:pt x="0" y="16753"/>
                    <a:pt x="0" y="10773"/>
                  </a:cubicBezTo>
                  <a:cubicBezTo>
                    <a:pt x="0" y="5159"/>
                    <a:pt x="4273" y="542"/>
                    <a:pt x="9744" y="0"/>
                  </a:cubicBezTo>
                  <a:close/>
                  <a:moveTo>
                    <a:pt x="11910" y="0"/>
                  </a:moveTo>
                  <a:cubicBezTo>
                    <a:pt x="17033" y="516"/>
                    <a:pt x="21084" y="4567"/>
                    <a:pt x="21600" y="9690"/>
                  </a:cubicBezTo>
                  <a:lnTo>
                    <a:pt x="11910" y="9690"/>
                  </a:lnTo>
                  <a:lnTo>
                    <a:pt x="11910" y="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59" name="成组">
            <a:extLst>
              <a:ext uri="{FF2B5EF4-FFF2-40B4-BE49-F238E27FC236}">
                <a16:creationId xmlns:a16="http://schemas.microsoft.com/office/drawing/2014/main" id="{AD516F71-52A7-4701-865D-92BEB11DB4F4}"/>
              </a:ext>
            </a:extLst>
          </p:cNvPr>
          <p:cNvGrpSpPr/>
          <p:nvPr/>
        </p:nvGrpSpPr>
        <p:grpSpPr>
          <a:xfrm rot="20700000">
            <a:off x="3330084" y="-182346"/>
            <a:ext cx="1413538" cy="1413534"/>
            <a:chOff x="0" y="0"/>
            <a:chExt cx="457200" cy="457200"/>
          </a:xfrm>
        </p:grpSpPr>
        <p:sp>
          <p:nvSpPr>
            <p:cNvPr id="60" name="任意形状 306">
              <a:extLst>
                <a:ext uri="{FF2B5EF4-FFF2-40B4-BE49-F238E27FC236}">
                  <a16:creationId xmlns:a16="http://schemas.microsoft.com/office/drawing/2014/main" id="{E3EA891C-BCDD-45E9-9B04-CF56B2B6F356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1" name="任意形状 307">
              <a:extLst>
                <a:ext uri="{FF2B5EF4-FFF2-40B4-BE49-F238E27FC236}">
                  <a16:creationId xmlns:a16="http://schemas.microsoft.com/office/drawing/2014/main" id="{5E6489C4-7FA2-4C4B-B335-49C6E38920ED}"/>
                </a:ext>
              </a:extLst>
            </p:cNvPr>
            <p:cNvSpPr/>
            <p:nvPr/>
          </p:nvSpPr>
          <p:spPr>
            <a:xfrm>
              <a:off x="19050" y="38100"/>
              <a:ext cx="419100" cy="390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13" y="17912"/>
                  </a:moveTo>
                  <a:lnTo>
                    <a:pt x="12764" y="21600"/>
                  </a:lnTo>
                  <a:lnTo>
                    <a:pt x="10015" y="17912"/>
                  </a:lnTo>
                  <a:lnTo>
                    <a:pt x="4909" y="17912"/>
                  </a:lnTo>
                  <a:cubicBezTo>
                    <a:pt x="4367" y="17912"/>
                    <a:pt x="3927" y="17440"/>
                    <a:pt x="3927" y="16858"/>
                  </a:cubicBezTo>
                  <a:lnTo>
                    <a:pt x="3927" y="5377"/>
                  </a:lnTo>
                  <a:cubicBezTo>
                    <a:pt x="3927" y="4795"/>
                    <a:pt x="4367" y="4323"/>
                    <a:pt x="4909" y="4323"/>
                  </a:cubicBezTo>
                  <a:lnTo>
                    <a:pt x="20618" y="4323"/>
                  </a:lnTo>
                  <a:cubicBezTo>
                    <a:pt x="21160" y="4323"/>
                    <a:pt x="21600" y="4795"/>
                    <a:pt x="21600" y="5377"/>
                  </a:cubicBezTo>
                  <a:lnTo>
                    <a:pt x="21600" y="16858"/>
                  </a:lnTo>
                  <a:cubicBezTo>
                    <a:pt x="21600" y="17440"/>
                    <a:pt x="21160" y="17912"/>
                    <a:pt x="20618" y="17912"/>
                  </a:cubicBezTo>
                  <a:lnTo>
                    <a:pt x="15513" y="17912"/>
                  </a:lnTo>
                  <a:close/>
                  <a:moveTo>
                    <a:pt x="982" y="0"/>
                  </a:moveTo>
                  <a:lnTo>
                    <a:pt x="17673" y="0"/>
                  </a:lnTo>
                  <a:lnTo>
                    <a:pt x="17673" y="2107"/>
                  </a:lnTo>
                  <a:lnTo>
                    <a:pt x="1964" y="2107"/>
                  </a:lnTo>
                  <a:lnTo>
                    <a:pt x="1964" y="13698"/>
                  </a:lnTo>
                  <a:lnTo>
                    <a:pt x="0" y="13698"/>
                  </a:lnTo>
                  <a:lnTo>
                    <a:pt x="0" y="1054"/>
                  </a:lnTo>
                  <a:cubicBezTo>
                    <a:pt x="0" y="472"/>
                    <a:pt x="440" y="0"/>
                    <a:pt x="982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2" name="任意形状 2404">
            <a:extLst>
              <a:ext uri="{FF2B5EF4-FFF2-40B4-BE49-F238E27FC236}">
                <a16:creationId xmlns:a16="http://schemas.microsoft.com/office/drawing/2014/main" id="{4C6FFD9F-2ADB-43A1-8036-3F3E3004FBFB}"/>
              </a:ext>
            </a:extLst>
          </p:cNvPr>
          <p:cNvSpPr/>
          <p:nvPr/>
        </p:nvSpPr>
        <p:spPr>
          <a:xfrm rot="20700000">
            <a:off x="5108517" y="4134469"/>
            <a:ext cx="399080" cy="399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503" extrusionOk="0">
                <a:moveTo>
                  <a:pt x="145" y="12504"/>
                </a:moveTo>
                <a:cubicBezTo>
                  <a:pt x="-48" y="11344"/>
                  <a:pt x="-48" y="10160"/>
                  <a:pt x="145" y="9000"/>
                </a:cubicBezTo>
                <a:cubicBezTo>
                  <a:pt x="1329" y="9028"/>
                  <a:pt x="2394" y="8460"/>
                  <a:pt x="2807" y="7462"/>
                </a:cubicBezTo>
                <a:cubicBezTo>
                  <a:pt x="3221" y="6462"/>
                  <a:pt x="2870" y="5308"/>
                  <a:pt x="2012" y="4492"/>
                </a:cubicBezTo>
                <a:cubicBezTo>
                  <a:pt x="2696" y="3534"/>
                  <a:pt x="3534" y="2697"/>
                  <a:pt x="4491" y="2012"/>
                </a:cubicBezTo>
                <a:cubicBezTo>
                  <a:pt x="5308" y="2870"/>
                  <a:pt x="6462" y="3221"/>
                  <a:pt x="7462" y="2808"/>
                </a:cubicBezTo>
                <a:cubicBezTo>
                  <a:pt x="8461" y="2394"/>
                  <a:pt x="9028" y="1329"/>
                  <a:pt x="8999" y="145"/>
                </a:cubicBezTo>
                <a:cubicBezTo>
                  <a:pt x="10160" y="-48"/>
                  <a:pt x="11344" y="-48"/>
                  <a:pt x="12505" y="145"/>
                </a:cubicBezTo>
                <a:cubicBezTo>
                  <a:pt x="12476" y="1330"/>
                  <a:pt x="13044" y="2394"/>
                  <a:pt x="14042" y="2808"/>
                </a:cubicBezTo>
                <a:cubicBezTo>
                  <a:pt x="15042" y="3221"/>
                  <a:pt x="16196" y="2870"/>
                  <a:pt x="17012" y="2012"/>
                </a:cubicBezTo>
                <a:cubicBezTo>
                  <a:pt x="17970" y="2696"/>
                  <a:pt x="18807" y="3534"/>
                  <a:pt x="19492" y="4491"/>
                </a:cubicBezTo>
                <a:cubicBezTo>
                  <a:pt x="18634" y="5308"/>
                  <a:pt x="18283" y="6462"/>
                  <a:pt x="18696" y="7462"/>
                </a:cubicBezTo>
                <a:cubicBezTo>
                  <a:pt x="19110" y="8461"/>
                  <a:pt x="20176" y="9028"/>
                  <a:pt x="21359" y="8999"/>
                </a:cubicBezTo>
                <a:cubicBezTo>
                  <a:pt x="21552" y="10160"/>
                  <a:pt x="21552" y="11344"/>
                  <a:pt x="21359" y="12505"/>
                </a:cubicBezTo>
                <a:cubicBezTo>
                  <a:pt x="20174" y="12476"/>
                  <a:pt x="19110" y="13044"/>
                  <a:pt x="18696" y="14042"/>
                </a:cubicBezTo>
                <a:cubicBezTo>
                  <a:pt x="18283" y="15042"/>
                  <a:pt x="18634" y="16196"/>
                  <a:pt x="19492" y="17012"/>
                </a:cubicBezTo>
                <a:cubicBezTo>
                  <a:pt x="18808" y="17970"/>
                  <a:pt x="17970" y="18807"/>
                  <a:pt x="17013" y="19492"/>
                </a:cubicBezTo>
                <a:cubicBezTo>
                  <a:pt x="16196" y="18634"/>
                  <a:pt x="15042" y="18283"/>
                  <a:pt x="14042" y="18696"/>
                </a:cubicBezTo>
                <a:cubicBezTo>
                  <a:pt x="13043" y="19110"/>
                  <a:pt x="12476" y="20175"/>
                  <a:pt x="12505" y="21359"/>
                </a:cubicBezTo>
                <a:cubicBezTo>
                  <a:pt x="11344" y="21552"/>
                  <a:pt x="10160" y="21552"/>
                  <a:pt x="8999" y="21359"/>
                </a:cubicBezTo>
                <a:cubicBezTo>
                  <a:pt x="9028" y="20174"/>
                  <a:pt x="8460" y="19110"/>
                  <a:pt x="7462" y="18696"/>
                </a:cubicBezTo>
                <a:cubicBezTo>
                  <a:pt x="6462" y="18283"/>
                  <a:pt x="5308" y="18634"/>
                  <a:pt x="4492" y="19492"/>
                </a:cubicBezTo>
                <a:cubicBezTo>
                  <a:pt x="3534" y="18808"/>
                  <a:pt x="2696" y="17970"/>
                  <a:pt x="2012" y="17013"/>
                </a:cubicBezTo>
                <a:cubicBezTo>
                  <a:pt x="2870" y="16196"/>
                  <a:pt x="3221" y="15042"/>
                  <a:pt x="2807" y="14042"/>
                </a:cubicBezTo>
                <a:cubicBezTo>
                  <a:pt x="2394" y="13043"/>
                  <a:pt x="1328" y="12476"/>
                  <a:pt x="145" y="12505"/>
                </a:cubicBezTo>
                <a:close/>
                <a:moveTo>
                  <a:pt x="10752" y="13977"/>
                </a:moveTo>
                <a:cubicBezTo>
                  <a:pt x="12533" y="13977"/>
                  <a:pt x="13977" y="12533"/>
                  <a:pt x="13977" y="10752"/>
                </a:cubicBezTo>
                <a:cubicBezTo>
                  <a:pt x="13977" y="8971"/>
                  <a:pt x="12533" y="7527"/>
                  <a:pt x="10752" y="7527"/>
                </a:cubicBezTo>
                <a:cubicBezTo>
                  <a:pt x="8971" y="7527"/>
                  <a:pt x="7527" y="8971"/>
                  <a:pt x="7527" y="10752"/>
                </a:cubicBezTo>
                <a:cubicBezTo>
                  <a:pt x="7527" y="12533"/>
                  <a:pt x="8971" y="13977"/>
                  <a:pt x="10752" y="1397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grpSp>
        <p:nvGrpSpPr>
          <p:cNvPr id="63" name="成组">
            <a:extLst>
              <a:ext uri="{FF2B5EF4-FFF2-40B4-BE49-F238E27FC236}">
                <a16:creationId xmlns:a16="http://schemas.microsoft.com/office/drawing/2014/main" id="{A583819B-8F09-4121-A807-3E429F51DC49}"/>
              </a:ext>
            </a:extLst>
          </p:cNvPr>
          <p:cNvGrpSpPr/>
          <p:nvPr/>
        </p:nvGrpSpPr>
        <p:grpSpPr>
          <a:xfrm rot="20700000">
            <a:off x="1711536" y="1861048"/>
            <a:ext cx="943861" cy="943861"/>
            <a:chOff x="0" y="0"/>
            <a:chExt cx="457200" cy="457200"/>
          </a:xfrm>
        </p:grpSpPr>
        <p:sp>
          <p:nvSpPr>
            <p:cNvPr id="64" name="任意形状 2373">
              <a:extLst>
                <a:ext uri="{FF2B5EF4-FFF2-40B4-BE49-F238E27FC236}">
                  <a16:creationId xmlns:a16="http://schemas.microsoft.com/office/drawing/2014/main" id="{E9A9D82D-9FA1-4A86-A9FF-25BB5FEC5075}"/>
                </a:ext>
              </a:extLst>
            </p:cNvPr>
            <p:cNvSpPr/>
            <p:nvPr/>
          </p:nvSpPr>
          <p:spPr>
            <a:xfrm>
              <a:off x="0" y="0"/>
              <a:ext cx="457200" cy="4572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65" name="任意形状 2374">
              <a:extLst>
                <a:ext uri="{FF2B5EF4-FFF2-40B4-BE49-F238E27FC236}">
                  <a16:creationId xmlns:a16="http://schemas.microsoft.com/office/drawing/2014/main" id="{D0D87630-B730-4CFE-B067-6A5326EADE36}"/>
                </a:ext>
              </a:extLst>
            </p:cNvPr>
            <p:cNvSpPr/>
            <p:nvPr/>
          </p:nvSpPr>
          <p:spPr>
            <a:xfrm>
              <a:off x="38100" y="38100"/>
              <a:ext cx="386982" cy="386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46" y="15542"/>
                  </a:moveTo>
                  <a:lnTo>
                    <a:pt x="21600" y="20095"/>
                  </a:lnTo>
                  <a:lnTo>
                    <a:pt x="20095" y="21600"/>
                  </a:lnTo>
                  <a:lnTo>
                    <a:pt x="15542" y="17046"/>
                  </a:lnTo>
                  <a:cubicBezTo>
                    <a:pt x="13848" y="18404"/>
                    <a:pt x="11741" y="19143"/>
                    <a:pt x="9570" y="19139"/>
                  </a:cubicBezTo>
                  <a:cubicBezTo>
                    <a:pt x="4287" y="19139"/>
                    <a:pt x="0" y="14852"/>
                    <a:pt x="0" y="9570"/>
                  </a:cubicBezTo>
                  <a:cubicBezTo>
                    <a:pt x="0" y="4287"/>
                    <a:pt x="4287" y="0"/>
                    <a:pt x="9570" y="0"/>
                  </a:cubicBezTo>
                  <a:cubicBezTo>
                    <a:pt x="14852" y="0"/>
                    <a:pt x="19139" y="4287"/>
                    <a:pt x="19139" y="9570"/>
                  </a:cubicBezTo>
                  <a:cubicBezTo>
                    <a:pt x="19143" y="11741"/>
                    <a:pt x="18404" y="13848"/>
                    <a:pt x="17046" y="15542"/>
                  </a:cubicBezTo>
                  <a:close/>
                  <a:moveTo>
                    <a:pt x="10822" y="5505"/>
                  </a:moveTo>
                  <a:cubicBezTo>
                    <a:pt x="8577" y="4814"/>
                    <a:pt x="6197" y="6073"/>
                    <a:pt x="5506" y="8318"/>
                  </a:cubicBezTo>
                  <a:cubicBezTo>
                    <a:pt x="4815" y="10563"/>
                    <a:pt x="6074" y="12944"/>
                    <a:pt x="8319" y="13635"/>
                  </a:cubicBezTo>
                  <a:cubicBezTo>
                    <a:pt x="10564" y="14326"/>
                    <a:pt x="12945" y="13066"/>
                    <a:pt x="13636" y="10821"/>
                  </a:cubicBezTo>
                  <a:cubicBezTo>
                    <a:pt x="13887" y="10006"/>
                    <a:pt x="13887" y="9134"/>
                    <a:pt x="13636" y="8318"/>
                  </a:cubicBezTo>
                  <a:cubicBezTo>
                    <a:pt x="13152" y="9388"/>
                    <a:pt x="11892" y="9863"/>
                    <a:pt x="10822" y="9379"/>
                  </a:cubicBezTo>
                  <a:cubicBezTo>
                    <a:pt x="9752" y="8895"/>
                    <a:pt x="9277" y="7635"/>
                    <a:pt x="9761" y="6565"/>
                  </a:cubicBezTo>
                  <a:cubicBezTo>
                    <a:pt x="9974" y="6094"/>
                    <a:pt x="10351" y="5717"/>
                    <a:pt x="10822" y="5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E763677-AC25-4300-8846-90849EEC7D3F}"/>
              </a:ext>
            </a:extLst>
          </p:cNvPr>
          <p:cNvSpPr txBox="1"/>
          <p:nvPr/>
        </p:nvSpPr>
        <p:spPr>
          <a:xfrm rot="10800000" flipV="1">
            <a:off x="82550" y="6102874"/>
            <a:ext cx="6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1" i="0" smtClean="0">
                <a:solidFill>
                  <a:schemeClr val="bg1"/>
                </a:solidFill>
                <a:effectLst/>
                <a:latin typeface="+mj-lt"/>
                <a:ea typeface="Open Sans Extrabold" panose="020B0906030804020204" pitchFamily="34" charset="0"/>
                <a:cs typeface="Poppins" panose="00000500000000000000" pitchFamily="2" charset="0"/>
              </a:rPr>
              <a:pPr algn="r">
                <a:lnSpc>
                  <a:spcPct val="100000"/>
                </a:lnSpc>
              </a:pPr>
              <a:t>9</a:t>
            </a:fld>
            <a:endParaRPr lang="id-ID" sz="6600" b="1" i="0" dirty="0">
              <a:solidFill>
                <a:schemeClr val="bg1"/>
              </a:solidFill>
              <a:effectLst/>
              <a:latin typeface="+mj-lt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8B416A-367F-4924-856E-1EA462403A48}"/>
              </a:ext>
            </a:extLst>
          </p:cNvPr>
          <p:cNvSpPr txBox="1"/>
          <p:nvPr/>
        </p:nvSpPr>
        <p:spPr>
          <a:xfrm flipH="1">
            <a:off x="254431" y="413073"/>
            <a:ext cx="508647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20</a:t>
            </a:r>
          </a:p>
          <a:p>
            <a:pPr algn="r">
              <a:lnSpc>
                <a:spcPct val="8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21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F3E90B-6E10-4FB0-8F05-2D398FE67334}"/>
              </a:ext>
            </a:extLst>
          </p:cNvPr>
          <p:cNvCxnSpPr>
            <a:cxnSpLocks/>
          </p:cNvCxnSpPr>
          <p:nvPr/>
        </p:nvCxnSpPr>
        <p:spPr>
          <a:xfrm>
            <a:off x="887981" y="445748"/>
            <a:ext cx="0" cy="5966505"/>
          </a:xfrm>
          <a:prstGeom prst="line">
            <a:avLst/>
          </a:prstGeom>
          <a:ln>
            <a:solidFill>
              <a:schemeClr val="bg1">
                <a:alpha val="2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形状 2404">
            <a:extLst>
              <a:ext uri="{FF2B5EF4-FFF2-40B4-BE49-F238E27FC236}">
                <a16:creationId xmlns:a16="http://schemas.microsoft.com/office/drawing/2014/main" id="{8DD70066-CBC2-46CE-AF89-B57154A39B7A}"/>
              </a:ext>
            </a:extLst>
          </p:cNvPr>
          <p:cNvSpPr/>
          <p:nvPr/>
        </p:nvSpPr>
        <p:spPr>
          <a:xfrm rot="20700000">
            <a:off x="300426" y="4110055"/>
            <a:ext cx="706350" cy="706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503" extrusionOk="0">
                <a:moveTo>
                  <a:pt x="145" y="12504"/>
                </a:moveTo>
                <a:cubicBezTo>
                  <a:pt x="-48" y="11344"/>
                  <a:pt x="-48" y="10160"/>
                  <a:pt x="145" y="9000"/>
                </a:cubicBezTo>
                <a:cubicBezTo>
                  <a:pt x="1329" y="9028"/>
                  <a:pt x="2394" y="8460"/>
                  <a:pt x="2807" y="7462"/>
                </a:cubicBezTo>
                <a:cubicBezTo>
                  <a:pt x="3221" y="6462"/>
                  <a:pt x="2870" y="5308"/>
                  <a:pt x="2012" y="4492"/>
                </a:cubicBezTo>
                <a:cubicBezTo>
                  <a:pt x="2696" y="3534"/>
                  <a:pt x="3534" y="2697"/>
                  <a:pt x="4491" y="2012"/>
                </a:cubicBezTo>
                <a:cubicBezTo>
                  <a:pt x="5308" y="2870"/>
                  <a:pt x="6462" y="3221"/>
                  <a:pt x="7462" y="2808"/>
                </a:cubicBezTo>
                <a:cubicBezTo>
                  <a:pt x="8461" y="2394"/>
                  <a:pt x="9028" y="1329"/>
                  <a:pt x="8999" y="145"/>
                </a:cubicBezTo>
                <a:cubicBezTo>
                  <a:pt x="10160" y="-48"/>
                  <a:pt x="11344" y="-48"/>
                  <a:pt x="12505" y="145"/>
                </a:cubicBezTo>
                <a:cubicBezTo>
                  <a:pt x="12476" y="1330"/>
                  <a:pt x="13044" y="2394"/>
                  <a:pt x="14042" y="2808"/>
                </a:cubicBezTo>
                <a:cubicBezTo>
                  <a:pt x="15042" y="3221"/>
                  <a:pt x="16196" y="2870"/>
                  <a:pt x="17012" y="2012"/>
                </a:cubicBezTo>
                <a:cubicBezTo>
                  <a:pt x="17970" y="2696"/>
                  <a:pt x="18807" y="3534"/>
                  <a:pt x="19492" y="4491"/>
                </a:cubicBezTo>
                <a:cubicBezTo>
                  <a:pt x="18634" y="5308"/>
                  <a:pt x="18283" y="6462"/>
                  <a:pt x="18696" y="7462"/>
                </a:cubicBezTo>
                <a:cubicBezTo>
                  <a:pt x="19110" y="8461"/>
                  <a:pt x="20176" y="9028"/>
                  <a:pt x="21359" y="8999"/>
                </a:cubicBezTo>
                <a:cubicBezTo>
                  <a:pt x="21552" y="10160"/>
                  <a:pt x="21552" y="11344"/>
                  <a:pt x="21359" y="12505"/>
                </a:cubicBezTo>
                <a:cubicBezTo>
                  <a:pt x="20174" y="12476"/>
                  <a:pt x="19110" y="13044"/>
                  <a:pt x="18696" y="14042"/>
                </a:cubicBezTo>
                <a:cubicBezTo>
                  <a:pt x="18283" y="15042"/>
                  <a:pt x="18634" y="16196"/>
                  <a:pt x="19492" y="17012"/>
                </a:cubicBezTo>
                <a:cubicBezTo>
                  <a:pt x="18808" y="17970"/>
                  <a:pt x="17970" y="18807"/>
                  <a:pt x="17013" y="19492"/>
                </a:cubicBezTo>
                <a:cubicBezTo>
                  <a:pt x="16196" y="18634"/>
                  <a:pt x="15042" y="18283"/>
                  <a:pt x="14042" y="18696"/>
                </a:cubicBezTo>
                <a:cubicBezTo>
                  <a:pt x="13043" y="19110"/>
                  <a:pt x="12476" y="20175"/>
                  <a:pt x="12505" y="21359"/>
                </a:cubicBezTo>
                <a:cubicBezTo>
                  <a:pt x="11344" y="21552"/>
                  <a:pt x="10160" y="21552"/>
                  <a:pt x="8999" y="21359"/>
                </a:cubicBezTo>
                <a:cubicBezTo>
                  <a:pt x="9028" y="20174"/>
                  <a:pt x="8460" y="19110"/>
                  <a:pt x="7462" y="18696"/>
                </a:cubicBezTo>
                <a:cubicBezTo>
                  <a:pt x="6462" y="18283"/>
                  <a:pt x="5308" y="18634"/>
                  <a:pt x="4492" y="19492"/>
                </a:cubicBezTo>
                <a:cubicBezTo>
                  <a:pt x="3534" y="18808"/>
                  <a:pt x="2696" y="17970"/>
                  <a:pt x="2012" y="17013"/>
                </a:cubicBezTo>
                <a:cubicBezTo>
                  <a:pt x="2870" y="16196"/>
                  <a:pt x="3221" y="15042"/>
                  <a:pt x="2807" y="14042"/>
                </a:cubicBezTo>
                <a:cubicBezTo>
                  <a:pt x="2394" y="13043"/>
                  <a:pt x="1328" y="12476"/>
                  <a:pt x="145" y="12505"/>
                </a:cubicBezTo>
                <a:close/>
                <a:moveTo>
                  <a:pt x="10752" y="13977"/>
                </a:moveTo>
                <a:cubicBezTo>
                  <a:pt x="12533" y="13977"/>
                  <a:pt x="13977" y="12533"/>
                  <a:pt x="13977" y="10752"/>
                </a:cubicBezTo>
                <a:cubicBezTo>
                  <a:pt x="13977" y="8971"/>
                  <a:pt x="12533" y="7527"/>
                  <a:pt x="10752" y="7527"/>
                </a:cubicBezTo>
                <a:cubicBezTo>
                  <a:pt x="8971" y="7527"/>
                  <a:pt x="7527" y="8971"/>
                  <a:pt x="7527" y="10752"/>
                </a:cubicBezTo>
                <a:cubicBezTo>
                  <a:pt x="7527" y="12533"/>
                  <a:pt x="8971" y="13977"/>
                  <a:pt x="10752" y="1397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pic>
        <p:nvPicPr>
          <p:cNvPr id="2050" name="Picture 2" descr="Ryu SDN Framework">
            <a:extLst>
              <a:ext uri="{FF2B5EF4-FFF2-40B4-BE49-F238E27FC236}">
                <a16:creationId xmlns:a16="http://schemas.microsoft.com/office/drawing/2014/main" id="{A2A15653-810F-23DB-445C-0DFFDBE2C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12467">
            <a:off x="6075191" y="2010158"/>
            <a:ext cx="810084" cy="6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NF Trademark Usage Guidelines - 5_8_12 (Clean)">
            <a:extLst>
              <a:ext uri="{FF2B5EF4-FFF2-40B4-BE49-F238E27FC236}">
                <a16:creationId xmlns:a16="http://schemas.microsoft.com/office/drawing/2014/main" id="{3ECFD228-84F0-5170-762B-E44D004A9D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10934" r="7775" b="8968"/>
          <a:stretch/>
        </p:blipFill>
        <p:spPr bwMode="auto">
          <a:xfrm rot="20321529">
            <a:off x="6746790" y="4609070"/>
            <a:ext cx="1149178" cy="86320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8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0 L -0.65703 0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8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22222E-6 L 0.03828 0.24745 " pathEditMode="relative" rAng="0" ptsTypes="AA">
                                          <p:cBhvr>
                                            <p:cTn id="23" dur="125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14" y="1236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1.11111E-6 L 0.05534 0.3581 " pathEditMode="relative" rAng="0" ptsTypes="AA">
                                          <p:cBhvr>
                                            <p:cTn id="28" dur="1250" spd="-100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60" y="178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 p14:presetBounceEnd="7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50000" decel="50000" autoRev="1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1.11111E-6 L 4.16667E-6 -0.03704 " pathEditMode="relative" rAng="0" ptsTypes="AA">
                                          <p:cBhvr>
                                            <p:cTn id="34" dur="3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 p14:presetBounceEnd="7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37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38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50000" decel="50000" autoRev="1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1.11111E-6 L 4.16667E-6 -0.03704 " pathEditMode="relative" rAng="0" ptsTypes="AA">
                                          <p:cBhvr>
                                            <p:cTn id="40" dur="3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 p14:presetBounceEnd="7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3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50000" decel="50000" autoRev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1.11111E-6 L 4.16667E-6 -0.03704 " pathEditMode="relative" rAng="0" ptsTypes="AA">
                                          <p:cBhvr>
                                            <p:cTn id="46" dur="3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 p14:presetBounceEnd="7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49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0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path" presetSubtype="0" repeatCount="indefinite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7 -2.96296E-6 L 2.08333E-7 -0.0956 " pathEditMode="relative" rAng="0" ptsTypes="AA">
                                          <p:cBhvr>
                                            <p:cTn id="52" dur="3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79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 p14:presetBounceEnd="78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8000">
                                          <p:cBhvr additive="base">
                                            <p:cTn id="5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8000">
                                          <p:cBhvr additive="base">
                                            <p:cTn id="5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path" presetSubtype="0" repeatCount="indefinite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7 -2.96296E-6 L 2.08333E-7 -0.0956 " pathEditMode="relative" rAng="0" ptsTypes="AA">
                                          <p:cBhvr>
                                            <p:cTn id="58" dur="3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79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2.5E-6 -4.07407E-6 L 0.03828 0.24746 " pathEditMode="relative" rAng="0" ptsTypes="AA">
                                          <p:cBhvr>
                                            <p:cTn id="63" dur="1250" spd="-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14" y="1236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2.29167E-6 1.85185E-6 L 0.08789 0.56782 " pathEditMode="relative" rAng="0" ptsTypes="AA">
                                          <p:cBhvr>
                                            <p:cTn id="68" dur="125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88" y="283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2.5E-6 -4.07407E-6 L 0.03828 0.24746 " pathEditMode="relative" rAng="0" ptsTypes="AA">
                                          <p:cBhvr>
                                            <p:cTn id="73" dur="1250" spd="-100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14" y="1236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2.29167E-6 1.85185E-6 L 0.08789 0.56782 " pathEditMode="relative" rAng="0" ptsTypes="AA">
                                          <p:cBhvr>
                                            <p:cTn id="78" dur="1250" spd="-100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88" y="283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0" grpId="1" animBg="1"/>
          <p:bldP spid="3" grpId="0"/>
          <p:bldP spid="3" grpId="1"/>
          <p:bldP spid="53" grpId="0"/>
          <p:bldP spid="53" grpId="1"/>
          <p:bldP spid="62" grpId="0" animBg="1"/>
          <p:bldP spid="62" grpId="1" animBg="1"/>
          <p:bldP spid="66" grpId="0"/>
          <p:bldP spid="67" grpId="0"/>
          <p:bldP spid="71" grpId="0" animBg="1"/>
          <p:bldP spid="71" grpId="1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45833E-6 0 L -0.65703 0 " pathEditMode="relative" rAng="0" ptsTypes="AA">
                                          <p:cBhvr>
                                            <p:cTn id="9" dur="1250" spd="-100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852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22222E-6 L 0.03828 0.24745 " pathEditMode="relative" rAng="0" ptsTypes="AA">
                                          <p:cBhvr>
                                            <p:cTn id="23" dur="125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14" y="1236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63" presetClass="path" presetSubtype="0" accel="14000" decel="86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1.11111E-6 L 0.05534 0.3581 " pathEditMode="relative" rAng="0" ptsTypes="AA">
                                          <p:cBhvr>
                                            <p:cTn id="28" dur="1250" spd="-100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60" y="178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repeatCount="indefinite" accel="50000" decel="50000" autoRev="1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1.11111E-6 L 4.16667E-6 -0.03704 " pathEditMode="relative" rAng="0" ptsTypes="AA">
                                          <p:cBhvr>
                                            <p:cTn id="34" dur="3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path" presetSubtype="0" repeatCount="indefinite" accel="50000" decel="50000" autoRev="1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1.11111E-6 L 4.16667E-6 -0.03704 " pathEditMode="relative" rAng="0" ptsTypes="AA">
                                          <p:cBhvr>
                                            <p:cTn id="40" dur="3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42" presetClass="path" presetSubtype="0" repeatCount="indefinite" accel="50000" decel="50000" autoRev="1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4.16667E-6 -1.11111E-6 L 4.16667E-6 -0.03704 " pathEditMode="relative" rAng="0" ptsTypes="AA">
                                          <p:cBhvr>
                                            <p:cTn id="46" dur="3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1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path" presetSubtype="0" repeatCount="indefinite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7 -2.96296E-6 L 2.08333E-7 -0.0956 " pathEditMode="relative" rAng="0" ptsTypes="AA">
                                          <p:cBhvr>
                                            <p:cTn id="52" dur="3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79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1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42" presetClass="path" presetSubtype="0" repeatCount="indefinite" accel="50000" decel="50000" autoRev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08333E-7 -2.96296E-6 L 2.08333E-7 -0.0956 " pathEditMode="relative" rAng="0" ptsTypes="AA">
                                          <p:cBhvr>
                                            <p:cTn id="58" dur="3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479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2.5E-6 -4.07407E-6 L 0.03828 0.24746 " pathEditMode="relative" rAng="0" ptsTypes="AA">
                                          <p:cBhvr>
                                            <p:cTn id="63" dur="1250" spd="-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14" y="1236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2.29167E-6 1.85185E-6 L 0.08789 0.56782 " pathEditMode="relative" rAng="0" ptsTypes="AA">
                                          <p:cBhvr>
                                            <p:cTn id="68" dur="125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88" y="2838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20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2.5E-6 -4.07407E-6 L 0.03828 0.24746 " pathEditMode="relative" rAng="0" ptsTypes="AA">
                                          <p:cBhvr>
                                            <p:cTn id="73" dur="1250" spd="-100000" fill="hold"/>
                                            <p:tgtEl>
                                              <p:spTgt spid="20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14" y="1236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4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20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63" presetClass="path" presetSubtype="0" accel="14000" decel="86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2.29167E-6 1.85185E-6 L 0.08789 0.56782 " pathEditMode="relative" rAng="0" ptsTypes="AA">
                                          <p:cBhvr>
                                            <p:cTn id="78" dur="1250" spd="-100000" fill="hold"/>
                                            <p:tgtEl>
                                              <p:spTgt spid="20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388" y="2838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0" grpId="0" animBg="1"/>
          <p:bldP spid="70" grpId="1" animBg="1"/>
          <p:bldP spid="3" grpId="0"/>
          <p:bldP spid="3" grpId="1"/>
          <p:bldP spid="53" grpId="0"/>
          <p:bldP spid="53" grpId="1"/>
          <p:bldP spid="62" grpId="0" animBg="1"/>
          <p:bldP spid="62" grpId="1" animBg="1"/>
          <p:bldP spid="66" grpId="0"/>
          <p:bldP spid="67" grpId="0"/>
          <p:bldP spid="71" grpId="0" animBg="1"/>
          <p:bldP spid="71" grpId="1" animBg="1"/>
        </p:bldLst>
      </p:timing>
    </mc:Fallback>
  </mc:AlternateContent>
</p:sld>
</file>

<file path=ppt/theme/theme1.xml><?xml version="1.0" encoding="utf-8"?>
<a:theme xmlns:a="http://schemas.openxmlformats.org/drawingml/2006/main" name="Default">
  <a:themeElements>
    <a:clrScheme name="#2021 00 Blue green orange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4D69FA"/>
      </a:accent1>
      <a:accent2>
        <a:srgbClr val="2859DF"/>
      </a:accent2>
      <a:accent3>
        <a:srgbClr val="03D990"/>
      </a:accent3>
      <a:accent4>
        <a:srgbClr val="35D94B"/>
      </a:accent4>
      <a:accent5>
        <a:srgbClr val="FF6626"/>
      </a:accent5>
      <a:accent6>
        <a:srgbClr val="FF2F30"/>
      </a:accent6>
      <a:hlink>
        <a:srgbClr val="0563C1"/>
      </a:hlink>
      <a:folHlink>
        <a:srgbClr val="954F72"/>
      </a:folHlink>
    </a:clrScheme>
    <a:fontScheme name="2021 inter inter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2022 NE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7BFF"/>
      </a:accent1>
      <a:accent2>
        <a:srgbClr val="05C8DD"/>
      </a:accent2>
      <a:accent3>
        <a:srgbClr val="8B81FF"/>
      </a:accent3>
      <a:accent4>
        <a:srgbClr val="FF3366"/>
      </a:accent4>
      <a:accent5>
        <a:srgbClr val="FF6E30"/>
      </a:accent5>
      <a:accent6>
        <a:srgbClr val="FB55A5"/>
      </a:accent6>
      <a:hlink>
        <a:srgbClr val="0563C1"/>
      </a:hlink>
      <a:folHlink>
        <a:srgbClr val="954F72"/>
      </a:folHlink>
    </a:clrScheme>
    <a:fontScheme name="Custom 1">
      <a:majorFont>
        <a:latin typeface="Manrope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2022 NE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7BFF"/>
      </a:accent1>
      <a:accent2>
        <a:srgbClr val="05C8DD"/>
      </a:accent2>
      <a:accent3>
        <a:srgbClr val="8B81FF"/>
      </a:accent3>
      <a:accent4>
        <a:srgbClr val="FF3366"/>
      </a:accent4>
      <a:accent5>
        <a:srgbClr val="FF6E30"/>
      </a:accent5>
      <a:accent6>
        <a:srgbClr val="FB55A5"/>
      </a:accent6>
      <a:hlink>
        <a:srgbClr val="0563C1"/>
      </a:hlink>
      <a:folHlink>
        <a:srgbClr val="954F72"/>
      </a:folHlink>
    </a:clrScheme>
    <a:fontScheme name="Custom 1">
      <a:majorFont>
        <a:latin typeface="Manrope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2022 NE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7BFF"/>
      </a:accent1>
      <a:accent2>
        <a:srgbClr val="05C8DD"/>
      </a:accent2>
      <a:accent3>
        <a:srgbClr val="8B81FF"/>
      </a:accent3>
      <a:accent4>
        <a:srgbClr val="FF3366"/>
      </a:accent4>
      <a:accent5>
        <a:srgbClr val="FF6E30"/>
      </a:accent5>
      <a:accent6>
        <a:srgbClr val="FB55A5"/>
      </a:accent6>
      <a:hlink>
        <a:srgbClr val="0563C1"/>
      </a:hlink>
      <a:folHlink>
        <a:srgbClr val="954F72"/>
      </a:folHlink>
    </a:clrScheme>
    <a:fontScheme name="Custom 1">
      <a:majorFont>
        <a:latin typeface="Manrope"/>
        <a:ea typeface=""/>
        <a:cs typeface=""/>
      </a:majorFont>
      <a:minorFont>
        <a:latin typeface="Manro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FLAX 01 Yellow 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D016"/>
      </a:accent1>
      <a:accent2>
        <a:srgbClr val="6C41CB"/>
      </a:accent2>
      <a:accent3>
        <a:srgbClr val="D9BD6A"/>
      </a:accent3>
      <a:accent4>
        <a:srgbClr val="6038F2"/>
      </a:accent4>
      <a:accent5>
        <a:srgbClr val="D98E04"/>
      </a:accent5>
      <a:accent6>
        <a:srgbClr val="5D3BD9"/>
      </a:accent6>
      <a:hlink>
        <a:srgbClr val="0563C1"/>
      </a:hlink>
      <a:folHlink>
        <a:srgbClr val="954F72"/>
      </a:folHlink>
    </a:clrScheme>
    <a:fontScheme name="Custom 23">
      <a:majorFont>
        <a:latin typeface="Otama.ep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9898</TotalTime>
  <Words>294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Fira Sans</vt:lpstr>
      <vt:lpstr>Gilroy ExtraBold</vt:lpstr>
      <vt:lpstr>Inter</vt:lpstr>
      <vt:lpstr>Lato</vt:lpstr>
      <vt:lpstr>Manrope</vt:lpstr>
      <vt:lpstr>Museo 700</vt:lpstr>
      <vt:lpstr>MuseoSans</vt:lpstr>
      <vt:lpstr>Open Sans</vt:lpstr>
      <vt:lpstr>Otama.ep</vt:lpstr>
      <vt:lpstr>Söhne</vt:lpstr>
      <vt:lpstr>Default</vt:lpstr>
      <vt:lpstr>3_Office Theme</vt:lpstr>
      <vt:lpstr>2_Office Theme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Diagram</vt:lpstr>
      <vt:lpstr>PowerPoint Presentation</vt:lpstr>
      <vt:lpstr>PowerPoint Presentation</vt:lpstr>
      <vt:lpstr>PowerPoint Presentation</vt:lpstr>
      <vt:lpstr>Work done by the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WATER MELON</dc:creator>
  <cp:lastModifiedBy>J Viswaksena - AM.EN.U4AIE21035</cp:lastModifiedBy>
  <cp:revision>1007</cp:revision>
  <dcterms:created xsi:type="dcterms:W3CDTF">2020-07-20T03:31:05Z</dcterms:created>
  <dcterms:modified xsi:type="dcterms:W3CDTF">2024-01-22T05:33:27Z</dcterms:modified>
</cp:coreProperties>
</file>