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7CD"/>
    <a:srgbClr val="C8C8C8"/>
    <a:srgbClr val="D6664A"/>
    <a:srgbClr val="CF5842"/>
    <a:srgbClr val="E86249"/>
    <a:srgbClr val="B64859"/>
    <a:srgbClr val="DFDFDF"/>
    <a:srgbClr val="000100"/>
    <a:srgbClr val="D85A47"/>
    <a:srgbClr val="EC71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92" autoAdjust="0"/>
    <p:restoredTop sz="94660"/>
  </p:normalViewPr>
  <p:slideViewPr>
    <p:cSldViewPr snapToGrid="0">
      <p:cViewPr varScale="1">
        <p:scale>
          <a:sx n="83" d="100"/>
          <a:sy n="83" d="100"/>
        </p:scale>
        <p:origin x="20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292D7-EFCA-2D85-D6BC-BC6707650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F49895-EFDB-A06A-347F-DE1708EC4F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4B8DF-0F43-2E6C-FEC5-880EA3BB8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3596-E3B4-4ED9-B0B8-07D1BDE1F388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AB790-D3F0-5705-1BE5-1FEEEF231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81F0F-FD4F-E86A-E68C-114A0B6DF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65B5-3267-44BF-A0AD-F2FBD407E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534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1BCD1-6A2A-62AE-BC37-F1DA074E7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3FCBE-0214-F4CB-40D9-EAE692107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2C5A8-0705-DBFF-6212-76FCF6DB5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3596-E3B4-4ED9-B0B8-07D1BDE1F388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9846B-53AA-B4DB-06EF-D2A933BF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EADAC-BCEA-983C-567A-FDBD83FA6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65B5-3267-44BF-A0AD-F2FBD407E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462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D5B461-F920-08DF-5ED4-998C8BE100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3C378B-7F1B-EEEB-9585-557698DB3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8A8E1-9A54-1A4F-55FD-01ADE0A7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3596-E3B4-4ED9-B0B8-07D1BDE1F388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DF40C-9394-B567-944F-2B6587F5F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D160C-E1ED-EE15-AAE1-D693712F8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65B5-3267-44BF-A0AD-F2FBD407E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69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F50CE-86E9-0D07-9B07-68DA821D6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50A74-D90D-5CF1-F7E2-BE6611D30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BAF61-DA2A-9BFB-B879-CDFB10772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3596-E3B4-4ED9-B0B8-07D1BDE1F388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BA73C-4D49-9F65-2B74-6DA3E901A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7402A-4D46-3768-1FA9-B6290D746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65B5-3267-44BF-A0AD-F2FBD407E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7564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D1A91-BF2B-7C05-6702-2C7330A0A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50A25-FEEE-C9DE-F4A3-430DCDEB4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412FA-C544-8254-D23A-C2A5EEA28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3596-E3B4-4ED9-B0B8-07D1BDE1F388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ADD90-4AAB-B247-F5B1-BB67415F5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D1C22-C65D-EEC7-7EE1-876A7D5B2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65B5-3267-44BF-A0AD-F2FBD407E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550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C52BE-4A2B-AF79-D17F-A02374FD1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ECF33-5109-B396-6774-5FB3198B28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D60864-E24C-3D5D-1E8C-448980DFBF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64F1B-1B4B-6874-EC07-8A1F7A28A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3596-E3B4-4ED9-B0B8-07D1BDE1F388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79F00-1FCD-EA79-E6E5-8219750A3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70817E-3B21-D967-5FEA-63CEF1A12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65B5-3267-44BF-A0AD-F2FBD407E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854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F919F-CD78-CF1E-D9AA-55FEFEA19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DE80B-BBA8-5FB5-CDF6-8B1CAE6E4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1F44D0-8954-BA09-7B51-7A46F747C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44D923-0EB9-3516-BCB8-E7FCFAA2DB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002F20-4CAB-3FBB-6655-6BA2965617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C9127C-6495-D666-7C65-D84E3CE4A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3596-E3B4-4ED9-B0B8-07D1BDE1F388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B48DD1-18E8-C480-F0EF-167BA2FC3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D21E31-8BC7-BE30-71E3-15E0ACBD3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65B5-3267-44BF-A0AD-F2FBD407E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65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111CD-9CB0-DC84-6947-3FAE77D9A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3BAEFF-80DC-1684-DEA1-760C02AF6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3596-E3B4-4ED9-B0B8-07D1BDE1F388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26F5E-8083-B786-295A-A60D8A3B9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16849C-0473-8B87-2684-6FB78C69F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65B5-3267-44BF-A0AD-F2FBD407E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375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97B0A0-2D19-85AE-7F25-094EA5FA7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3596-E3B4-4ED9-B0B8-07D1BDE1F388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2FC174-28D7-0F39-36BB-7EEAE9259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FDBA0F-2208-0F7B-3694-3649FC91C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65B5-3267-44BF-A0AD-F2FBD407E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206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5A642-3491-70CE-1AB5-55D4115EC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E4A20-5766-C931-E859-38DECE566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308FBC-2825-C20A-36C0-ED3DDE5A78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4DA581-97E3-69C6-392C-32B7CA00F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3596-E3B4-4ED9-B0B8-07D1BDE1F388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1442D-6E1C-135B-84FC-1B2303209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65679B-D1BA-48D5-3A71-362CE05E8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65B5-3267-44BF-A0AD-F2FBD407E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802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EC383-6F62-D00B-285B-7BA7AB82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EED0C8-4726-FC98-E1F2-7262B26267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59CF65-9D0B-DF1E-DD9F-045064368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77AA1-80B3-8BC2-D421-63F2BCB76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3596-E3B4-4ED9-B0B8-07D1BDE1F388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40703-7DC9-CF26-3BE6-E574AB63B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91473B-ABB3-1EC6-A55F-D87EC2CC4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65B5-3267-44BF-A0AD-F2FBD407E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42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9D5468-C389-DEE3-8CD7-CF9C1F914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53F34-4F08-9162-8307-20814D802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8CFEA-770E-0F5C-D98D-CCC84C37BB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83596-E3B4-4ED9-B0B8-07D1BDE1F388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B0A8A-59A6-8654-977E-426C1A616E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819F3-E88B-CA46-54A6-6DFBD3D05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C65B5-3267-44BF-A0AD-F2FBD407E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68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rgbClr val="FFD7CD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ack Hair">
            <a:extLst>
              <a:ext uri="{FF2B5EF4-FFF2-40B4-BE49-F238E27FC236}">
                <a16:creationId xmlns:a16="http://schemas.microsoft.com/office/drawing/2014/main" id="{D0185C33-38E8-099C-7C99-CB7AB068BE57}"/>
              </a:ext>
            </a:extLst>
          </p:cNvPr>
          <p:cNvSpPr/>
          <p:nvPr/>
        </p:nvSpPr>
        <p:spPr>
          <a:xfrm>
            <a:off x="3544016" y="320500"/>
            <a:ext cx="5003347" cy="4157236"/>
          </a:xfrm>
          <a:custGeom>
            <a:avLst/>
            <a:gdLst>
              <a:gd name="connsiteX0" fmla="*/ 3362036 w 4073236"/>
              <a:gd name="connsiteY0" fmla="*/ 3278909 h 3362037"/>
              <a:gd name="connsiteX1" fmla="*/ 4073236 w 4073236"/>
              <a:gd name="connsiteY1" fmla="*/ 2881746 h 3362037"/>
              <a:gd name="connsiteX2" fmla="*/ 3094182 w 4073236"/>
              <a:gd name="connsiteY2" fmla="*/ 508000 h 3362037"/>
              <a:gd name="connsiteX3" fmla="*/ 2530764 w 4073236"/>
              <a:gd name="connsiteY3" fmla="*/ 175491 h 3362037"/>
              <a:gd name="connsiteX4" fmla="*/ 1856509 w 4073236"/>
              <a:gd name="connsiteY4" fmla="*/ 0 h 3362037"/>
              <a:gd name="connsiteX5" fmla="*/ 1006764 w 4073236"/>
              <a:gd name="connsiteY5" fmla="*/ 498764 h 3362037"/>
              <a:gd name="connsiteX6" fmla="*/ 748146 w 4073236"/>
              <a:gd name="connsiteY6" fmla="*/ 1089891 h 3362037"/>
              <a:gd name="connsiteX7" fmla="*/ 452582 w 4073236"/>
              <a:gd name="connsiteY7" fmla="*/ 2050473 h 3362037"/>
              <a:gd name="connsiteX8" fmla="*/ 0 w 4073236"/>
              <a:gd name="connsiteY8" fmla="*/ 2909455 h 3362037"/>
              <a:gd name="connsiteX9" fmla="*/ 683491 w 4073236"/>
              <a:gd name="connsiteY9" fmla="*/ 3269673 h 3362037"/>
              <a:gd name="connsiteX10" fmla="*/ 895927 w 4073236"/>
              <a:gd name="connsiteY10" fmla="*/ 2567709 h 3362037"/>
              <a:gd name="connsiteX11" fmla="*/ 794327 w 4073236"/>
              <a:gd name="connsiteY11" fmla="*/ 3288146 h 3362037"/>
              <a:gd name="connsiteX12" fmla="*/ 3214255 w 4073236"/>
              <a:gd name="connsiteY12" fmla="*/ 3362037 h 3362037"/>
              <a:gd name="connsiteX13" fmla="*/ 3168073 w 4073236"/>
              <a:gd name="connsiteY13" fmla="*/ 2826328 h 3362037"/>
              <a:gd name="connsiteX14" fmla="*/ 3362036 w 4073236"/>
              <a:gd name="connsiteY14" fmla="*/ 3278909 h 3362037"/>
              <a:gd name="connsiteX0" fmla="*/ 3362036 w 4073236"/>
              <a:gd name="connsiteY0" fmla="*/ 3278909 h 3294981"/>
              <a:gd name="connsiteX1" fmla="*/ 4073236 w 4073236"/>
              <a:gd name="connsiteY1" fmla="*/ 2881746 h 3294981"/>
              <a:gd name="connsiteX2" fmla="*/ 3094182 w 4073236"/>
              <a:gd name="connsiteY2" fmla="*/ 508000 h 3294981"/>
              <a:gd name="connsiteX3" fmla="*/ 2530764 w 4073236"/>
              <a:gd name="connsiteY3" fmla="*/ 175491 h 3294981"/>
              <a:gd name="connsiteX4" fmla="*/ 1856509 w 4073236"/>
              <a:gd name="connsiteY4" fmla="*/ 0 h 3294981"/>
              <a:gd name="connsiteX5" fmla="*/ 1006764 w 4073236"/>
              <a:gd name="connsiteY5" fmla="*/ 498764 h 3294981"/>
              <a:gd name="connsiteX6" fmla="*/ 748146 w 4073236"/>
              <a:gd name="connsiteY6" fmla="*/ 1089891 h 3294981"/>
              <a:gd name="connsiteX7" fmla="*/ 452582 w 4073236"/>
              <a:gd name="connsiteY7" fmla="*/ 2050473 h 3294981"/>
              <a:gd name="connsiteX8" fmla="*/ 0 w 4073236"/>
              <a:gd name="connsiteY8" fmla="*/ 2909455 h 3294981"/>
              <a:gd name="connsiteX9" fmla="*/ 683491 w 4073236"/>
              <a:gd name="connsiteY9" fmla="*/ 3269673 h 3294981"/>
              <a:gd name="connsiteX10" fmla="*/ 895927 w 4073236"/>
              <a:gd name="connsiteY10" fmla="*/ 2567709 h 3294981"/>
              <a:gd name="connsiteX11" fmla="*/ 794327 w 4073236"/>
              <a:gd name="connsiteY11" fmla="*/ 3288146 h 3294981"/>
              <a:gd name="connsiteX12" fmla="*/ 3244735 w 4073236"/>
              <a:gd name="connsiteY12" fmla="*/ 3294981 h 3294981"/>
              <a:gd name="connsiteX13" fmla="*/ 3168073 w 4073236"/>
              <a:gd name="connsiteY13" fmla="*/ 2826328 h 3294981"/>
              <a:gd name="connsiteX14" fmla="*/ 3362036 w 4073236"/>
              <a:gd name="connsiteY14" fmla="*/ 3278909 h 3294981"/>
              <a:gd name="connsiteX0" fmla="*/ 3362036 w 4073236"/>
              <a:gd name="connsiteY0" fmla="*/ 3278909 h 3294981"/>
              <a:gd name="connsiteX1" fmla="*/ 4073236 w 4073236"/>
              <a:gd name="connsiteY1" fmla="*/ 2881746 h 3294981"/>
              <a:gd name="connsiteX2" fmla="*/ 3094182 w 4073236"/>
              <a:gd name="connsiteY2" fmla="*/ 508000 h 3294981"/>
              <a:gd name="connsiteX3" fmla="*/ 2530764 w 4073236"/>
              <a:gd name="connsiteY3" fmla="*/ 175491 h 3294981"/>
              <a:gd name="connsiteX4" fmla="*/ 1856509 w 4073236"/>
              <a:gd name="connsiteY4" fmla="*/ 0 h 3294981"/>
              <a:gd name="connsiteX5" fmla="*/ 1006764 w 4073236"/>
              <a:gd name="connsiteY5" fmla="*/ 498764 h 3294981"/>
              <a:gd name="connsiteX6" fmla="*/ 748146 w 4073236"/>
              <a:gd name="connsiteY6" fmla="*/ 1089891 h 3294981"/>
              <a:gd name="connsiteX7" fmla="*/ 452582 w 4073236"/>
              <a:gd name="connsiteY7" fmla="*/ 2050473 h 3294981"/>
              <a:gd name="connsiteX8" fmla="*/ 0 w 4073236"/>
              <a:gd name="connsiteY8" fmla="*/ 2909455 h 3294981"/>
              <a:gd name="connsiteX9" fmla="*/ 683491 w 4073236"/>
              <a:gd name="connsiteY9" fmla="*/ 3269673 h 3294981"/>
              <a:gd name="connsiteX10" fmla="*/ 895927 w 4073236"/>
              <a:gd name="connsiteY10" fmla="*/ 2567709 h 3294981"/>
              <a:gd name="connsiteX11" fmla="*/ 794327 w 4073236"/>
              <a:gd name="connsiteY11" fmla="*/ 3288146 h 3294981"/>
              <a:gd name="connsiteX12" fmla="*/ 3244735 w 4073236"/>
              <a:gd name="connsiteY12" fmla="*/ 3294981 h 3294981"/>
              <a:gd name="connsiteX13" fmla="*/ 3168073 w 4073236"/>
              <a:gd name="connsiteY13" fmla="*/ 2826328 h 3294981"/>
              <a:gd name="connsiteX14" fmla="*/ 3362036 w 4073236"/>
              <a:gd name="connsiteY14" fmla="*/ 3278909 h 3294981"/>
              <a:gd name="connsiteX0" fmla="*/ 3362036 w 4073236"/>
              <a:gd name="connsiteY0" fmla="*/ 3278909 h 3294981"/>
              <a:gd name="connsiteX1" fmla="*/ 4073236 w 4073236"/>
              <a:gd name="connsiteY1" fmla="*/ 2881746 h 3294981"/>
              <a:gd name="connsiteX2" fmla="*/ 3094182 w 4073236"/>
              <a:gd name="connsiteY2" fmla="*/ 508000 h 3294981"/>
              <a:gd name="connsiteX3" fmla="*/ 2530764 w 4073236"/>
              <a:gd name="connsiteY3" fmla="*/ 175491 h 3294981"/>
              <a:gd name="connsiteX4" fmla="*/ 1856509 w 4073236"/>
              <a:gd name="connsiteY4" fmla="*/ 0 h 3294981"/>
              <a:gd name="connsiteX5" fmla="*/ 1006764 w 4073236"/>
              <a:gd name="connsiteY5" fmla="*/ 498764 h 3294981"/>
              <a:gd name="connsiteX6" fmla="*/ 748146 w 4073236"/>
              <a:gd name="connsiteY6" fmla="*/ 1089891 h 3294981"/>
              <a:gd name="connsiteX7" fmla="*/ 452582 w 4073236"/>
              <a:gd name="connsiteY7" fmla="*/ 2050473 h 3294981"/>
              <a:gd name="connsiteX8" fmla="*/ 0 w 4073236"/>
              <a:gd name="connsiteY8" fmla="*/ 2909455 h 3294981"/>
              <a:gd name="connsiteX9" fmla="*/ 683491 w 4073236"/>
              <a:gd name="connsiteY9" fmla="*/ 3269673 h 3294981"/>
              <a:gd name="connsiteX10" fmla="*/ 895927 w 4073236"/>
              <a:gd name="connsiteY10" fmla="*/ 2567709 h 3294981"/>
              <a:gd name="connsiteX11" fmla="*/ 794327 w 4073236"/>
              <a:gd name="connsiteY11" fmla="*/ 3288146 h 3294981"/>
              <a:gd name="connsiteX12" fmla="*/ 3244735 w 4073236"/>
              <a:gd name="connsiteY12" fmla="*/ 3294981 h 3294981"/>
              <a:gd name="connsiteX13" fmla="*/ 3168073 w 4073236"/>
              <a:gd name="connsiteY13" fmla="*/ 2826328 h 3294981"/>
              <a:gd name="connsiteX14" fmla="*/ 3362036 w 4073236"/>
              <a:gd name="connsiteY14" fmla="*/ 3278909 h 3294981"/>
              <a:gd name="connsiteX0" fmla="*/ 3362036 w 4073236"/>
              <a:gd name="connsiteY0" fmla="*/ 3278909 h 3294981"/>
              <a:gd name="connsiteX1" fmla="*/ 4073236 w 4073236"/>
              <a:gd name="connsiteY1" fmla="*/ 2881746 h 3294981"/>
              <a:gd name="connsiteX2" fmla="*/ 3094182 w 4073236"/>
              <a:gd name="connsiteY2" fmla="*/ 508000 h 3294981"/>
              <a:gd name="connsiteX3" fmla="*/ 2530764 w 4073236"/>
              <a:gd name="connsiteY3" fmla="*/ 175491 h 3294981"/>
              <a:gd name="connsiteX4" fmla="*/ 1856509 w 4073236"/>
              <a:gd name="connsiteY4" fmla="*/ 0 h 3294981"/>
              <a:gd name="connsiteX5" fmla="*/ 1006764 w 4073236"/>
              <a:gd name="connsiteY5" fmla="*/ 498764 h 3294981"/>
              <a:gd name="connsiteX6" fmla="*/ 748146 w 4073236"/>
              <a:gd name="connsiteY6" fmla="*/ 1089891 h 3294981"/>
              <a:gd name="connsiteX7" fmla="*/ 452582 w 4073236"/>
              <a:gd name="connsiteY7" fmla="*/ 2050473 h 3294981"/>
              <a:gd name="connsiteX8" fmla="*/ 0 w 4073236"/>
              <a:gd name="connsiteY8" fmla="*/ 2909455 h 3294981"/>
              <a:gd name="connsiteX9" fmla="*/ 683491 w 4073236"/>
              <a:gd name="connsiteY9" fmla="*/ 3269673 h 3294981"/>
              <a:gd name="connsiteX10" fmla="*/ 895927 w 4073236"/>
              <a:gd name="connsiteY10" fmla="*/ 2567709 h 3294981"/>
              <a:gd name="connsiteX11" fmla="*/ 794327 w 4073236"/>
              <a:gd name="connsiteY11" fmla="*/ 3288146 h 3294981"/>
              <a:gd name="connsiteX12" fmla="*/ 3244735 w 4073236"/>
              <a:gd name="connsiteY12" fmla="*/ 3294981 h 3294981"/>
              <a:gd name="connsiteX13" fmla="*/ 3168073 w 4073236"/>
              <a:gd name="connsiteY13" fmla="*/ 2826328 h 3294981"/>
              <a:gd name="connsiteX14" fmla="*/ 3362036 w 4073236"/>
              <a:gd name="connsiteY14" fmla="*/ 3278909 h 3294981"/>
              <a:gd name="connsiteX0" fmla="*/ 3362036 w 4073236"/>
              <a:gd name="connsiteY0" fmla="*/ 3278909 h 3294981"/>
              <a:gd name="connsiteX1" fmla="*/ 4073236 w 4073236"/>
              <a:gd name="connsiteY1" fmla="*/ 2881746 h 3294981"/>
              <a:gd name="connsiteX2" fmla="*/ 3094182 w 4073236"/>
              <a:gd name="connsiteY2" fmla="*/ 508000 h 3294981"/>
              <a:gd name="connsiteX3" fmla="*/ 2530764 w 4073236"/>
              <a:gd name="connsiteY3" fmla="*/ 175491 h 3294981"/>
              <a:gd name="connsiteX4" fmla="*/ 1856509 w 4073236"/>
              <a:gd name="connsiteY4" fmla="*/ 0 h 3294981"/>
              <a:gd name="connsiteX5" fmla="*/ 1006764 w 4073236"/>
              <a:gd name="connsiteY5" fmla="*/ 498764 h 3294981"/>
              <a:gd name="connsiteX6" fmla="*/ 748146 w 4073236"/>
              <a:gd name="connsiteY6" fmla="*/ 1089891 h 3294981"/>
              <a:gd name="connsiteX7" fmla="*/ 452582 w 4073236"/>
              <a:gd name="connsiteY7" fmla="*/ 2050473 h 3294981"/>
              <a:gd name="connsiteX8" fmla="*/ 0 w 4073236"/>
              <a:gd name="connsiteY8" fmla="*/ 2909455 h 3294981"/>
              <a:gd name="connsiteX9" fmla="*/ 683491 w 4073236"/>
              <a:gd name="connsiteY9" fmla="*/ 3269673 h 3294981"/>
              <a:gd name="connsiteX10" fmla="*/ 895927 w 4073236"/>
              <a:gd name="connsiteY10" fmla="*/ 2567709 h 3294981"/>
              <a:gd name="connsiteX11" fmla="*/ 794327 w 4073236"/>
              <a:gd name="connsiteY11" fmla="*/ 3288146 h 3294981"/>
              <a:gd name="connsiteX12" fmla="*/ 3244735 w 4073236"/>
              <a:gd name="connsiteY12" fmla="*/ 3294981 h 3294981"/>
              <a:gd name="connsiteX13" fmla="*/ 3168073 w 4073236"/>
              <a:gd name="connsiteY13" fmla="*/ 2826328 h 3294981"/>
              <a:gd name="connsiteX14" fmla="*/ 3362036 w 4073236"/>
              <a:gd name="connsiteY14" fmla="*/ 3278909 h 3294981"/>
              <a:gd name="connsiteX0" fmla="*/ 3362036 w 4073236"/>
              <a:gd name="connsiteY0" fmla="*/ 3278909 h 3294981"/>
              <a:gd name="connsiteX1" fmla="*/ 4073236 w 4073236"/>
              <a:gd name="connsiteY1" fmla="*/ 2881746 h 3294981"/>
              <a:gd name="connsiteX2" fmla="*/ 3094182 w 4073236"/>
              <a:gd name="connsiteY2" fmla="*/ 508000 h 3294981"/>
              <a:gd name="connsiteX3" fmla="*/ 2530764 w 4073236"/>
              <a:gd name="connsiteY3" fmla="*/ 175491 h 3294981"/>
              <a:gd name="connsiteX4" fmla="*/ 1856509 w 4073236"/>
              <a:gd name="connsiteY4" fmla="*/ 0 h 3294981"/>
              <a:gd name="connsiteX5" fmla="*/ 1006764 w 4073236"/>
              <a:gd name="connsiteY5" fmla="*/ 498764 h 3294981"/>
              <a:gd name="connsiteX6" fmla="*/ 748146 w 4073236"/>
              <a:gd name="connsiteY6" fmla="*/ 1089891 h 3294981"/>
              <a:gd name="connsiteX7" fmla="*/ 452582 w 4073236"/>
              <a:gd name="connsiteY7" fmla="*/ 2050473 h 3294981"/>
              <a:gd name="connsiteX8" fmla="*/ 0 w 4073236"/>
              <a:gd name="connsiteY8" fmla="*/ 2909455 h 3294981"/>
              <a:gd name="connsiteX9" fmla="*/ 683491 w 4073236"/>
              <a:gd name="connsiteY9" fmla="*/ 3269673 h 3294981"/>
              <a:gd name="connsiteX10" fmla="*/ 895927 w 4073236"/>
              <a:gd name="connsiteY10" fmla="*/ 2567709 h 3294981"/>
              <a:gd name="connsiteX11" fmla="*/ 794327 w 4073236"/>
              <a:gd name="connsiteY11" fmla="*/ 3288146 h 3294981"/>
              <a:gd name="connsiteX12" fmla="*/ 3244735 w 4073236"/>
              <a:gd name="connsiteY12" fmla="*/ 3294981 h 3294981"/>
              <a:gd name="connsiteX13" fmla="*/ 3168073 w 4073236"/>
              <a:gd name="connsiteY13" fmla="*/ 2826328 h 3294981"/>
              <a:gd name="connsiteX14" fmla="*/ 3362036 w 4073236"/>
              <a:gd name="connsiteY14" fmla="*/ 3278909 h 3294981"/>
              <a:gd name="connsiteX0" fmla="*/ 3362036 w 4073236"/>
              <a:gd name="connsiteY0" fmla="*/ 3278909 h 3294981"/>
              <a:gd name="connsiteX1" fmla="*/ 4073236 w 4073236"/>
              <a:gd name="connsiteY1" fmla="*/ 2881746 h 3294981"/>
              <a:gd name="connsiteX2" fmla="*/ 3094182 w 4073236"/>
              <a:gd name="connsiteY2" fmla="*/ 508000 h 3294981"/>
              <a:gd name="connsiteX3" fmla="*/ 2530764 w 4073236"/>
              <a:gd name="connsiteY3" fmla="*/ 175491 h 3294981"/>
              <a:gd name="connsiteX4" fmla="*/ 1856509 w 4073236"/>
              <a:gd name="connsiteY4" fmla="*/ 0 h 3294981"/>
              <a:gd name="connsiteX5" fmla="*/ 1006764 w 4073236"/>
              <a:gd name="connsiteY5" fmla="*/ 498764 h 3294981"/>
              <a:gd name="connsiteX6" fmla="*/ 748146 w 4073236"/>
              <a:gd name="connsiteY6" fmla="*/ 1089891 h 3294981"/>
              <a:gd name="connsiteX7" fmla="*/ 452582 w 4073236"/>
              <a:gd name="connsiteY7" fmla="*/ 2050473 h 3294981"/>
              <a:gd name="connsiteX8" fmla="*/ 0 w 4073236"/>
              <a:gd name="connsiteY8" fmla="*/ 2909455 h 3294981"/>
              <a:gd name="connsiteX9" fmla="*/ 683491 w 4073236"/>
              <a:gd name="connsiteY9" fmla="*/ 3269673 h 3294981"/>
              <a:gd name="connsiteX10" fmla="*/ 895927 w 4073236"/>
              <a:gd name="connsiteY10" fmla="*/ 2567709 h 3294981"/>
              <a:gd name="connsiteX11" fmla="*/ 794327 w 4073236"/>
              <a:gd name="connsiteY11" fmla="*/ 3288146 h 3294981"/>
              <a:gd name="connsiteX12" fmla="*/ 3244735 w 4073236"/>
              <a:gd name="connsiteY12" fmla="*/ 3294981 h 3294981"/>
              <a:gd name="connsiteX13" fmla="*/ 3168073 w 4073236"/>
              <a:gd name="connsiteY13" fmla="*/ 2826328 h 3294981"/>
              <a:gd name="connsiteX14" fmla="*/ 3362036 w 4073236"/>
              <a:gd name="connsiteY14" fmla="*/ 3278909 h 3294981"/>
              <a:gd name="connsiteX0" fmla="*/ 3362036 w 4073236"/>
              <a:gd name="connsiteY0" fmla="*/ 3278909 h 3294981"/>
              <a:gd name="connsiteX1" fmla="*/ 4073236 w 4073236"/>
              <a:gd name="connsiteY1" fmla="*/ 2881746 h 3294981"/>
              <a:gd name="connsiteX2" fmla="*/ 3094182 w 4073236"/>
              <a:gd name="connsiteY2" fmla="*/ 508000 h 3294981"/>
              <a:gd name="connsiteX3" fmla="*/ 2530764 w 4073236"/>
              <a:gd name="connsiteY3" fmla="*/ 175491 h 3294981"/>
              <a:gd name="connsiteX4" fmla="*/ 1856509 w 4073236"/>
              <a:gd name="connsiteY4" fmla="*/ 0 h 3294981"/>
              <a:gd name="connsiteX5" fmla="*/ 1006764 w 4073236"/>
              <a:gd name="connsiteY5" fmla="*/ 498764 h 3294981"/>
              <a:gd name="connsiteX6" fmla="*/ 748146 w 4073236"/>
              <a:gd name="connsiteY6" fmla="*/ 1089891 h 3294981"/>
              <a:gd name="connsiteX7" fmla="*/ 452582 w 4073236"/>
              <a:gd name="connsiteY7" fmla="*/ 2050473 h 3294981"/>
              <a:gd name="connsiteX8" fmla="*/ 0 w 4073236"/>
              <a:gd name="connsiteY8" fmla="*/ 2909455 h 3294981"/>
              <a:gd name="connsiteX9" fmla="*/ 683491 w 4073236"/>
              <a:gd name="connsiteY9" fmla="*/ 3269673 h 3294981"/>
              <a:gd name="connsiteX10" fmla="*/ 895927 w 4073236"/>
              <a:gd name="connsiteY10" fmla="*/ 2567709 h 3294981"/>
              <a:gd name="connsiteX11" fmla="*/ 794327 w 4073236"/>
              <a:gd name="connsiteY11" fmla="*/ 3288146 h 3294981"/>
              <a:gd name="connsiteX12" fmla="*/ 3244735 w 4073236"/>
              <a:gd name="connsiteY12" fmla="*/ 3294981 h 3294981"/>
              <a:gd name="connsiteX13" fmla="*/ 3168073 w 4073236"/>
              <a:gd name="connsiteY13" fmla="*/ 2826328 h 3294981"/>
              <a:gd name="connsiteX14" fmla="*/ 3362036 w 4073236"/>
              <a:gd name="connsiteY14" fmla="*/ 3278909 h 3294981"/>
              <a:gd name="connsiteX0" fmla="*/ 3362036 w 4073236"/>
              <a:gd name="connsiteY0" fmla="*/ 3103429 h 3119501"/>
              <a:gd name="connsiteX1" fmla="*/ 4073236 w 4073236"/>
              <a:gd name="connsiteY1" fmla="*/ 2706266 h 3119501"/>
              <a:gd name="connsiteX2" fmla="*/ 3094182 w 4073236"/>
              <a:gd name="connsiteY2" fmla="*/ 332520 h 3119501"/>
              <a:gd name="connsiteX3" fmla="*/ 2530764 w 4073236"/>
              <a:gd name="connsiteY3" fmla="*/ 11 h 3119501"/>
              <a:gd name="connsiteX4" fmla="*/ 1006764 w 4073236"/>
              <a:gd name="connsiteY4" fmla="*/ 323284 h 3119501"/>
              <a:gd name="connsiteX5" fmla="*/ 748146 w 4073236"/>
              <a:gd name="connsiteY5" fmla="*/ 914411 h 3119501"/>
              <a:gd name="connsiteX6" fmla="*/ 452582 w 4073236"/>
              <a:gd name="connsiteY6" fmla="*/ 1874993 h 3119501"/>
              <a:gd name="connsiteX7" fmla="*/ 0 w 4073236"/>
              <a:gd name="connsiteY7" fmla="*/ 2733975 h 3119501"/>
              <a:gd name="connsiteX8" fmla="*/ 683491 w 4073236"/>
              <a:gd name="connsiteY8" fmla="*/ 3094193 h 3119501"/>
              <a:gd name="connsiteX9" fmla="*/ 895927 w 4073236"/>
              <a:gd name="connsiteY9" fmla="*/ 2392229 h 3119501"/>
              <a:gd name="connsiteX10" fmla="*/ 794327 w 4073236"/>
              <a:gd name="connsiteY10" fmla="*/ 3112666 h 3119501"/>
              <a:gd name="connsiteX11" fmla="*/ 3244735 w 4073236"/>
              <a:gd name="connsiteY11" fmla="*/ 3119501 h 3119501"/>
              <a:gd name="connsiteX12" fmla="*/ 3168073 w 4073236"/>
              <a:gd name="connsiteY12" fmla="*/ 2650848 h 3119501"/>
              <a:gd name="connsiteX13" fmla="*/ 3362036 w 4073236"/>
              <a:gd name="connsiteY13" fmla="*/ 3103429 h 3119501"/>
              <a:gd name="connsiteX0" fmla="*/ 3362036 w 4073236"/>
              <a:gd name="connsiteY0" fmla="*/ 3103418 h 3119490"/>
              <a:gd name="connsiteX1" fmla="*/ 4073236 w 4073236"/>
              <a:gd name="connsiteY1" fmla="*/ 2706255 h 3119490"/>
              <a:gd name="connsiteX2" fmla="*/ 3094182 w 4073236"/>
              <a:gd name="connsiteY2" fmla="*/ 332509 h 3119490"/>
              <a:gd name="connsiteX3" fmla="*/ 2530764 w 4073236"/>
              <a:gd name="connsiteY3" fmla="*/ 0 h 3119490"/>
              <a:gd name="connsiteX4" fmla="*/ 748146 w 4073236"/>
              <a:gd name="connsiteY4" fmla="*/ 914400 h 3119490"/>
              <a:gd name="connsiteX5" fmla="*/ 452582 w 4073236"/>
              <a:gd name="connsiteY5" fmla="*/ 1874982 h 3119490"/>
              <a:gd name="connsiteX6" fmla="*/ 0 w 4073236"/>
              <a:gd name="connsiteY6" fmla="*/ 2733964 h 3119490"/>
              <a:gd name="connsiteX7" fmla="*/ 683491 w 4073236"/>
              <a:gd name="connsiteY7" fmla="*/ 3094182 h 3119490"/>
              <a:gd name="connsiteX8" fmla="*/ 895927 w 4073236"/>
              <a:gd name="connsiteY8" fmla="*/ 2392218 h 3119490"/>
              <a:gd name="connsiteX9" fmla="*/ 794327 w 4073236"/>
              <a:gd name="connsiteY9" fmla="*/ 3112655 h 3119490"/>
              <a:gd name="connsiteX10" fmla="*/ 3244735 w 4073236"/>
              <a:gd name="connsiteY10" fmla="*/ 3119490 h 3119490"/>
              <a:gd name="connsiteX11" fmla="*/ 3168073 w 4073236"/>
              <a:gd name="connsiteY11" fmla="*/ 2650837 h 3119490"/>
              <a:gd name="connsiteX12" fmla="*/ 3362036 w 4073236"/>
              <a:gd name="connsiteY12" fmla="*/ 3103418 h 3119490"/>
              <a:gd name="connsiteX0" fmla="*/ 3362036 w 4073236"/>
              <a:gd name="connsiteY0" fmla="*/ 3103418 h 3119490"/>
              <a:gd name="connsiteX1" fmla="*/ 4073236 w 4073236"/>
              <a:gd name="connsiteY1" fmla="*/ 2706255 h 3119490"/>
              <a:gd name="connsiteX2" fmla="*/ 3094182 w 4073236"/>
              <a:gd name="connsiteY2" fmla="*/ 332509 h 3119490"/>
              <a:gd name="connsiteX3" fmla="*/ 2530764 w 4073236"/>
              <a:gd name="connsiteY3" fmla="*/ 0 h 3119490"/>
              <a:gd name="connsiteX4" fmla="*/ 784722 w 4073236"/>
              <a:gd name="connsiteY4" fmla="*/ 914400 h 3119490"/>
              <a:gd name="connsiteX5" fmla="*/ 452582 w 4073236"/>
              <a:gd name="connsiteY5" fmla="*/ 1874982 h 3119490"/>
              <a:gd name="connsiteX6" fmla="*/ 0 w 4073236"/>
              <a:gd name="connsiteY6" fmla="*/ 2733964 h 3119490"/>
              <a:gd name="connsiteX7" fmla="*/ 683491 w 4073236"/>
              <a:gd name="connsiteY7" fmla="*/ 3094182 h 3119490"/>
              <a:gd name="connsiteX8" fmla="*/ 895927 w 4073236"/>
              <a:gd name="connsiteY8" fmla="*/ 2392218 h 3119490"/>
              <a:gd name="connsiteX9" fmla="*/ 794327 w 4073236"/>
              <a:gd name="connsiteY9" fmla="*/ 3112655 h 3119490"/>
              <a:gd name="connsiteX10" fmla="*/ 3244735 w 4073236"/>
              <a:gd name="connsiteY10" fmla="*/ 3119490 h 3119490"/>
              <a:gd name="connsiteX11" fmla="*/ 3168073 w 4073236"/>
              <a:gd name="connsiteY11" fmla="*/ 2650837 h 3119490"/>
              <a:gd name="connsiteX12" fmla="*/ 3362036 w 4073236"/>
              <a:gd name="connsiteY12" fmla="*/ 3103418 h 3119490"/>
              <a:gd name="connsiteX0" fmla="*/ 3362036 w 4073236"/>
              <a:gd name="connsiteY0" fmla="*/ 3103418 h 3119490"/>
              <a:gd name="connsiteX1" fmla="*/ 4073236 w 4073236"/>
              <a:gd name="connsiteY1" fmla="*/ 2706255 h 3119490"/>
              <a:gd name="connsiteX2" fmla="*/ 3094182 w 4073236"/>
              <a:gd name="connsiteY2" fmla="*/ 332509 h 3119490"/>
              <a:gd name="connsiteX3" fmla="*/ 2530764 w 4073236"/>
              <a:gd name="connsiteY3" fmla="*/ 0 h 3119490"/>
              <a:gd name="connsiteX4" fmla="*/ 784722 w 4073236"/>
              <a:gd name="connsiteY4" fmla="*/ 914400 h 3119490"/>
              <a:gd name="connsiteX5" fmla="*/ 452582 w 4073236"/>
              <a:gd name="connsiteY5" fmla="*/ 1874982 h 3119490"/>
              <a:gd name="connsiteX6" fmla="*/ 0 w 4073236"/>
              <a:gd name="connsiteY6" fmla="*/ 2733964 h 3119490"/>
              <a:gd name="connsiteX7" fmla="*/ 683491 w 4073236"/>
              <a:gd name="connsiteY7" fmla="*/ 3094182 h 3119490"/>
              <a:gd name="connsiteX8" fmla="*/ 895927 w 4073236"/>
              <a:gd name="connsiteY8" fmla="*/ 2392218 h 3119490"/>
              <a:gd name="connsiteX9" fmla="*/ 794327 w 4073236"/>
              <a:gd name="connsiteY9" fmla="*/ 3112655 h 3119490"/>
              <a:gd name="connsiteX10" fmla="*/ 3244735 w 4073236"/>
              <a:gd name="connsiteY10" fmla="*/ 3119490 h 3119490"/>
              <a:gd name="connsiteX11" fmla="*/ 3168073 w 4073236"/>
              <a:gd name="connsiteY11" fmla="*/ 2650837 h 3119490"/>
              <a:gd name="connsiteX12" fmla="*/ 3362036 w 4073236"/>
              <a:gd name="connsiteY12" fmla="*/ 3103418 h 3119490"/>
              <a:gd name="connsiteX0" fmla="*/ 3362036 w 4073236"/>
              <a:gd name="connsiteY0" fmla="*/ 3263206 h 3279278"/>
              <a:gd name="connsiteX1" fmla="*/ 4073236 w 4073236"/>
              <a:gd name="connsiteY1" fmla="*/ 2866043 h 3279278"/>
              <a:gd name="connsiteX2" fmla="*/ 3094182 w 4073236"/>
              <a:gd name="connsiteY2" fmla="*/ 492297 h 3279278"/>
              <a:gd name="connsiteX3" fmla="*/ 2530764 w 4073236"/>
              <a:gd name="connsiteY3" fmla="*/ 159788 h 3279278"/>
              <a:gd name="connsiteX4" fmla="*/ 784722 w 4073236"/>
              <a:gd name="connsiteY4" fmla="*/ 1074188 h 3279278"/>
              <a:gd name="connsiteX5" fmla="*/ 452582 w 4073236"/>
              <a:gd name="connsiteY5" fmla="*/ 2034770 h 3279278"/>
              <a:gd name="connsiteX6" fmla="*/ 0 w 4073236"/>
              <a:gd name="connsiteY6" fmla="*/ 2893752 h 3279278"/>
              <a:gd name="connsiteX7" fmla="*/ 683491 w 4073236"/>
              <a:gd name="connsiteY7" fmla="*/ 3253970 h 3279278"/>
              <a:gd name="connsiteX8" fmla="*/ 895927 w 4073236"/>
              <a:gd name="connsiteY8" fmla="*/ 2552006 h 3279278"/>
              <a:gd name="connsiteX9" fmla="*/ 794327 w 4073236"/>
              <a:gd name="connsiteY9" fmla="*/ 3272443 h 3279278"/>
              <a:gd name="connsiteX10" fmla="*/ 3244735 w 4073236"/>
              <a:gd name="connsiteY10" fmla="*/ 3279278 h 3279278"/>
              <a:gd name="connsiteX11" fmla="*/ 3168073 w 4073236"/>
              <a:gd name="connsiteY11" fmla="*/ 2810625 h 3279278"/>
              <a:gd name="connsiteX12" fmla="*/ 3362036 w 4073236"/>
              <a:gd name="connsiteY12" fmla="*/ 3263206 h 3279278"/>
              <a:gd name="connsiteX0" fmla="*/ 3362036 w 4073236"/>
              <a:gd name="connsiteY0" fmla="*/ 3263206 h 3279278"/>
              <a:gd name="connsiteX1" fmla="*/ 4073236 w 4073236"/>
              <a:gd name="connsiteY1" fmla="*/ 2866043 h 3279278"/>
              <a:gd name="connsiteX2" fmla="*/ 3094182 w 4073236"/>
              <a:gd name="connsiteY2" fmla="*/ 492297 h 3279278"/>
              <a:gd name="connsiteX3" fmla="*/ 2530764 w 4073236"/>
              <a:gd name="connsiteY3" fmla="*/ 159788 h 3279278"/>
              <a:gd name="connsiteX4" fmla="*/ 784722 w 4073236"/>
              <a:gd name="connsiteY4" fmla="*/ 1074188 h 3279278"/>
              <a:gd name="connsiteX5" fmla="*/ 0 w 4073236"/>
              <a:gd name="connsiteY5" fmla="*/ 2893752 h 3279278"/>
              <a:gd name="connsiteX6" fmla="*/ 683491 w 4073236"/>
              <a:gd name="connsiteY6" fmla="*/ 3253970 h 3279278"/>
              <a:gd name="connsiteX7" fmla="*/ 895927 w 4073236"/>
              <a:gd name="connsiteY7" fmla="*/ 2552006 h 3279278"/>
              <a:gd name="connsiteX8" fmla="*/ 794327 w 4073236"/>
              <a:gd name="connsiteY8" fmla="*/ 3272443 h 3279278"/>
              <a:gd name="connsiteX9" fmla="*/ 3244735 w 4073236"/>
              <a:gd name="connsiteY9" fmla="*/ 3279278 h 3279278"/>
              <a:gd name="connsiteX10" fmla="*/ 3168073 w 4073236"/>
              <a:gd name="connsiteY10" fmla="*/ 2810625 h 3279278"/>
              <a:gd name="connsiteX11" fmla="*/ 3362036 w 4073236"/>
              <a:gd name="connsiteY11" fmla="*/ 3263206 h 3279278"/>
              <a:gd name="connsiteX0" fmla="*/ 3362036 w 4073236"/>
              <a:gd name="connsiteY0" fmla="*/ 3263206 h 3279278"/>
              <a:gd name="connsiteX1" fmla="*/ 4073236 w 4073236"/>
              <a:gd name="connsiteY1" fmla="*/ 2866043 h 3279278"/>
              <a:gd name="connsiteX2" fmla="*/ 3094182 w 4073236"/>
              <a:gd name="connsiteY2" fmla="*/ 492297 h 3279278"/>
              <a:gd name="connsiteX3" fmla="*/ 2530764 w 4073236"/>
              <a:gd name="connsiteY3" fmla="*/ 159788 h 3279278"/>
              <a:gd name="connsiteX4" fmla="*/ 784722 w 4073236"/>
              <a:gd name="connsiteY4" fmla="*/ 1074188 h 3279278"/>
              <a:gd name="connsiteX5" fmla="*/ 0 w 4073236"/>
              <a:gd name="connsiteY5" fmla="*/ 2893752 h 3279278"/>
              <a:gd name="connsiteX6" fmla="*/ 683491 w 4073236"/>
              <a:gd name="connsiteY6" fmla="*/ 3253970 h 3279278"/>
              <a:gd name="connsiteX7" fmla="*/ 895927 w 4073236"/>
              <a:gd name="connsiteY7" fmla="*/ 2552006 h 3279278"/>
              <a:gd name="connsiteX8" fmla="*/ 794327 w 4073236"/>
              <a:gd name="connsiteY8" fmla="*/ 3272443 h 3279278"/>
              <a:gd name="connsiteX9" fmla="*/ 3244735 w 4073236"/>
              <a:gd name="connsiteY9" fmla="*/ 3279278 h 3279278"/>
              <a:gd name="connsiteX10" fmla="*/ 3168073 w 4073236"/>
              <a:gd name="connsiteY10" fmla="*/ 2810625 h 3279278"/>
              <a:gd name="connsiteX11" fmla="*/ 3362036 w 4073236"/>
              <a:gd name="connsiteY11" fmla="*/ 3263206 h 3279278"/>
              <a:gd name="connsiteX0" fmla="*/ 3362036 w 4073236"/>
              <a:gd name="connsiteY0" fmla="*/ 3263206 h 3279278"/>
              <a:gd name="connsiteX1" fmla="*/ 4073236 w 4073236"/>
              <a:gd name="connsiteY1" fmla="*/ 2866043 h 3279278"/>
              <a:gd name="connsiteX2" fmla="*/ 3094182 w 4073236"/>
              <a:gd name="connsiteY2" fmla="*/ 492297 h 3279278"/>
              <a:gd name="connsiteX3" fmla="*/ 2530764 w 4073236"/>
              <a:gd name="connsiteY3" fmla="*/ 159788 h 3279278"/>
              <a:gd name="connsiteX4" fmla="*/ 784722 w 4073236"/>
              <a:gd name="connsiteY4" fmla="*/ 1074188 h 3279278"/>
              <a:gd name="connsiteX5" fmla="*/ 0 w 4073236"/>
              <a:gd name="connsiteY5" fmla="*/ 2893752 h 3279278"/>
              <a:gd name="connsiteX6" fmla="*/ 683491 w 4073236"/>
              <a:gd name="connsiteY6" fmla="*/ 3253970 h 3279278"/>
              <a:gd name="connsiteX7" fmla="*/ 895927 w 4073236"/>
              <a:gd name="connsiteY7" fmla="*/ 2552006 h 3279278"/>
              <a:gd name="connsiteX8" fmla="*/ 794327 w 4073236"/>
              <a:gd name="connsiteY8" fmla="*/ 3272443 h 3279278"/>
              <a:gd name="connsiteX9" fmla="*/ 3244735 w 4073236"/>
              <a:gd name="connsiteY9" fmla="*/ 3279278 h 3279278"/>
              <a:gd name="connsiteX10" fmla="*/ 3168073 w 4073236"/>
              <a:gd name="connsiteY10" fmla="*/ 2810625 h 3279278"/>
              <a:gd name="connsiteX11" fmla="*/ 3362036 w 4073236"/>
              <a:gd name="connsiteY11" fmla="*/ 3263206 h 3279278"/>
              <a:gd name="connsiteX0" fmla="*/ 3362036 w 4073236"/>
              <a:gd name="connsiteY0" fmla="*/ 3263206 h 3279278"/>
              <a:gd name="connsiteX1" fmla="*/ 4073236 w 4073236"/>
              <a:gd name="connsiteY1" fmla="*/ 2866043 h 3279278"/>
              <a:gd name="connsiteX2" fmla="*/ 3094182 w 4073236"/>
              <a:gd name="connsiteY2" fmla="*/ 492297 h 3279278"/>
              <a:gd name="connsiteX3" fmla="*/ 2530764 w 4073236"/>
              <a:gd name="connsiteY3" fmla="*/ 159788 h 3279278"/>
              <a:gd name="connsiteX4" fmla="*/ 784722 w 4073236"/>
              <a:gd name="connsiteY4" fmla="*/ 1074188 h 3279278"/>
              <a:gd name="connsiteX5" fmla="*/ 0 w 4073236"/>
              <a:gd name="connsiteY5" fmla="*/ 2893752 h 3279278"/>
              <a:gd name="connsiteX6" fmla="*/ 683491 w 4073236"/>
              <a:gd name="connsiteY6" fmla="*/ 3253970 h 3279278"/>
              <a:gd name="connsiteX7" fmla="*/ 895927 w 4073236"/>
              <a:gd name="connsiteY7" fmla="*/ 2552006 h 3279278"/>
              <a:gd name="connsiteX8" fmla="*/ 794327 w 4073236"/>
              <a:gd name="connsiteY8" fmla="*/ 3272443 h 3279278"/>
              <a:gd name="connsiteX9" fmla="*/ 3244735 w 4073236"/>
              <a:gd name="connsiteY9" fmla="*/ 3279278 h 3279278"/>
              <a:gd name="connsiteX10" fmla="*/ 3168073 w 4073236"/>
              <a:gd name="connsiteY10" fmla="*/ 2810625 h 3279278"/>
              <a:gd name="connsiteX11" fmla="*/ 3362036 w 4073236"/>
              <a:gd name="connsiteY11" fmla="*/ 3263206 h 3279278"/>
              <a:gd name="connsiteX0" fmla="*/ 3362036 w 4073236"/>
              <a:gd name="connsiteY0" fmla="*/ 3263206 h 3284635"/>
              <a:gd name="connsiteX1" fmla="*/ 4073236 w 4073236"/>
              <a:gd name="connsiteY1" fmla="*/ 2866043 h 3284635"/>
              <a:gd name="connsiteX2" fmla="*/ 3094182 w 4073236"/>
              <a:gd name="connsiteY2" fmla="*/ 492297 h 3284635"/>
              <a:gd name="connsiteX3" fmla="*/ 2530764 w 4073236"/>
              <a:gd name="connsiteY3" fmla="*/ 159788 h 3284635"/>
              <a:gd name="connsiteX4" fmla="*/ 784722 w 4073236"/>
              <a:gd name="connsiteY4" fmla="*/ 1074188 h 3284635"/>
              <a:gd name="connsiteX5" fmla="*/ 0 w 4073236"/>
              <a:gd name="connsiteY5" fmla="*/ 2893752 h 3284635"/>
              <a:gd name="connsiteX6" fmla="*/ 683491 w 4073236"/>
              <a:gd name="connsiteY6" fmla="*/ 3253970 h 3284635"/>
              <a:gd name="connsiteX7" fmla="*/ 895927 w 4073236"/>
              <a:gd name="connsiteY7" fmla="*/ 2552006 h 3284635"/>
              <a:gd name="connsiteX8" fmla="*/ 879671 w 4073236"/>
              <a:gd name="connsiteY8" fmla="*/ 3284635 h 3284635"/>
              <a:gd name="connsiteX9" fmla="*/ 3244735 w 4073236"/>
              <a:gd name="connsiteY9" fmla="*/ 3279278 h 3284635"/>
              <a:gd name="connsiteX10" fmla="*/ 3168073 w 4073236"/>
              <a:gd name="connsiteY10" fmla="*/ 2810625 h 3284635"/>
              <a:gd name="connsiteX11" fmla="*/ 3362036 w 4073236"/>
              <a:gd name="connsiteY11" fmla="*/ 3263206 h 3284635"/>
              <a:gd name="connsiteX0" fmla="*/ 3362036 w 4073236"/>
              <a:gd name="connsiteY0" fmla="*/ 3263206 h 3284635"/>
              <a:gd name="connsiteX1" fmla="*/ 4073236 w 4073236"/>
              <a:gd name="connsiteY1" fmla="*/ 2866043 h 3284635"/>
              <a:gd name="connsiteX2" fmla="*/ 3094182 w 4073236"/>
              <a:gd name="connsiteY2" fmla="*/ 492297 h 3284635"/>
              <a:gd name="connsiteX3" fmla="*/ 2530764 w 4073236"/>
              <a:gd name="connsiteY3" fmla="*/ 159788 h 3284635"/>
              <a:gd name="connsiteX4" fmla="*/ 784722 w 4073236"/>
              <a:gd name="connsiteY4" fmla="*/ 1074188 h 3284635"/>
              <a:gd name="connsiteX5" fmla="*/ 0 w 4073236"/>
              <a:gd name="connsiteY5" fmla="*/ 2893752 h 3284635"/>
              <a:gd name="connsiteX6" fmla="*/ 726163 w 4073236"/>
              <a:gd name="connsiteY6" fmla="*/ 3260066 h 3284635"/>
              <a:gd name="connsiteX7" fmla="*/ 895927 w 4073236"/>
              <a:gd name="connsiteY7" fmla="*/ 2552006 h 3284635"/>
              <a:gd name="connsiteX8" fmla="*/ 879671 w 4073236"/>
              <a:gd name="connsiteY8" fmla="*/ 3284635 h 3284635"/>
              <a:gd name="connsiteX9" fmla="*/ 3244735 w 4073236"/>
              <a:gd name="connsiteY9" fmla="*/ 3279278 h 3284635"/>
              <a:gd name="connsiteX10" fmla="*/ 3168073 w 4073236"/>
              <a:gd name="connsiteY10" fmla="*/ 2810625 h 3284635"/>
              <a:gd name="connsiteX11" fmla="*/ 3362036 w 4073236"/>
              <a:gd name="connsiteY11" fmla="*/ 3263206 h 3284635"/>
              <a:gd name="connsiteX0" fmla="*/ 3362036 w 4073236"/>
              <a:gd name="connsiteY0" fmla="*/ 3263206 h 3279278"/>
              <a:gd name="connsiteX1" fmla="*/ 4073236 w 4073236"/>
              <a:gd name="connsiteY1" fmla="*/ 2866043 h 3279278"/>
              <a:gd name="connsiteX2" fmla="*/ 3094182 w 4073236"/>
              <a:gd name="connsiteY2" fmla="*/ 492297 h 3279278"/>
              <a:gd name="connsiteX3" fmla="*/ 2530764 w 4073236"/>
              <a:gd name="connsiteY3" fmla="*/ 159788 h 3279278"/>
              <a:gd name="connsiteX4" fmla="*/ 784722 w 4073236"/>
              <a:gd name="connsiteY4" fmla="*/ 1074188 h 3279278"/>
              <a:gd name="connsiteX5" fmla="*/ 0 w 4073236"/>
              <a:gd name="connsiteY5" fmla="*/ 2893752 h 3279278"/>
              <a:gd name="connsiteX6" fmla="*/ 726163 w 4073236"/>
              <a:gd name="connsiteY6" fmla="*/ 3260066 h 3279278"/>
              <a:gd name="connsiteX7" fmla="*/ 895927 w 4073236"/>
              <a:gd name="connsiteY7" fmla="*/ 2552006 h 3279278"/>
              <a:gd name="connsiteX8" fmla="*/ 788231 w 4073236"/>
              <a:gd name="connsiteY8" fmla="*/ 3254155 h 3279278"/>
              <a:gd name="connsiteX9" fmla="*/ 3244735 w 4073236"/>
              <a:gd name="connsiteY9" fmla="*/ 3279278 h 3279278"/>
              <a:gd name="connsiteX10" fmla="*/ 3168073 w 4073236"/>
              <a:gd name="connsiteY10" fmla="*/ 2810625 h 3279278"/>
              <a:gd name="connsiteX11" fmla="*/ 3362036 w 4073236"/>
              <a:gd name="connsiteY11" fmla="*/ 3263206 h 3279278"/>
              <a:gd name="connsiteX0" fmla="*/ 3362036 w 4073236"/>
              <a:gd name="connsiteY0" fmla="*/ 3263206 h 3387349"/>
              <a:gd name="connsiteX1" fmla="*/ 4073236 w 4073236"/>
              <a:gd name="connsiteY1" fmla="*/ 2866043 h 3387349"/>
              <a:gd name="connsiteX2" fmla="*/ 3094182 w 4073236"/>
              <a:gd name="connsiteY2" fmla="*/ 492297 h 3387349"/>
              <a:gd name="connsiteX3" fmla="*/ 2530764 w 4073236"/>
              <a:gd name="connsiteY3" fmla="*/ 159788 h 3387349"/>
              <a:gd name="connsiteX4" fmla="*/ 784722 w 4073236"/>
              <a:gd name="connsiteY4" fmla="*/ 1074188 h 3387349"/>
              <a:gd name="connsiteX5" fmla="*/ 0 w 4073236"/>
              <a:gd name="connsiteY5" fmla="*/ 2893752 h 3387349"/>
              <a:gd name="connsiteX6" fmla="*/ 726163 w 4073236"/>
              <a:gd name="connsiteY6" fmla="*/ 3260066 h 3387349"/>
              <a:gd name="connsiteX7" fmla="*/ 895927 w 4073236"/>
              <a:gd name="connsiteY7" fmla="*/ 2552006 h 3387349"/>
              <a:gd name="connsiteX8" fmla="*/ 788231 w 4073236"/>
              <a:gd name="connsiteY8" fmla="*/ 3254155 h 3387349"/>
              <a:gd name="connsiteX9" fmla="*/ 3244735 w 4073236"/>
              <a:gd name="connsiteY9" fmla="*/ 3279278 h 3387349"/>
              <a:gd name="connsiteX10" fmla="*/ 3168073 w 4073236"/>
              <a:gd name="connsiteY10" fmla="*/ 2810625 h 3387349"/>
              <a:gd name="connsiteX11" fmla="*/ 3362036 w 4073236"/>
              <a:gd name="connsiteY11" fmla="*/ 3263206 h 3387349"/>
              <a:gd name="connsiteX0" fmla="*/ 3362036 w 4073236"/>
              <a:gd name="connsiteY0" fmla="*/ 3263206 h 3443401"/>
              <a:gd name="connsiteX1" fmla="*/ 4073236 w 4073236"/>
              <a:gd name="connsiteY1" fmla="*/ 2866043 h 3443401"/>
              <a:gd name="connsiteX2" fmla="*/ 3094182 w 4073236"/>
              <a:gd name="connsiteY2" fmla="*/ 492297 h 3443401"/>
              <a:gd name="connsiteX3" fmla="*/ 2530764 w 4073236"/>
              <a:gd name="connsiteY3" fmla="*/ 159788 h 3443401"/>
              <a:gd name="connsiteX4" fmla="*/ 784722 w 4073236"/>
              <a:gd name="connsiteY4" fmla="*/ 1074188 h 3443401"/>
              <a:gd name="connsiteX5" fmla="*/ 0 w 4073236"/>
              <a:gd name="connsiteY5" fmla="*/ 2893752 h 3443401"/>
              <a:gd name="connsiteX6" fmla="*/ 726163 w 4073236"/>
              <a:gd name="connsiteY6" fmla="*/ 3260066 h 3443401"/>
              <a:gd name="connsiteX7" fmla="*/ 895927 w 4073236"/>
              <a:gd name="connsiteY7" fmla="*/ 2552006 h 3443401"/>
              <a:gd name="connsiteX8" fmla="*/ 788231 w 4073236"/>
              <a:gd name="connsiteY8" fmla="*/ 3254155 h 3443401"/>
              <a:gd name="connsiteX9" fmla="*/ 3244735 w 4073236"/>
              <a:gd name="connsiteY9" fmla="*/ 3279278 h 3443401"/>
              <a:gd name="connsiteX10" fmla="*/ 3168073 w 4073236"/>
              <a:gd name="connsiteY10" fmla="*/ 2810625 h 3443401"/>
              <a:gd name="connsiteX11" fmla="*/ 3362036 w 4073236"/>
              <a:gd name="connsiteY11" fmla="*/ 3263206 h 3443401"/>
              <a:gd name="connsiteX0" fmla="*/ 3362036 w 4073236"/>
              <a:gd name="connsiteY0" fmla="*/ 3263206 h 3443401"/>
              <a:gd name="connsiteX1" fmla="*/ 4073236 w 4073236"/>
              <a:gd name="connsiteY1" fmla="*/ 2866043 h 3443401"/>
              <a:gd name="connsiteX2" fmla="*/ 3094182 w 4073236"/>
              <a:gd name="connsiteY2" fmla="*/ 492297 h 3443401"/>
              <a:gd name="connsiteX3" fmla="*/ 2530764 w 4073236"/>
              <a:gd name="connsiteY3" fmla="*/ 159788 h 3443401"/>
              <a:gd name="connsiteX4" fmla="*/ 784722 w 4073236"/>
              <a:gd name="connsiteY4" fmla="*/ 1074188 h 3443401"/>
              <a:gd name="connsiteX5" fmla="*/ 0 w 4073236"/>
              <a:gd name="connsiteY5" fmla="*/ 2893752 h 3443401"/>
              <a:gd name="connsiteX6" fmla="*/ 726163 w 4073236"/>
              <a:gd name="connsiteY6" fmla="*/ 3260066 h 3443401"/>
              <a:gd name="connsiteX7" fmla="*/ 895927 w 4073236"/>
              <a:gd name="connsiteY7" fmla="*/ 2552006 h 3443401"/>
              <a:gd name="connsiteX8" fmla="*/ 788231 w 4073236"/>
              <a:gd name="connsiteY8" fmla="*/ 3254155 h 3443401"/>
              <a:gd name="connsiteX9" fmla="*/ 3244735 w 4073236"/>
              <a:gd name="connsiteY9" fmla="*/ 3279278 h 3443401"/>
              <a:gd name="connsiteX10" fmla="*/ 3168073 w 4073236"/>
              <a:gd name="connsiteY10" fmla="*/ 2810625 h 3443401"/>
              <a:gd name="connsiteX11" fmla="*/ 3362036 w 4073236"/>
              <a:gd name="connsiteY11" fmla="*/ 3263206 h 3443401"/>
              <a:gd name="connsiteX0" fmla="*/ 3362036 w 4073236"/>
              <a:gd name="connsiteY0" fmla="*/ 3255586 h 3443401"/>
              <a:gd name="connsiteX1" fmla="*/ 4073236 w 4073236"/>
              <a:gd name="connsiteY1" fmla="*/ 2866043 h 3443401"/>
              <a:gd name="connsiteX2" fmla="*/ 3094182 w 4073236"/>
              <a:gd name="connsiteY2" fmla="*/ 492297 h 3443401"/>
              <a:gd name="connsiteX3" fmla="*/ 2530764 w 4073236"/>
              <a:gd name="connsiteY3" fmla="*/ 159788 h 3443401"/>
              <a:gd name="connsiteX4" fmla="*/ 784722 w 4073236"/>
              <a:gd name="connsiteY4" fmla="*/ 1074188 h 3443401"/>
              <a:gd name="connsiteX5" fmla="*/ 0 w 4073236"/>
              <a:gd name="connsiteY5" fmla="*/ 2893752 h 3443401"/>
              <a:gd name="connsiteX6" fmla="*/ 726163 w 4073236"/>
              <a:gd name="connsiteY6" fmla="*/ 3260066 h 3443401"/>
              <a:gd name="connsiteX7" fmla="*/ 895927 w 4073236"/>
              <a:gd name="connsiteY7" fmla="*/ 2552006 h 3443401"/>
              <a:gd name="connsiteX8" fmla="*/ 788231 w 4073236"/>
              <a:gd name="connsiteY8" fmla="*/ 3254155 h 3443401"/>
              <a:gd name="connsiteX9" fmla="*/ 3244735 w 4073236"/>
              <a:gd name="connsiteY9" fmla="*/ 3279278 h 3443401"/>
              <a:gd name="connsiteX10" fmla="*/ 3168073 w 4073236"/>
              <a:gd name="connsiteY10" fmla="*/ 2810625 h 3443401"/>
              <a:gd name="connsiteX11" fmla="*/ 3362036 w 4073236"/>
              <a:gd name="connsiteY11" fmla="*/ 3255586 h 3443401"/>
              <a:gd name="connsiteX0" fmla="*/ 3362036 w 4073236"/>
              <a:gd name="connsiteY0" fmla="*/ 3255586 h 3443401"/>
              <a:gd name="connsiteX1" fmla="*/ 4073236 w 4073236"/>
              <a:gd name="connsiteY1" fmla="*/ 2866043 h 3443401"/>
              <a:gd name="connsiteX2" fmla="*/ 3094182 w 4073236"/>
              <a:gd name="connsiteY2" fmla="*/ 492297 h 3443401"/>
              <a:gd name="connsiteX3" fmla="*/ 2530764 w 4073236"/>
              <a:gd name="connsiteY3" fmla="*/ 159788 h 3443401"/>
              <a:gd name="connsiteX4" fmla="*/ 784722 w 4073236"/>
              <a:gd name="connsiteY4" fmla="*/ 1074188 h 3443401"/>
              <a:gd name="connsiteX5" fmla="*/ 0 w 4073236"/>
              <a:gd name="connsiteY5" fmla="*/ 2893752 h 3443401"/>
              <a:gd name="connsiteX6" fmla="*/ 726163 w 4073236"/>
              <a:gd name="connsiteY6" fmla="*/ 3260066 h 3443401"/>
              <a:gd name="connsiteX7" fmla="*/ 895927 w 4073236"/>
              <a:gd name="connsiteY7" fmla="*/ 2552006 h 3443401"/>
              <a:gd name="connsiteX8" fmla="*/ 788231 w 4073236"/>
              <a:gd name="connsiteY8" fmla="*/ 3254155 h 3443401"/>
              <a:gd name="connsiteX9" fmla="*/ 3244735 w 4073236"/>
              <a:gd name="connsiteY9" fmla="*/ 3279278 h 3443401"/>
              <a:gd name="connsiteX10" fmla="*/ 3168073 w 4073236"/>
              <a:gd name="connsiteY10" fmla="*/ 2810625 h 3443401"/>
              <a:gd name="connsiteX11" fmla="*/ 3362036 w 4073236"/>
              <a:gd name="connsiteY11" fmla="*/ 3255586 h 3443401"/>
              <a:gd name="connsiteX0" fmla="*/ 3362036 w 4073236"/>
              <a:gd name="connsiteY0" fmla="*/ 3255586 h 3457098"/>
              <a:gd name="connsiteX1" fmla="*/ 4073236 w 4073236"/>
              <a:gd name="connsiteY1" fmla="*/ 2866043 h 3457098"/>
              <a:gd name="connsiteX2" fmla="*/ 3094182 w 4073236"/>
              <a:gd name="connsiteY2" fmla="*/ 492297 h 3457098"/>
              <a:gd name="connsiteX3" fmla="*/ 2530764 w 4073236"/>
              <a:gd name="connsiteY3" fmla="*/ 159788 h 3457098"/>
              <a:gd name="connsiteX4" fmla="*/ 784722 w 4073236"/>
              <a:gd name="connsiteY4" fmla="*/ 1074188 h 3457098"/>
              <a:gd name="connsiteX5" fmla="*/ 0 w 4073236"/>
              <a:gd name="connsiteY5" fmla="*/ 2893752 h 3457098"/>
              <a:gd name="connsiteX6" fmla="*/ 726163 w 4073236"/>
              <a:gd name="connsiteY6" fmla="*/ 3260066 h 3457098"/>
              <a:gd name="connsiteX7" fmla="*/ 895927 w 4073236"/>
              <a:gd name="connsiteY7" fmla="*/ 2552006 h 3457098"/>
              <a:gd name="connsiteX8" fmla="*/ 788231 w 4073236"/>
              <a:gd name="connsiteY8" fmla="*/ 3254155 h 3457098"/>
              <a:gd name="connsiteX9" fmla="*/ 3244735 w 4073236"/>
              <a:gd name="connsiteY9" fmla="*/ 3279278 h 3457098"/>
              <a:gd name="connsiteX10" fmla="*/ 3168073 w 4073236"/>
              <a:gd name="connsiteY10" fmla="*/ 2810625 h 3457098"/>
              <a:gd name="connsiteX11" fmla="*/ 3362036 w 4073236"/>
              <a:gd name="connsiteY11" fmla="*/ 3255586 h 3457098"/>
              <a:gd name="connsiteX0" fmla="*/ 3362036 w 4073236"/>
              <a:gd name="connsiteY0" fmla="*/ 3255586 h 3471340"/>
              <a:gd name="connsiteX1" fmla="*/ 4073236 w 4073236"/>
              <a:gd name="connsiteY1" fmla="*/ 2866043 h 3471340"/>
              <a:gd name="connsiteX2" fmla="*/ 3094182 w 4073236"/>
              <a:gd name="connsiteY2" fmla="*/ 492297 h 3471340"/>
              <a:gd name="connsiteX3" fmla="*/ 2530764 w 4073236"/>
              <a:gd name="connsiteY3" fmla="*/ 159788 h 3471340"/>
              <a:gd name="connsiteX4" fmla="*/ 784722 w 4073236"/>
              <a:gd name="connsiteY4" fmla="*/ 1074188 h 3471340"/>
              <a:gd name="connsiteX5" fmla="*/ 0 w 4073236"/>
              <a:gd name="connsiteY5" fmla="*/ 2893752 h 3471340"/>
              <a:gd name="connsiteX6" fmla="*/ 726163 w 4073236"/>
              <a:gd name="connsiteY6" fmla="*/ 3260066 h 3471340"/>
              <a:gd name="connsiteX7" fmla="*/ 895927 w 4073236"/>
              <a:gd name="connsiteY7" fmla="*/ 2552006 h 3471340"/>
              <a:gd name="connsiteX8" fmla="*/ 788231 w 4073236"/>
              <a:gd name="connsiteY8" fmla="*/ 3280825 h 3471340"/>
              <a:gd name="connsiteX9" fmla="*/ 3244735 w 4073236"/>
              <a:gd name="connsiteY9" fmla="*/ 3279278 h 3471340"/>
              <a:gd name="connsiteX10" fmla="*/ 3168073 w 4073236"/>
              <a:gd name="connsiteY10" fmla="*/ 2810625 h 3471340"/>
              <a:gd name="connsiteX11" fmla="*/ 3362036 w 4073236"/>
              <a:gd name="connsiteY11" fmla="*/ 3255586 h 3471340"/>
              <a:gd name="connsiteX0" fmla="*/ 3362036 w 4073236"/>
              <a:gd name="connsiteY0" fmla="*/ 3255586 h 3450439"/>
              <a:gd name="connsiteX1" fmla="*/ 4073236 w 4073236"/>
              <a:gd name="connsiteY1" fmla="*/ 2866043 h 3450439"/>
              <a:gd name="connsiteX2" fmla="*/ 3094182 w 4073236"/>
              <a:gd name="connsiteY2" fmla="*/ 492297 h 3450439"/>
              <a:gd name="connsiteX3" fmla="*/ 2530764 w 4073236"/>
              <a:gd name="connsiteY3" fmla="*/ 159788 h 3450439"/>
              <a:gd name="connsiteX4" fmla="*/ 784722 w 4073236"/>
              <a:gd name="connsiteY4" fmla="*/ 1074188 h 3450439"/>
              <a:gd name="connsiteX5" fmla="*/ 0 w 4073236"/>
              <a:gd name="connsiteY5" fmla="*/ 2893752 h 3450439"/>
              <a:gd name="connsiteX6" fmla="*/ 726163 w 4073236"/>
              <a:gd name="connsiteY6" fmla="*/ 3260066 h 3450439"/>
              <a:gd name="connsiteX7" fmla="*/ 895927 w 4073236"/>
              <a:gd name="connsiteY7" fmla="*/ 2552006 h 3450439"/>
              <a:gd name="connsiteX8" fmla="*/ 788231 w 4073236"/>
              <a:gd name="connsiteY8" fmla="*/ 3280825 h 3450439"/>
              <a:gd name="connsiteX9" fmla="*/ 3244735 w 4073236"/>
              <a:gd name="connsiteY9" fmla="*/ 3279278 h 3450439"/>
              <a:gd name="connsiteX10" fmla="*/ 3168073 w 4073236"/>
              <a:gd name="connsiteY10" fmla="*/ 2810625 h 3450439"/>
              <a:gd name="connsiteX11" fmla="*/ 3362036 w 4073236"/>
              <a:gd name="connsiteY11" fmla="*/ 3255586 h 3450439"/>
              <a:gd name="connsiteX0" fmla="*/ 3362036 w 4073236"/>
              <a:gd name="connsiteY0" fmla="*/ 3255586 h 3461926"/>
              <a:gd name="connsiteX1" fmla="*/ 4073236 w 4073236"/>
              <a:gd name="connsiteY1" fmla="*/ 2866043 h 3461926"/>
              <a:gd name="connsiteX2" fmla="*/ 3094182 w 4073236"/>
              <a:gd name="connsiteY2" fmla="*/ 492297 h 3461926"/>
              <a:gd name="connsiteX3" fmla="*/ 2530764 w 4073236"/>
              <a:gd name="connsiteY3" fmla="*/ 159788 h 3461926"/>
              <a:gd name="connsiteX4" fmla="*/ 784722 w 4073236"/>
              <a:gd name="connsiteY4" fmla="*/ 1074188 h 3461926"/>
              <a:gd name="connsiteX5" fmla="*/ 0 w 4073236"/>
              <a:gd name="connsiteY5" fmla="*/ 2893752 h 3461926"/>
              <a:gd name="connsiteX6" fmla="*/ 726163 w 4073236"/>
              <a:gd name="connsiteY6" fmla="*/ 3260066 h 3461926"/>
              <a:gd name="connsiteX7" fmla="*/ 895927 w 4073236"/>
              <a:gd name="connsiteY7" fmla="*/ 2552006 h 3461926"/>
              <a:gd name="connsiteX8" fmla="*/ 788231 w 4073236"/>
              <a:gd name="connsiteY8" fmla="*/ 3280825 h 3461926"/>
              <a:gd name="connsiteX9" fmla="*/ 3233305 w 4073236"/>
              <a:gd name="connsiteY9" fmla="*/ 3302138 h 3461926"/>
              <a:gd name="connsiteX10" fmla="*/ 3168073 w 4073236"/>
              <a:gd name="connsiteY10" fmla="*/ 2810625 h 3461926"/>
              <a:gd name="connsiteX11" fmla="*/ 3362036 w 4073236"/>
              <a:gd name="connsiteY11" fmla="*/ 3255586 h 3461926"/>
              <a:gd name="connsiteX0" fmla="*/ 3362036 w 4073236"/>
              <a:gd name="connsiteY0" fmla="*/ 3255586 h 3450363"/>
              <a:gd name="connsiteX1" fmla="*/ 4073236 w 4073236"/>
              <a:gd name="connsiteY1" fmla="*/ 2866043 h 3450363"/>
              <a:gd name="connsiteX2" fmla="*/ 3094182 w 4073236"/>
              <a:gd name="connsiteY2" fmla="*/ 492297 h 3450363"/>
              <a:gd name="connsiteX3" fmla="*/ 2530764 w 4073236"/>
              <a:gd name="connsiteY3" fmla="*/ 159788 h 3450363"/>
              <a:gd name="connsiteX4" fmla="*/ 784722 w 4073236"/>
              <a:gd name="connsiteY4" fmla="*/ 1074188 h 3450363"/>
              <a:gd name="connsiteX5" fmla="*/ 0 w 4073236"/>
              <a:gd name="connsiteY5" fmla="*/ 2893752 h 3450363"/>
              <a:gd name="connsiteX6" fmla="*/ 726163 w 4073236"/>
              <a:gd name="connsiteY6" fmla="*/ 3260066 h 3450363"/>
              <a:gd name="connsiteX7" fmla="*/ 895927 w 4073236"/>
              <a:gd name="connsiteY7" fmla="*/ 2552006 h 3450363"/>
              <a:gd name="connsiteX8" fmla="*/ 788231 w 4073236"/>
              <a:gd name="connsiteY8" fmla="*/ 3280825 h 3450363"/>
              <a:gd name="connsiteX9" fmla="*/ 3233305 w 4073236"/>
              <a:gd name="connsiteY9" fmla="*/ 3302138 h 3450363"/>
              <a:gd name="connsiteX10" fmla="*/ 3168073 w 4073236"/>
              <a:gd name="connsiteY10" fmla="*/ 2810625 h 3450363"/>
              <a:gd name="connsiteX11" fmla="*/ 3362036 w 4073236"/>
              <a:gd name="connsiteY11" fmla="*/ 3255586 h 3450363"/>
              <a:gd name="connsiteX0" fmla="*/ 3362036 w 4073236"/>
              <a:gd name="connsiteY0" fmla="*/ 3255586 h 3450363"/>
              <a:gd name="connsiteX1" fmla="*/ 4073236 w 4073236"/>
              <a:gd name="connsiteY1" fmla="*/ 2866043 h 3450363"/>
              <a:gd name="connsiteX2" fmla="*/ 3094182 w 4073236"/>
              <a:gd name="connsiteY2" fmla="*/ 492297 h 3450363"/>
              <a:gd name="connsiteX3" fmla="*/ 2530764 w 4073236"/>
              <a:gd name="connsiteY3" fmla="*/ 159788 h 3450363"/>
              <a:gd name="connsiteX4" fmla="*/ 784722 w 4073236"/>
              <a:gd name="connsiteY4" fmla="*/ 1074188 h 3450363"/>
              <a:gd name="connsiteX5" fmla="*/ 0 w 4073236"/>
              <a:gd name="connsiteY5" fmla="*/ 2893752 h 3450363"/>
              <a:gd name="connsiteX6" fmla="*/ 726163 w 4073236"/>
              <a:gd name="connsiteY6" fmla="*/ 3260066 h 3450363"/>
              <a:gd name="connsiteX7" fmla="*/ 895927 w 4073236"/>
              <a:gd name="connsiteY7" fmla="*/ 2552006 h 3450363"/>
              <a:gd name="connsiteX8" fmla="*/ 788231 w 4073236"/>
              <a:gd name="connsiteY8" fmla="*/ 3280825 h 3450363"/>
              <a:gd name="connsiteX9" fmla="*/ 3233305 w 4073236"/>
              <a:gd name="connsiteY9" fmla="*/ 3302138 h 3450363"/>
              <a:gd name="connsiteX10" fmla="*/ 3168073 w 4073236"/>
              <a:gd name="connsiteY10" fmla="*/ 2810625 h 3450363"/>
              <a:gd name="connsiteX11" fmla="*/ 3362036 w 4073236"/>
              <a:gd name="connsiteY11" fmla="*/ 3255586 h 3450363"/>
              <a:gd name="connsiteX0" fmla="*/ 3362036 w 4073236"/>
              <a:gd name="connsiteY0" fmla="*/ 3255586 h 3450363"/>
              <a:gd name="connsiteX1" fmla="*/ 4073236 w 4073236"/>
              <a:gd name="connsiteY1" fmla="*/ 2866043 h 3450363"/>
              <a:gd name="connsiteX2" fmla="*/ 3094182 w 4073236"/>
              <a:gd name="connsiteY2" fmla="*/ 492297 h 3450363"/>
              <a:gd name="connsiteX3" fmla="*/ 2530764 w 4073236"/>
              <a:gd name="connsiteY3" fmla="*/ 159788 h 3450363"/>
              <a:gd name="connsiteX4" fmla="*/ 784722 w 4073236"/>
              <a:gd name="connsiteY4" fmla="*/ 1074188 h 3450363"/>
              <a:gd name="connsiteX5" fmla="*/ 0 w 4073236"/>
              <a:gd name="connsiteY5" fmla="*/ 2893752 h 3450363"/>
              <a:gd name="connsiteX6" fmla="*/ 726163 w 4073236"/>
              <a:gd name="connsiteY6" fmla="*/ 3260066 h 3450363"/>
              <a:gd name="connsiteX7" fmla="*/ 895927 w 4073236"/>
              <a:gd name="connsiteY7" fmla="*/ 2552006 h 3450363"/>
              <a:gd name="connsiteX8" fmla="*/ 788231 w 4073236"/>
              <a:gd name="connsiteY8" fmla="*/ 3280825 h 3450363"/>
              <a:gd name="connsiteX9" fmla="*/ 3233305 w 4073236"/>
              <a:gd name="connsiteY9" fmla="*/ 3302138 h 3450363"/>
              <a:gd name="connsiteX10" fmla="*/ 3168073 w 4073236"/>
              <a:gd name="connsiteY10" fmla="*/ 2810625 h 3450363"/>
              <a:gd name="connsiteX11" fmla="*/ 3362036 w 4073236"/>
              <a:gd name="connsiteY11" fmla="*/ 3255586 h 3450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73236" h="3450363">
                <a:moveTo>
                  <a:pt x="3362036" y="3255586"/>
                </a:moveTo>
                <a:cubicBezTo>
                  <a:pt x="3636441" y="3207780"/>
                  <a:pt x="3881889" y="3044151"/>
                  <a:pt x="4073236" y="2866043"/>
                </a:cubicBezTo>
                <a:cubicBezTo>
                  <a:pt x="3478661" y="2154042"/>
                  <a:pt x="3420533" y="1283546"/>
                  <a:pt x="3094182" y="492297"/>
                </a:cubicBezTo>
                <a:cubicBezTo>
                  <a:pt x="2949048" y="320501"/>
                  <a:pt x="2834394" y="185280"/>
                  <a:pt x="2530764" y="159788"/>
                </a:cubicBezTo>
                <a:cubicBezTo>
                  <a:pt x="2103182" y="-157758"/>
                  <a:pt x="1039646" y="-73461"/>
                  <a:pt x="784722" y="1074188"/>
                </a:cubicBezTo>
                <a:cubicBezTo>
                  <a:pt x="590204" y="1680709"/>
                  <a:pt x="438358" y="2238463"/>
                  <a:pt x="0" y="2893752"/>
                </a:cubicBezTo>
                <a:cubicBezTo>
                  <a:pt x="165854" y="3069197"/>
                  <a:pt x="487919" y="3160821"/>
                  <a:pt x="726163" y="3260066"/>
                </a:cubicBezTo>
                <a:lnTo>
                  <a:pt x="895927" y="2552006"/>
                </a:lnTo>
                <a:lnTo>
                  <a:pt x="788231" y="3280825"/>
                </a:lnTo>
                <a:cubicBezTo>
                  <a:pt x="1716032" y="3516275"/>
                  <a:pt x="2460190" y="3490360"/>
                  <a:pt x="3233305" y="3302138"/>
                </a:cubicBezTo>
                <a:lnTo>
                  <a:pt x="3168073" y="2810625"/>
                </a:lnTo>
                <a:lnTo>
                  <a:pt x="3362036" y="3255586"/>
                </a:lnTo>
                <a:close/>
              </a:path>
            </a:pathLst>
          </a:custGeom>
          <a:solidFill>
            <a:srgbClr val="000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Neck">
            <a:extLst>
              <a:ext uri="{FF2B5EF4-FFF2-40B4-BE49-F238E27FC236}">
                <a16:creationId xmlns:a16="http://schemas.microsoft.com/office/drawing/2014/main" id="{A6F53279-1C5A-B613-0C8E-24ED7E6ECEE7}"/>
              </a:ext>
            </a:extLst>
          </p:cNvPr>
          <p:cNvGrpSpPr/>
          <p:nvPr/>
        </p:nvGrpSpPr>
        <p:grpSpPr>
          <a:xfrm>
            <a:off x="4738847" y="3738355"/>
            <a:ext cx="2414881" cy="1400985"/>
            <a:chOff x="4500880" y="3896360"/>
            <a:chExt cx="1965960" cy="1162769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B7BB0E3-82B5-805F-5C1B-0BD98F50C1A2}"/>
                </a:ext>
              </a:extLst>
            </p:cNvPr>
            <p:cNvSpPr/>
            <p:nvPr/>
          </p:nvSpPr>
          <p:spPr>
            <a:xfrm>
              <a:off x="4500880" y="3903981"/>
              <a:ext cx="1965960" cy="1155148"/>
            </a:xfrm>
            <a:custGeom>
              <a:avLst/>
              <a:gdLst>
                <a:gd name="connsiteX0" fmla="*/ 0 w 1910080"/>
                <a:gd name="connsiteY0" fmla="*/ 1026160 h 1049020"/>
                <a:gd name="connsiteX1" fmla="*/ 551180 w 1910080"/>
                <a:gd name="connsiteY1" fmla="*/ 5080 h 1049020"/>
                <a:gd name="connsiteX2" fmla="*/ 1432560 w 1910080"/>
                <a:gd name="connsiteY2" fmla="*/ 0 h 1049020"/>
                <a:gd name="connsiteX3" fmla="*/ 1910080 w 1910080"/>
                <a:gd name="connsiteY3" fmla="*/ 1049020 h 1049020"/>
                <a:gd name="connsiteX4" fmla="*/ 0 w 1910080"/>
                <a:gd name="connsiteY4" fmla="*/ 1026160 h 1049020"/>
                <a:gd name="connsiteX0" fmla="*/ 0 w 1910080"/>
                <a:gd name="connsiteY0" fmla="*/ 1026160 h 1049020"/>
                <a:gd name="connsiteX1" fmla="*/ 551180 w 1910080"/>
                <a:gd name="connsiteY1" fmla="*/ 5080 h 1049020"/>
                <a:gd name="connsiteX2" fmla="*/ 1432560 w 1910080"/>
                <a:gd name="connsiteY2" fmla="*/ 0 h 1049020"/>
                <a:gd name="connsiteX3" fmla="*/ 1910080 w 1910080"/>
                <a:gd name="connsiteY3" fmla="*/ 1049020 h 1049020"/>
                <a:gd name="connsiteX4" fmla="*/ 0 w 1910080"/>
                <a:gd name="connsiteY4" fmla="*/ 1026160 h 1049020"/>
                <a:gd name="connsiteX0" fmla="*/ 0 w 1910080"/>
                <a:gd name="connsiteY0" fmla="*/ 1026160 h 1049020"/>
                <a:gd name="connsiteX1" fmla="*/ 551180 w 1910080"/>
                <a:gd name="connsiteY1" fmla="*/ 5080 h 1049020"/>
                <a:gd name="connsiteX2" fmla="*/ 1432560 w 1910080"/>
                <a:gd name="connsiteY2" fmla="*/ 0 h 1049020"/>
                <a:gd name="connsiteX3" fmla="*/ 1910080 w 1910080"/>
                <a:gd name="connsiteY3" fmla="*/ 1049020 h 1049020"/>
                <a:gd name="connsiteX4" fmla="*/ 0 w 1910080"/>
                <a:gd name="connsiteY4" fmla="*/ 1026160 h 1049020"/>
                <a:gd name="connsiteX0" fmla="*/ 0 w 1910080"/>
                <a:gd name="connsiteY0" fmla="*/ 1026160 h 1049020"/>
                <a:gd name="connsiteX1" fmla="*/ 551180 w 1910080"/>
                <a:gd name="connsiteY1" fmla="*/ 5080 h 1049020"/>
                <a:gd name="connsiteX2" fmla="*/ 1432560 w 1910080"/>
                <a:gd name="connsiteY2" fmla="*/ 0 h 1049020"/>
                <a:gd name="connsiteX3" fmla="*/ 1910080 w 1910080"/>
                <a:gd name="connsiteY3" fmla="*/ 1049020 h 1049020"/>
                <a:gd name="connsiteX4" fmla="*/ 0 w 1910080"/>
                <a:gd name="connsiteY4" fmla="*/ 1026160 h 1049020"/>
                <a:gd name="connsiteX0" fmla="*/ 0 w 1910080"/>
                <a:gd name="connsiteY0" fmla="*/ 1026160 h 1049020"/>
                <a:gd name="connsiteX1" fmla="*/ 551180 w 1910080"/>
                <a:gd name="connsiteY1" fmla="*/ 5080 h 1049020"/>
                <a:gd name="connsiteX2" fmla="*/ 1432560 w 1910080"/>
                <a:gd name="connsiteY2" fmla="*/ 0 h 1049020"/>
                <a:gd name="connsiteX3" fmla="*/ 1910080 w 1910080"/>
                <a:gd name="connsiteY3" fmla="*/ 1049020 h 1049020"/>
                <a:gd name="connsiteX4" fmla="*/ 0 w 1910080"/>
                <a:gd name="connsiteY4" fmla="*/ 1026160 h 1049020"/>
                <a:gd name="connsiteX0" fmla="*/ 0 w 1965960"/>
                <a:gd name="connsiteY0" fmla="*/ 1026160 h 1043940"/>
                <a:gd name="connsiteX1" fmla="*/ 551180 w 1965960"/>
                <a:gd name="connsiteY1" fmla="*/ 5080 h 1043940"/>
                <a:gd name="connsiteX2" fmla="*/ 1432560 w 1965960"/>
                <a:gd name="connsiteY2" fmla="*/ 0 h 1043940"/>
                <a:gd name="connsiteX3" fmla="*/ 1965960 w 1965960"/>
                <a:gd name="connsiteY3" fmla="*/ 1043940 h 1043940"/>
                <a:gd name="connsiteX4" fmla="*/ 0 w 1965960"/>
                <a:gd name="connsiteY4" fmla="*/ 1026160 h 1043940"/>
                <a:gd name="connsiteX0" fmla="*/ 0 w 1965960"/>
                <a:gd name="connsiteY0" fmla="*/ 1026160 h 1043940"/>
                <a:gd name="connsiteX1" fmla="*/ 551180 w 1965960"/>
                <a:gd name="connsiteY1" fmla="*/ 5080 h 1043940"/>
                <a:gd name="connsiteX2" fmla="*/ 1432560 w 1965960"/>
                <a:gd name="connsiteY2" fmla="*/ 0 h 1043940"/>
                <a:gd name="connsiteX3" fmla="*/ 1965960 w 1965960"/>
                <a:gd name="connsiteY3" fmla="*/ 1043940 h 1043940"/>
                <a:gd name="connsiteX4" fmla="*/ 0 w 1965960"/>
                <a:gd name="connsiteY4" fmla="*/ 1026160 h 1043940"/>
                <a:gd name="connsiteX0" fmla="*/ 0 w 1965960"/>
                <a:gd name="connsiteY0" fmla="*/ 1026160 h 1043940"/>
                <a:gd name="connsiteX1" fmla="*/ 551180 w 1965960"/>
                <a:gd name="connsiteY1" fmla="*/ 5080 h 1043940"/>
                <a:gd name="connsiteX2" fmla="*/ 1432560 w 1965960"/>
                <a:gd name="connsiteY2" fmla="*/ 0 h 1043940"/>
                <a:gd name="connsiteX3" fmla="*/ 1965960 w 1965960"/>
                <a:gd name="connsiteY3" fmla="*/ 1043940 h 1043940"/>
                <a:gd name="connsiteX4" fmla="*/ 0 w 1965960"/>
                <a:gd name="connsiteY4" fmla="*/ 1026160 h 1043940"/>
                <a:gd name="connsiteX0" fmla="*/ 0 w 1965960"/>
                <a:gd name="connsiteY0" fmla="*/ 1026160 h 1084247"/>
                <a:gd name="connsiteX1" fmla="*/ 551180 w 1965960"/>
                <a:gd name="connsiteY1" fmla="*/ 5080 h 1084247"/>
                <a:gd name="connsiteX2" fmla="*/ 1432560 w 1965960"/>
                <a:gd name="connsiteY2" fmla="*/ 0 h 1084247"/>
                <a:gd name="connsiteX3" fmla="*/ 1965960 w 1965960"/>
                <a:gd name="connsiteY3" fmla="*/ 1043940 h 1084247"/>
                <a:gd name="connsiteX4" fmla="*/ 0 w 1965960"/>
                <a:gd name="connsiteY4" fmla="*/ 1026160 h 1084247"/>
                <a:gd name="connsiteX0" fmla="*/ 0 w 1965960"/>
                <a:gd name="connsiteY0" fmla="*/ 1026160 h 1112386"/>
                <a:gd name="connsiteX1" fmla="*/ 551180 w 1965960"/>
                <a:gd name="connsiteY1" fmla="*/ 5080 h 1112386"/>
                <a:gd name="connsiteX2" fmla="*/ 1432560 w 1965960"/>
                <a:gd name="connsiteY2" fmla="*/ 0 h 1112386"/>
                <a:gd name="connsiteX3" fmla="*/ 1965960 w 1965960"/>
                <a:gd name="connsiteY3" fmla="*/ 1043940 h 1112386"/>
                <a:gd name="connsiteX4" fmla="*/ 0 w 1965960"/>
                <a:gd name="connsiteY4" fmla="*/ 1026160 h 1112386"/>
                <a:gd name="connsiteX0" fmla="*/ 0 w 1965960"/>
                <a:gd name="connsiteY0" fmla="*/ 1026160 h 1145222"/>
                <a:gd name="connsiteX1" fmla="*/ 551180 w 1965960"/>
                <a:gd name="connsiteY1" fmla="*/ 5080 h 1145222"/>
                <a:gd name="connsiteX2" fmla="*/ 1432560 w 1965960"/>
                <a:gd name="connsiteY2" fmla="*/ 0 h 1145222"/>
                <a:gd name="connsiteX3" fmla="*/ 1965960 w 1965960"/>
                <a:gd name="connsiteY3" fmla="*/ 1043940 h 1145222"/>
                <a:gd name="connsiteX4" fmla="*/ 0 w 1965960"/>
                <a:gd name="connsiteY4" fmla="*/ 1026160 h 1145222"/>
                <a:gd name="connsiteX0" fmla="*/ 0 w 1965960"/>
                <a:gd name="connsiteY0" fmla="*/ 1026160 h 1155148"/>
                <a:gd name="connsiteX1" fmla="*/ 551180 w 1965960"/>
                <a:gd name="connsiteY1" fmla="*/ 5080 h 1155148"/>
                <a:gd name="connsiteX2" fmla="*/ 1432560 w 1965960"/>
                <a:gd name="connsiteY2" fmla="*/ 0 h 1155148"/>
                <a:gd name="connsiteX3" fmla="*/ 1965960 w 1965960"/>
                <a:gd name="connsiteY3" fmla="*/ 1043940 h 1155148"/>
                <a:gd name="connsiteX4" fmla="*/ 0 w 1965960"/>
                <a:gd name="connsiteY4" fmla="*/ 1026160 h 1155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5960" h="1155148">
                  <a:moveTo>
                    <a:pt x="0" y="1026160"/>
                  </a:moveTo>
                  <a:cubicBezTo>
                    <a:pt x="485987" y="711200"/>
                    <a:pt x="583353" y="421640"/>
                    <a:pt x="551180" y="5080"/>
                  </a:cubicBezTo>
                  <a:lnTo>
                    <a:pt x="1432560" y="0"/>
                  </a:lnTo>
                  <a:cubicBezTo>
                    <a:pt x="1383453" y="565573"/>
                    <a:pt x="1562947" y="780627"/>
                    <a:pt x="1965960" y="1043940"/>
                  </a:cubicBezTo>
                  <a:cubicBezTo>
                    <a:pt x="1333500" y="1177713"/>
                    <a:pt x="591820" y="1212427"/>
                    <a:pt x="0" y="1026160"/>
                  </a:cubicBezTo>
                  <a:close/>
                </a:path>
              </a:pathLst>
            </a:custGeom>
            <a:solidFill>
              <a:srgbClr val="D666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78FE274-31CE-F6AA-893B-90DBC5B1645B}"/>
                </a:ext>
              </a:extLst>
            </p:cNvPr>
            <p:cNvSpPr/>
            <p:nvPr/>
          </p:nvSpPr>
          <p:spPr>
            <a:xfrm>
              <a:off x="5052060" y="3896360"/>
              <a:ext cx="1330960" cy="995680"/>
            </a:xfrm>
            <a:custGeom>
              <a:avLst/>
              <a:gdLst>
                <a:gd name="connsiteX0" fmla="*/ 0 w 1330960"/>
                <a:gd name="connsiteY0" fmla="*/ 0 h 995680"/>
                <a:gd name="connsiteX1" fmla="*/ 1330960 w 1330960"/>
                <a:gd name="connsiteY1" fmla="*/ 995680 h 995680"/>
                <a:gd name="connsiteX2" fmla="*/ 881380 w 1330960"/>
                <a:gd name="connsiteY2" fmla="*/ 15240 h 995680"/>
                <a:gd name="connsiteX3" fmla="*/ 0 w 1330960"/>
                <a:gd name="connsiteY3" fmla="*/ 0 h 995680"/>
                <a:gd name="connsiteX0" fmla="*/ 0 w 1330960"/>
                <a:gd name="connsiteY0" fmla="*/ 0 h 995680"/>
                <a:gd name="connsiteX1" fmla="*/ 1330960 w 1330960"/>
                <a:gd name="connsiteY1" fmla="*/ 995680 h 995680"/>
                <a:gd name="connsiteX2" fmla="*/ 881380 w 1330960"/>
                <a:gd name="connsiteY2" fmla="*/ 15240 h 995680"/>
                <a:gd name="connsiteX3" fmla="*/ 0 w 1330960"/>
                <a:gd name="connsiteY3" fmla="*/ 0 h 995680"/>
                <a:gd name="connsiteX0" fmla="*/ 0 w 1330960"/>
                <a:gd name="connsiteY0" fmla="*/ 0 h 995680"/>
                <a:gd name="connsiteX1" fmla="*/ 1330960 w 1330960"/>
                <a:gd name="connsiteY1" fmla="*/ 995680 h 995680"/>
                <a:gd name="connsiteX2" fmla="*/ 881380 w 1330960"/>
                <a:gd name="connsiteY2" fmla="*/ 15240 h 995680"/>
                <a:gd name="connsiteX3" fmla="*/ 0 w 1330960"/>
                <a:gd name="connsiteY3" fmla="*/ 0 h 995680"/>
                <a:gd name="connsiteX0" fmla="*/ 0 w 1330960"/>
                <a:gd name="connsiteY0" fmla="*/ 0 h 995680"/>
                <a:gd name="connsiteX1" fmla="*/ 1330960 w 1330960"/>
                <a:gd name="connsiteY1" fmla="*/ 995680 h 995680"/>
                <a:gd name="connsiteX2" fmla="*/ 881380 w 1330960"/>
                <a:gd name="connsiteY2" fmla="*/ 15240 h 995680"/>
                <a:gd name="connsiteX3" fmla="*/ 0 w 1330960"/>
                <a:gd name="connsiteY3" fmla="*/ 0 h 995680"/>
                <a:gd name="connsiteX0" fmla="*/ 0 w 1330960"/>
                <a:gd name="connsiteY0" fmla="*/ 0 h 995680"/>
                <a:gd name="connsiteX1" fmla="*/ 1330960 w 1330960"/>
                <a:gd name="connsiteY1" fmla="*/ 995680 h 995680"/>
                <a:gd name="connsiteX2" fmla="*/ 881380 w 1330960"/>
                <a:gd name="connsiteY2" fmla="*/ 15240 h 995680"/>
                <a:gd name="connsiteX3" fmla="*/ 0 w 1330960"/>
                <a:gd name="connsiteY3" fmla="*/ 0 h 995680"/>
                <a:gd name="connsiteX0" fmla="*/ 0 w 1330960"/>
                <a:gd name="connsiteY0" fmla="*/ 0 h 995680"/>
                <a:gd name="connsiteX1" fmla="*/ 1330960 w 1330960"/>
                <a:gd name="connsiteY1" fmla="*/ 995680 h 995680"/>
                <a:gd name="connsiteX2" fmla="*/ 881380 w 1330960"/>
                <a:gd name="connsiteY2" fmla="*/ 15240 h 995680"/>
                <a:gd name="connsiteX3" fmla="*/ 0 w 1330960"/>
                <a:gd name="connsiteY3" fmla="*/ 0 h 995680"/>
                <a:gd name="connsiteX0" fmla="*/ 0 w 1330960"/>
                <a:gd name="connsiteY0" fmla="*/ 0 h 995680"/>
                <a:gd name="connsiteX1" fmla="*/ 1330960 w 1330960"/>
                <a:gd name="connsiteY1" fmla="*/ 995680 h 995680"/>
                <a:gd name="connsiteX2" fmla="*/ 881380 w 1330960"/>
                <a:gd name="connsiteY2" fmla="*/ 15240 h 995680"/>
                <a:gd name="connsiteX3" fmla="*/ 0 w 1330960"/>
                <a:gd name="connsiteY3" fmla="*/ 0 h 995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0960" h="995680">
                  <a:moveTo>
                    <a:pt x="0" y="0"/>
                  </a:moveTo>
                  <a:cubicBezTo>
                    <a:pt x="1693" y="905933"/>
                    <a:pt x="945727" y="986367"/>
                    <a:pt x="1330960" y="995680"/>
                  </a:cubicBezTo>
                  <a:cubicBezTo>
                    <a:pt x="922020" y="765387"/>
                    <a:pt x="855980" y="372533"/>
                    <a:pt x="881380" y="152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F58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Face Shadow">
            <a:extLst>
              <a:ext uri="{FF2B5EF4-FFF2-40B4-BE49-F238E27FC236}">
                <a16:creationId xmlns:a16="http://schemas.microsoft.com/office/drawing/2014/main" id="{A329D3F4-BE6F-D2AA-4A4E-D771DA3218FA}"/>
              </a:ext>
            </a:extLst>
          </p:cNvPr>
          <p:cNvSpPr/>
          <p:nvPr/>
        </p:nvSpPr>
        <p:spPr>
          <a:xfrm>
            <a:off x="5306424" y="3878003"/>
            <a:ext cx="1231837" cy="247097"/>
          </a:xfrm>
          <a:custGeom>
            <a:avLst/>
            <a:gdLst>
              <a:gd name="connsiteX0" fmla="*/ 0 w 1068705"/>
              <a:gd name="connsiteY0" fmla="*/ 0 h 236220"/>
              <a:gd name="connsiteX1" fmla="*/ 1068705 w 1068705"/>
              <a:gd name="connsiteY1" fmla="*/ 0 h 236220"/>
              <a:gd name="connsiteX2" fmla="*/ 552450 w 1068705"/>
              <a:gd name="connsiteY2" fmla="*/ 236220 h 236220"/>
              <a:gd name="connsiteX3" fmla="*/ 0 w 1068705"/>
              <a:gd name="connsiteY3" fmla="*/ 0 h 236220"/>
              <a:gd name="connsiteX0" fmla="*/ 0 w 1068705"/>
              <a:gd name="connsiteY0" fmla="*/ 0 h 236220"/>
              <a:gd name="connsiteX1" fmla="*/ 1068705 w 1068705"/>
              <a:gd name="connsiteY1" fmla="*/ 0 h 236220"/>
              <a:gd name="connsiteX2" fmla="*/ 552450 w 1068705"/>
              <a:gd name="connsiteY2" fmla="*/ 236220 h 236220"/>
              <a:gd name="connsiteX3" fmla="*/ 0 w 1068705"/>
              <a:gd name="connsiteY3" fmla="*/ 0 h 236220"/>
              <a:gd name="connsiteX0" fmla="*/ 0 w 1068705"/>
              <a:gd name="connsiteY0" fmla="*/ 0 h 236220"/>
              <a:gd name="connsiteX1" fmla="*/ 1068705 w 1068705"/>
              <a:gd name="connsiteY1" fmla="*/ 0 h 236220"/>
              <a:gd name="connsiteX2" fmla="*/ 552450 w 1068705"/>
              <a:gd name="connsiteY2" fmla="*/ 236220 h 236220"/>
              <a:gd name="connsiteX3" fmla="*/ 0 w 1068705"/>
              <a:gd name="connsiteY3" fmla="*/ 0 h 236220"/>
              <a:gd name="connsiteX0" fmla="*/ 0 w 1068705"/>
              <a:gd name="connsiteY0" fmla="*/ 0 h 236220"/>
              <a:gd name="connsiteX1" fmla="*/ 1068705 w 1068705"/>
              <a:gd name="connsiteY1" fmla="*/ 0 h 236220"/>
              <a:gd name="connsiteX2" fmla="*/ 552450 w 1068705"/>
              <a:gd name="connsiteY2" fmla="*/ 236220 h 236220"/>
              <a:gd name="connsiteX3" fmla="*/ 0 w 1068705"/>
              <a:gd name="connsiteY3" fmla="*/ 0 h 236220"/>
              <a:gd name="connsiteX0" fmla="*/ 0 w 1068705"/>
              <a:gd name="connsiteY0" fmla="*/ 0 h 236220"/>
              <a:gd name="connsiteX1" fmla="*/ 1068705 w 1068705"/>
              <a:gd name="connsiteY1" fmla="*/ 0 h 236220"/>
              <a:gd name="connsiteX2" fmla="*/ 552450 w 1068705"/>
              <a:gd name="connsiteY2" fmla="*/ 236220 h 236220"/>
              <a:gd name="connsiteX3" fmla="*/ 0 w 1068705"/>
              <a:gd name="connsiteY3" fmla="*/ 0 h 236220"/>
              <a:gd name="connsiteX0" fmla="*/ 0 w 1068705"/>
              <a:gd name="connsiteY0" fmla="*/ 0 h 226695"/>
              <a:gd name="connsiteX1" fmla="*/ 1068705 w 1068705"/>
              <a:gd name="connsiteY1" fmla="*/ 0 h 226695"/>
              <a:gd name="connsiteX2" fmla="*/ 554355 w 1068705"/>
              <a:gd name="connsiteY2" fmla="*/ 226695 h 226695"/>
              <a:gd name="connsiteX3" fmla="*/ 0 w 1068705"/>
              <a:gd name="connsiteY3" fmla="*/ 0 h 226695"/>
              <a:gd name="connsiteX0" fmla="*/ 0 w 1068705"/>
              <a:gd name="connsiteY0" fmla="*/ 0 h 226695"/>
              <a:gd name="connsiteX1" fmla="*/ 1068705 w 1068705"/>
              <a:gd name="connsiteY1" fmla="*/ 0 h 226695"/>
              <a:gd name="connsiteX2" fmla="*/ 554355 w 1068705"/>
              <a:gd name="connsiteY2" fmla="*/ 226695 h 226695"/>
              <a:gd name="connsiteX3" fmla="*/ 0 w 1068705"/>
              <a:gd name="connsiteY3" fmla="*/ 0 h 226695"/>
              <a:gd name="connsiteX0" fmla="*/ 0 w 1068705"/>
              <a:gd name="connsiteY0" fmla="*/ 0 h 226695"/>
              <a:gd name="connsiteX1" fmla="*/ 1068705 w 1068705"/>
              <a:gd name="connsiteY1" fmla="*/ 0 h 226695"/>
              <a:gd name="connsiteX2" fmla="*/ 554355 w 1068705"/>
              <a:gd name="connsiteY2" fmla="*/ 226695 h 226695"/>
              <a:gd name="connsiteX3" fmla="*/ 0 w 1068705"/>
              <a:gd name="connsiteY3" fmla="*/ 0 h 226695"/>
              <a:gd name="connsiteX0" fmla="*/ 0 w 1068705"/>
              <a:gd name="connsiteY0" fmla="*/ 0 h 193675"/>
              <a:gd name="connsiteX1" fmla="*/ 1068705 w 1068705"/>
              <a:gd name="connsiteY1" fmla="*/ 0 h 193675"/>
              <a:gd name="connsiteX2" fmla="*/ 0 w 1068705"/>
              <a:gd name="connsiteY2" fmla="*/ 0 h 193675"/>
              <a:gd name="connsiteX0" fmla="*/ 0 w 1068705"/>
              <a:gd name="connsiteY0" fmla="*/ 0 h 209799"/>
              <a:gd name="connsiteX1" fmla="*/ 1068705 w 1068705"/>
              <a:gd name="connsiteY1" fmla="*/ 0 h 209799"/>
              <a:gd name="connsiteX2" fmla="*/ 0 w 1068705"/>
              <a:gd name="connsiteY2" fmla="*/ 0 h 209799"/>
              <a:gd name="connsiteX0" fmla="*/ 0 w 1068705"/>
              <a:gd name="connsiteY0" fmla="*/ 0 h 219458"/>
              <a:gd name="connsiteX1" fmla="*/ 1068705 w 1068705"/>
              <a:gd name="connsiteY1" fmla="*/ 0 h 219458"/>
              <a:gd name="connsiteX2" fmla="*/ 0 w 1068705"/>
              <a:gd name="connsiteY2" fmla="*/ 0 h 219458"/>
              <a:gd name="connsiteX0" fmla="*/ 0 w 1068705"/>
              <a:gd name="connsiteY0" fmla="*/ 0 h 223245"/>
              <a:gd name="connsiteX1" fmla="*/ 1068705 w 1068705"/>
              <a:gd name="connsiteY1" fmla="*/ 0 h 223245"/>
              <a:gd name="connsiteX2" fmla="*/ 0 w 1068705"/>
              <a:gd name="connsiteY2" fmla="*/ 0 h 223245"/>
              <a:gd name="connsiteX0" fmla="*/ 0 w 1068705"/>
              <a:gd name="connsiteY0" fmla="*/ 0 h 223245"/>
              <a:gd name="connsiteX1" fmla="*/ 1068705 w 1068705"/>
              <a:gd name="connsiteY1" fmla="*/ 0 h 223245"/>
              <a:gd name="connsiteX2" fmla="*/ 0 w 1068705"/>
              <a:gd name="connsiteY2" fmla="*/ 0 h 223245"/>
              <a:gd name="connsiteX0" fmla="*/ 0 w 1068705"/>
              <a:gd name="connsiteY0" fmla="*/ 0 h 223245"/>
              <a:gd name="connsiteX1" fmla="*/ 1068705 w 1068705"/>
              <a:gd name="connsiteY1" fmla="*/ 0 h 223245"/>
              <a:gd name="connsiteX2" fmla="*/ 0 w 1068705"/>
              <a:gd name="connsiteY2" fmla="*/ 0 h 223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8705" h="223245">
                <a:moveTo>
                  <a:pt x="0" y="0"/>
                </a:moveTo>
                <a:cubicBezTo>
                  <a:pt x="355860" y="310079"/>
                  <a:pt x="805786" y="284977"/>
                  <a:pt x="1068705" y="0"/>
                </a:cubicBezTo>
                <a:cubicBezTo>
                  <a:pt x="728711" y="255067"/>
                  <a:pt x="266910" y="192856"/>
                  <a:pt x="0" y="0"/>
                </a:cubicBezTo>
                <a:close/>
              </a:path>
            </a:pathLst>
          </a:custGeom>
          <a:solidFill>
            <a:srgbClr val="000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0" name="Right Ear">
            <a:extLst>
              <a:ext uri="{FF2B5EF4-FFF2-40B4-BE49-F238E27FC236}">
                <a16:creationId xmlns:a16="http://schemas.microsoft.com/office/drawing/2014/main" id="{717BF1EC-C38B-0556-C7CF-09C3BB3AF189}"/>
              </a:ext>
            </a:extLst>
          </p:cNvPr>
          <p:cNvGrpSpPr/>
          <p:nvPr/>
        </p:nvGrpSpPr>
        <p:grpSpPr>
          <a:xfrm>
            <a:off x="6996747" y="2410602"/>
            <a:ext cx="363470" cy="712557"/>
            <a:chOff x="6269230" y="2877253"/>
            <a:chExt cx="295902" cy="591398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A2CB266-1EF0-8C91-F912-25E227506BDE}"/>
                </a:ext>
              </a:extLst>
            </p:cNvPr>
            <p:cNvSpPr/>
            <p:nvPr/>
          </p:nvSpPr>
          <p:spPr>
            <a:xfrm rot="263071" flipH="1" flipV="1">
              <a:off x="6269230" y="2877253"/>
              <a:ext cx="295902" cy="591398"/>
            </a:xfrm>
            <a:custGeom>
              <a:avLst/>
              <a:gdLst>
                <a:gd name="connsiteX0" fmla="*/ 220980 w 251460"/>
                <a:gd name="connsiteY0" fmla="*/ 0 h 596265"/>
                <a:gd name="connsiteX1" fmla="*/ 72390 w 251460"/>
                <a:gd name="connsiteY1" fmla="*/ 133350 h 596265"/>
                <a:gd name="connsiteX2" fmla="*/ 0 w 251460"/>
                <a:gd name="connsiteY2" fmla="*/ 388620 h 596265"/>
                <a:gd name="connsiteX3" fmla="*/ 40005 w 251460"/>
                <a:gd name="connsiteY3" fmla="*/ 556260 h 596265"/>
                <a:gd name="connsiteX4" fmla="*/ 110490 w 251460"/>
                <a:gd name="connsiteY4" fmla="*/ 596265 h 596265"/>
                <a:gd name="connsiteX5" fmla="*/ 251460 w 251460"/>
                <a:gd name="connsiteY5" fmla="*/ 531495 h 596265"/>
                <a:gd name="connsiteX6" fmla="*/ 220980 w 251460"/>
                <a:gd name="connsiteY6" fmla="*/ 0 h 596265"/>
                <a:gd name="connsiteX0" fmla="*/ 220980 w 251460"/>
                <a:gd name="connsiteY0" fmla="*/ 0 h 596265"/>
                <a:gd name="connsiteX1" fmla="*/ 0 w 251460"/>
                <a:gd name="connsiteY1" fmla="*/ 388620 h 596265"/>
                <a:gd name="connsiteX2" fmla="*/ 40005 w 251460"/>
                <a:gd name="connsiteY2" fmla="*/ 556260 h 596265"/>
                <a:gd name="connsiteX3" fmla="*/ 110490 w 251460"/>
                <a:gd name="connsiteY3" fmla="*/ 596265 h 596265"/>
                <a:gd name="connsiteX4" fmla="*/ 251460 w 251460"/>
                <a:gd name="connsiteY4" fmla="*/ 531495 h 596265"/>
                <a:gd name="connsiteX5" fmla="*/ 220980 w 251460"/>
                <a:gd name="connsiteY5" fmla="*/ 0 h 596265"/>
                <a:gd name="connsiteX0" fmla="*/ 220980 w 251460"/>
                <a:gd name="connsiteY0" fmla="*/ 0 h 596265"/>
                <a:gd name="connsiteX1" fmla="*/ 0 w 251460"/>
                <a:gd name="connsiteY1" fmla="*/ 388620 h 596265"/>
                <a:gd name="connsiteX2" fmla="*/ 40005 w 251460"/>
                <a:gd name="connsiteY2" fmla="*/ 556260 h 596265"/>
                <a:gd name="connsiteX3" fmla="*/ 110490 w 251460"/>
                <a:gd name="connsiteY3" fmla="*/ 596265 h 596265"/>
                <a:gd name="connsiteX4" fmla="*/ 251460 w 251460"/>
                <a:gd name="connsiteY4" fmla="*/ 531495 h 596265"/>
                <a:gd name="connsiteX5" fmla="*/ 220980 w 251460"/>
                <a:gd name="connsiteY5" fmla="*/ 0 h 596265"/>
                <a:gd name="connsiteX0" fmla="*/ 220980 w 251460"/>
                <a:gd name="connsiteY0" fmla="*/ 0 h 596265"/>
                <a:gd name="connsiteX1" fmla="*/ 0 w 251460"/>
                <a:gd name="connsiteY1" fmla="*/ 388620 h 596265"/>
                <a:gd name="connsiteX2" fmla="*/ 40005 w 251460"/>
                <a:gd name="connsiteY2" fmla="*/ 556260 h 596265"/>
                <a:gd name="connsiteX3" fmla="*/ 110490 w 251460"/>
                <a:gd name="connsiteY3" fmla="*/ 596265 h 596265"/>
                <a:gd name="connsiteX4" fmla="*/ 251460 w 251460"/>
                <a:gd name="connsiteY4" fmla="*/ 531495 h 596265"/>
                <a:gd name="connsiteX5" fmla="*/ 220980 w 251460"/>
                <a:gd name="connsiteY5" fmla="*/ 0 h 596265"/>
                <a:gd name="connsiteX0" fmla="*/ 220980 w 251460"/>
                <a:gd name="connsiteY0" fmla="*/ 0 h 596265"/>
                <a:gd name="connsiteX1" fmla="*/ 0 w 251460"/>
                <a:gd name="connsiteY1" fmla="*/ 388620 h 596265"/>
                <a:gd name="connsiteX2" fmla="*/ 110490 w 251460"/>
                <a:gd name="connsiteY2" fmla="*/ 596265 h 596265"/>
                <a:gd name="connsiteX3" fmla="*/ 251460 w 251460"/>
                <a:gd name="connsiteY3" fmla="*/ 531495 h 596265"/>
                <a:gd name="connsiteX4" fmla="*/ 220980 w 251460"/>
                <a:gd name="connsiteY4" fmla="*/ 0 h 596265"/>
                <a:gd name="connsiteX0" fmla="*/ 220980 w 251460"/>
                <a:gd name="connsiteY0" fmla="*/ 0 h 531495"/>
                <a:gd name="connsiteX1" fmla="*/ 0 w 251460"/>
                <a:gd name="connsiteY1" fmla="*/ 388620 h 531495"/>
                <a:gd name="connsiteX2" fmla="*/ 251460 w 251460"/>
                <a:gd name="connsiteY2" fmla="*/ 531495 h 531495"/>
                <a:gd name="connsiteX3" fmla="*/ 220980 w 251460"/>
                <a:gd name="connsiteY3" fmla="*/ 0 h 531495"/>
                <a:gd name="connsiteX0" fmla="*/ 220980 w 251460"/>
                <a:gd name="connsiteY0" fmla="*/ 0 h 568165"/>
                <a:gd name="connsiteX1" fmla="*/ 0 w 251460"/>
                <a:gd name="connsiteY1" fmla="*/ 388620 h 568165"/>
                <a:gd name="connsiteX2" fmla="*/ 251460 w 251460"/>
                <a:gd name="connsiteY2" fmla="*/ 531495 h 568165"/>
                <a:gd name="connsiteX3" fmla="*/ 220980 w 251460"/>
                <a:gd name="connsiteY3" fmla="*/ 0 h 568165"/>
                <a:gd name="connsiteX0" fmla="*/ 220980 w 251460"/>
                <a:gd name="connsiteY0" fmla="*/ 0 h 591398"/>
                <a:gd name="connsiteX1" fmla="*/ 0 w 251460"/>
                <a:gd name="connsiteY1" fmla="*/ 388620 h 591398"/>
                <a:gd name="connsiteX2" fmla="*/ 251460 w 251460"/>
                <a:gd name="connsiteY2" fmla="*/ 531495 h 591398"/>
                <a:gd name="connsiteX3" fmla="*/ 220980 w 251460"/>
                <a:gd name="connsiteY3" fmla="*/ 0 h 591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60" h="591398">
                  <a:moveTo>
                    <a:pt x="220980" y="0"/>
                  </a:moveTo>
                  <a:cubicBezTo>
                    <a:pt x="133985" y="68580"/>
                    <a:pt x="26035" y="95250"/>
                    <a:pt x="0" y="388620"/>
                  </a:cubicBezTo>
                  <a:cubicBezTo>
                    <a:pt x="32385" y="581025"/>
                    <a:pt x="97155" y="653415"/>
                    <a:pt x="251460" y="531495"/>
                  </a:cubicBezTo>
                  <a:lnTo>
                    <a:pt x="220980" y="0"/>
                  </a:lnTo>
                  <a:close/>
                </a:path>
              </a:pathLst>
            </a:custGeom>
            <a:solidFill>
              <a:srgbClr val="E862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C933858-1726-D93D-BE9F-E452350E9DCD}"/>
                </a:ext>
              </a:extLst>
            </p:cNvPr>
            <p:cNvGrpSpPr/>
            <p:nvPr/>
          </p:nvGrpSpPr>
          <p:grpSpPr>
            <a:xfrm flipV="1">
              <a:off x="6305212" y="3006695"/>
              <a:ext cx="202438" cy="211906"/>
              <a:chOff x="6297422" y="3081175"/>
              <a:chExt cx="225436" cy="211906"/>
            </a:xfrm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7B9EDC7A-B512-DB12-A404-17ED2E360178}"/>
                  </a:ext>
                </a:extLst>
              </p:cNvPr>
              <p:cNvSpPr/>
              <p:nvPr/>
            </p:nvSpPr>
            <p:spPr>
              <a:xfrm rot="1382772" flipV="1">
                <a:off x="6323027" y="3081175"/>
                <a:ext cx="153286" cy="140970"/>
              </a:xfrm>
              <a:custGeom>
                <a:avLst/>
                <a:gdLst>
                  <a:gd name="connsiteX0" fmla="*/ 0 w 80010"/>
                  <a:gd name="connsiteY0" fmla="*/ 140970 h 140970"/>
                  <a:gd name="connsiteX1" fmla="*/ 80010 w 80010"/>
                  <a:gd name="connsiteY1" fmla="*/ 0 h 140970"/>
                  <a:gd name="connsiteX0" fmla="*/ 3676 w 83686"/>
                  <a:gd name="connsiteY0" fmla="*/ 140970 h 140970"/>
                  <a:gd name="connsiteX1" fmla="*/ 83686 w 83686"/>
                  <a:gd name="connsiteY1" fmla="*/ 0 h 140970"/>
                  <a:gd name="connsiteX0" fmla="*/ 4081 w 84091"/>
                  <a:gd name="connsiteY0" fmla="*/ 140970 h 140970"/>
                  <a:gd name="connsiteX1" fmla="*/ 84091 w 84091"/>
                  <a:gd name="connsiteY1" fmla="*/ 0 h 140970"/>
                  <a:gd name="connsiteX0" fmla="*/ 3829 w 83839"/>
                  <a:gd name="connsiteY0" fmla="*/ 140970 h 140970"/>
                  <a:gd name="connsiteX1" fmla="*/ 83839 w 83839"/>
                  <a:gd name="connsiteY1" fmla="*/ 0 h 140970"/>
                  <a:gd name="connsiteX0" fmla="*/ 412 w 80422"/>
                  <a:gd name="connsiteY0" fmla="*/ 140970 h 140970"/>
                  <a:gd name="connsiteX1" fmla="*/ 80422 w 80422"/>
                  <a:gd name="connsiteY1" fmla="*/ 0 h 140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0422" h="140970">
                    <a:moveTo>
                      <a:pt x="412" y="140970"/>
                    </a:moveTo>
                    <a:cubicBezTo>
                      <a:pt x="-5303" y="42545"/>
                      <a:pt x="49942" y="12700"/>
                      <a:pt x="80422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0DD0F785-DC3F-CF66-64B6-5F2F0DC81708}"/>
                  </a:ext>
                </a:extLst>
              </p:cNvPr>
              <p:cNvSpPr/>
              <p:nvPr/>
            </p:nvSpPr>
            <p:spPr>
              <a:xfrm rot="263071" flipV="1">
                <a:off x="6297422" y="3135773"/>
                <a:ext cx="225436" cy="157308"/>
              </a:xfrm>
              <a:custGeom>
                <a:avLst/>
                <a:gdLst>
                  <a:gd name="connsiteX0" fmla="*/ 0 w 253365"/>
                  <a:gd name="connsiteY0" fmla="*/ 0 h 156210"/>
                  <a:gd name="connsiteX1" fmla="*/ 253365 w 253365"/>
                  <a:gd name="connsiteY1" fmla="*/ 156210 h 156210"/>
                  <a:gd name="connsiteX0" fmla="*/ 0 w 245745"/>
                  <a:gd name="connsiteY0" fmla="*/ 0 h 156210"/>
                  <a:gd name="connsiteX1" fmla="*/ 245745 w 245745"/>
                  <a:gd name="connsiteY1" fmla="*/ 156210 h 156210"/>
                  <a:gd name="connsiteX0" fmla="*/ 0 w 245745"/>
                  <a:gd name="connsiteY0" fmla="*/ 0 h 156210"/>
                  <a:gd name="connsiteX1" fmla="*/ 245745 w 245745"/>
                  <a:gd name="connsiteY1" fmla="*/ 156210 h 156210"/>
                  <a:gd name="connsiteX0" fmla="*/ 0 w 245745"/>
                  <a:gd name="connsiteY0" fmla="*/ 1098 h 157308"/>
                  <a:gd name="connsiteX1" fmla="*/ 245745 w 245745"/>
                  <a:gd name="connsiteY1" fmla="*/ 157308 h 157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5745" h="157308">
                    <a:moveTo>
                      <a:pt x="0" y="1098"/>
                    </a:moveTo>
                    <a:cubicBezTo>
                      <a:pt x="101600" y="-7792"/>
                      <a:pt x="168910" y="36658"/>
                      <a:pt x="245745" y="157308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2" name="Left Ear">
            <a:extLst>
              <a:ext uri="{FF2B5EF4-FFF2-40B4-BE49-F238E27FC236}">
                <a16:creationId xmlns:a16="http://schemas.microsoft.com/office/drawing/2014/main" id="{3A592AF3-A76A-BFEA-ED99-7AF39F253CAE}"/>
              </a:ext>
            </a:extLst>
          </p:cNvPr>
          <p:cNvGrpSpPr/>
          <p:nvPr/>
        </p:nvGrpSpPr>
        <p:grpSpPr>
          <a:xfrm>
            <a:off x="4480704" y="2374561"/>
            <a:ext cx="448301" cy="731217"/>
            <a:chOff x="4326828" y="2847340"/>
            <a:chExt cx="364963" cy="606885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A2DFB4C-1420-FBC9-6C12-20ABB57B5609}"/>
                </a:ext>
              </a:extLst>
            </p:cNvPr>
            <p:cNvSpPr/>
            <p:nvPr/>
          </p:nvSpPr>
          <p:spPr>
            <a:xfrm>
              <a:off x="4326828" y="2847340"/>
              <a:ext cx="364963" cy="606885"/>
            </a:xfrm>
            <a:custGeom>
              <a:avLst/>
              <a:gdLst>
                <a:gd name="connsiteX0" fmla="*/ 119380 w 375920"/>
                <a:gd name="connsiteY0" fmla="*/ 0 h 601980"/>
                <a:gd name="connsiteX1" fmla="*/ 312420 w 375920"/>
                <a:gd name="connsiteY1" fmla="*/ 162560 h 601980"/>
                <a:gd name="connsiteX2" fmla="*/ 375920 w 375920"/>
                <a:gd name="connsiteY2" fmla="*/ 403860 h 601980"/>
                <a:gd name="connsiteX3" fmla="*/ 330200 w 375920"/>
                <a:gd name="connsiteY3" fmla="*/ 551180 h 601980"/>
                <a:gd name="connsiteX4" fmla="*/ 261620 w 375920"/>
                <a:gd name="connsiteY4" fmla="*/ 601980 h 601980"/>
                <a:gd name="connsiteX5" fmla="*/ 152400 w 375920"/>
                <a:gd name="connsiteY5" fmla="*/ 561340 h 601980"/>
                <a:gd name="connsiteX6" fmla="*/ 27940 w 375920"/>
                <a:gd name="connsiteY6" fmla="*/ 383540 h 601980"/>
                <a:gd name="connsiteX7" fmla="*/ 0 w 375920"/>
                <a:gd name="connsiteY7" fmla="*/ 223520 h 601980"/>
                <a:gd name="connsiteX8" fmla="*/ 33020 w 375920"/>
                <a:gd name="connsiteY8" fmla="*/ 81280 h 601980"/>
                <a:gd name="connsiteX9" fmla="*/ 119380 w 375920"/>
                <a:gd name="connsiteY9" fmla="*/ 0 h 601980"/>
                <a:gd name="connsiteX0" fmla="*/ 119380 w 375920"/>
                <a:gd name="connsiteY0" fmla="*/ 0 h 601980"/>
                <a:gd name="connsiteX1" fmla="*/ 312420 w 375920"/>
                <a:gd name="connsiteY1" fmla="*/ 162560 h 601980"/>
                <a:gd name="connsiteX2" fmla="*/ 375920 w 375920"/>
                <a:gd name="connsiteY2" fmla="*/ 403860 h 601980"/>
                <a:gd name="connsiteX3" fmla="*/ 330200 w 375920"/>
                <a:gd name="connsiteY3" fmla="*/ 551180 h 601980"/>
                <a:gd name="connsiteX4" fmla="*/ 261620 w 375920"/>
                <a:gd name="connsiteY4" fmla="*/ 601980 h 601980"/>
                <a:gd name="connsiteX5" fmla="*/ 152400 w 375920"/>
                <a:gd name="connsiteY5" fmla="*/ 561340 h 601980"/>
                <a:gd name="connsiteX6" fmla="*/ 27940 w 375920"/>
                <a:gd name="connsiteY6" fmla="*/ 383540 h 601980"/>
                <a:gd name="connsiteX7" fmla="*/ 0 w 375920"/>
                <a:gd name="connsiteY7" fmla="*/ 223520 h 601980"/>
                <a:gd name="connsiteX8" fmla="*/ 33020 w 375920"/>
                <a:gd name="connsiteY8" fmla="*/ 81280 h 601980"/>
                <a:gd name="connsiteX9" fmla="*/ 119380 w 375920"/>
                <a:gd name="connsiteY9" fmla="*/ 0 h 601980"/>
                <a:gd name="connsiteX0" fmla="*/ 119380 w 375920"/>
                <a:gd name="connsiteY0" fmla="*/ 0 h 601980"/>
                <a:gd name="connsiteX1" fmla="*/ 312420 w 375920"/>
                <a:gd name="connsiteY1" fmla="*/ 162560 h 601980"/>
                <a:gd name="connsiteX2" fmla="*/ 375920 w 375920"/>
                <a:gd name="connsiteY2" fmla="*/ 403860 h 601980"/>
                <a:gd name="connsiteX3" fmla="*/ 330200 w 375920"/>
                <a:gd name="connsiteY3" fmla="*/ 551180 h 601980"/>
                <a:gd name="connsiteX4" fmla="*/ 261620 w 375920"/>
                <a:gd name="connsiteY4" fmla="*/ 601980 h 601980"/>
                <a:gd name="connsiteX5" fmla="*/ 152400 w 375920"/>
                <a:gd name="connsiteY5" fmla="*/ 561340 h 601980"/>
                <a:gd name="connsiteX6" fmla="*/ 27940 w 375920"/>
                <a:gd name="connsiteY6" fmla="*/ 383540 h 601980"/>
                <a:gd name="connsiteX7" fmla="*/ 0 w 375920"/>
                <a:gd name="connsiteY7" fmla="*/ 223520 h 601980"/>
                <a:gd name="connsiteX8" fmla="*/ 33020 w 375920"/>
                <a:gd name="connsiteY8" fmla="*/ 81280 h 601980"/>
                <a:gd name="connsiteX9" fmla="*/ 119380 w 375920"/>
                <a:gd name="connsiteY9" fmla="*/ 0 h 601980"/>
                <a:gd name="connsiteX0" fmla="*/ 119380 w 375920"/>
                <a:gd name="connsiteY0" fmla="*/ 0 h 601980"/>
                <a:gd name="connsiteX1" fmla="*/ 312420 w 375920"/>
                <a:gd name="connsiteY1" fmla="*/ 162560 h 601980"/>
                <a:gd name="connsiteX2" fmla="*/ 375920 w 375920"/>
                <a:gd name="connsiteY2" fmla="*/ 403860 h 601980"/>
                <a:gd name="connsiteX3" fmla="*/ 261620 w 375920"/>
                <a:gd name="connsiteY3" fmla="*/ 601980 h 601980"/>
                <a:gd name="connsiteX4" fmla="*/ 152400 w 375920"/>
                <a:gd name="connsiteY4" fmla="*/ 561340 h 601980"/>
                <a:gd name="connsiteX5" fmla="*/ 27940 w 375920"/>
                <a:gd name="connsiteY5" fmla="*/ 383540 h 601980"/>
                <a:gd name="connsiteX6" fmla="*/ 0 w 375920"/>
                <a:gd name="connsiteY6" fmla="*/ 223520 h 601980"/>
                <a:gd name="connsiteX7" fmla="*/ 33020 w 375920"/>
                <a:gd name="connsiteY7" fmla="*/ 81280 h 601980"/>
                <a:gd name="connsiteX8" fmla="*/ 119380 w 375920"/>
                <a:gd name="connsiteY8" fmla="*/ 0 h 601980"/>
                <a:gd name="connsiteX0" fmla="*/ 119380 w 375920"/>
                <a:gd name="connsiteY0" fmla="*/ 0 h 601980"/>
                <a:gd name="connsiteX1" fmla="*/ 312420 w 375920"/>
                <a:gd name="connsiteY1" fmla="*/ 162560 h 601980"/>
                <a:gd name="connsiteX2" fmla="*/ 375920 w 375920"/>
                <a:gd name="connsiteY2" fmla="*/ 403860 h 601980"/>
                <a:gd name="connsiteX3" fmla="*/ 261620 w 375920"/>
                <a:gd name="connsiteY3" fmla="*/ 601980 h 601980"/>
                <a:gd name="connsiteX4" fmla="*/ 152400 w 375920"/>
                <a:gd name="connsiteY4" fmla="*/ 561340 h 601980"/>
                <a:gd name="connsiteX5" fmla="*/ 27940 w 375920"/>
                <a:gd name="connsiteY5" fmla="*/ 383540 h 601980"/>
                <a:gd name="connsiteX6" fmla="*/ 0 w 375920"/>
                <a:gd name="connsiteY6" fmla="*/ 223520 h 601980"/>
                <a:gd name="connsiteX7" fmla="*/ 33020 w 375920"/>
                <a:gd name="connsiteY7" fmla="*/ 81280 h 601980"/>
                <a:gd name="connsiteX8" fmla="*/ 119380 w 375920"/>
                <a:gd name="connsiteY8" fmla="*/ 0 h 601980"/>
                <a:gd name="connsiteX0" fmla="*/ 119380 w 312420"/>
                <a:gd name="connsiteY0" fmla="*/ 0 h 601980"/>
                <a:gd name="connsiteX1" fmla="*/ 312420 w 312420"/>
                <a:gd name="connsiteY1" fmla="*/ 162560 h 601980"/>
                <a:gd name="connsiteX2" fmla="*/ 261620 w 312420"/>
                <a:gd name="connsiteY2" fmla="*/ 601980 h 601980"/>
                <a:gd name="connsiteX3" fmla="*/ 152400 w 312420"/>
                <a:gd name="connsiteY3" fmla="*/ 561340 h 601980"/>
                <a:gd name="connsiteX4" fmla="*/ 27940 w 312420"/>
                <a:gd name="connsiteY4" fmla="*/ 383540 h 601980"/>
                <a:gd name="connsiteX5" fmla="*/ 0 w 312420"/>
                <a:gd name="connsiteY5" fmla="*/ 223520 h 601980"/>
                <a:gd name="connsiteX6" fmla="*/ 33020 w 312420"/>
                <a:gd name="connsiteY6" fmla="*/ 81280 h 601980"/>
                <a:gd name="connsiteX7" fmla="*/ 119380 w 312420"/>
                <a:gd name="connsiteY7" fmla="*/ 0 h 601980"/>
                <a:gd name="connsiteX0" fmla="*/ 119380 w 353586"/>
                <a:gd name="connsiteY0" fmla="*/ 0 h 601980"/>
                <a:gd name="connsiteX1" fmla="*/ 312420 w 353586"/>
                <a:gd name="connsiteY1" fmla="*/ 162560 h 601980"/>
                <a:gd name="connsiteX2" fmla="*/ 261620 w 353586"/>
                <a:gd name="connsiteY2" fmla="*/ 601980 h 601980"/>
                <a:gd name="connsiteX3" fmla="*/ 152400 w 353586"/>
                <a:gd name="connsiteY3" fmla="*/ 561340 h 601980"/>
                <a:gd name="connsiteX4" fmla="*/ 27940 w 353586"/>
                <a:gd name="connsiteY4" fmla="*/ 383540 h 601980"/>
                <a:gd name="connsiteX5" fmla="*/ 0 w 353586"/>
                <a:gd name="connsiteY5" fmla="*/ 223520 h 601980"/>
                <a:gd name="connsiteX6" fmla="*/ 33020 w 353586"/>
                <a:gd name="connsiteY6" fmla="*/ 81280 h 601980"/>
                <a:gd name="connsiteX7" fmla="*/ 119380 w 353586"/>
                <a:gd name="connsiteY7" fmla="*/ 0 h 601980"/>
                <a:gd name="connsiteX0" fmla="*/ 119380 w 368712"/>
                <a:gd name="connsiteY0" fmla="*/ 0 h 601980"/>
                <a:gd name="connsiteX1" fmla="*/ 312420 w 368712"/>
                <a:gd name="connsiteY1" fmla="*/ 162560 h 601980"/>
                <a:gd name="connsiteX2" fmla="*/ 261620 w 368712"/>
                <a:gd name="connsiteY2" fmla="*/ 601980 h 601980"/>
                <a:gd name="connsiteX3" fmla="*/ 152400 w 368712"/>
                <a:gd name="connsiteY3" fmla="*/ 561340 h 601980"/>
                <a:gd name="connsiteX4" fmla="*/ 27940 w 368712"/>
                <a:gd name="connsiteY4" fmla="*/ 383540 h 601980"/>
                <a:gd name="connsiteX5" fmla="*/ 0 w 368712"/>
                <a:gd name="connsiteY5" fmla="*/ 223520 h 601980"/>
                <a:gd name="connsiteX6" fmla="*/ 33020 w 368712"/>
                <a:gd name="connsiteY6" fmla="*/ 81280 h 601980"/>
                <a:gd name="connsiteX7" fmla="*/ 119380 w 368712"/>
                <a:gd name="connsiteY7" fmla="*/ 0 h 601980"/>
                <a:gd name="connsiteX0" fmla="*/ 119380 w 368712"/>
                <a:gd name="connsiteY0" fmla="*/ 0 h 601980"/>
                <a:gd name="connsiteX1" fmla="*/ 312420 w 368712"/>
                <a:gd name="connsiteY1" fmla="*/ 162560 h 601980"/>
                <a:gd name="connsiteX2" fmla="*/ 261620 w 368712"/>
                <a:gd name="connsiteY2" fmla="*/ 601980 h 601980"/>
                <a:gd name="connsiteX3" fmla="*/ 27940 w 368712"/>
                <a:gd name="connsiteY3" fmla="*/ 383540 h 601980"/>
                <a:gd name="connsiteX4" fmla="*/ 0 w 368712"/>
                <a:gd name="connsiteY4" fmla="*/ 223520 h 601980"/>
                <a:gd name="connsiteX5" fmla="*/ 33020 w 368712"/>
                <a:gd name="connsiteY5" fmla="*/ 81280 h 601980"/>
                <a:gd name="connsiteX6" fmla="*/ 119380 w 368712"/>
                <a:gd name="connsiteY6" fmla="*/ 0 h 601980"/>
                <a:gd name="connsiteX0" fmla="*/ 119380 w 368712"/>
                <a:gd name="connsiteY0" fmla="*/ 0 h 601980"/>
                <a:gd name="connsiteX1" fmla="*/ 312420 w 368712"/>
                <a:gd name="connsiteY1" fmla="*/ 162560 h 601980"/>
                <a:gd name="connsiteX2" fmla="*/ 261620 w 368712"/>
                <a:gd name="connsiteY2" fmla="*/ 601980 h 601980"/>
                <a:gd name="connsiteX3" fmla="*/ 0 w 368712"/>
                <a:gd name="connsiteY3" fmla="*/ 223520 h 601980"/>
                <a:gd name="connsiteX4" fmla="*/ 33020 w 368712"/>
                <a:gd name="connsiteY4" fmla="*/ 81280 h 601980"/>
                <a:gd name="connsiteX5" fmla="*/ 119380 w 368712"/>
                <a:gd name="connsiteY5" fmla="*/ 0 h 601980"/>
                <a:gd name="connsiteX0" fmla="*/ 86360 w 335692"/>
                <a:gd name="connsiteY0" fmla="*/ 0 h 601980"/>
                <a:gd name="connsiteX1" fmla="*/ 279400 w 335692"/>
                <a:gd name="connsiteY1" fmla="*/ 162560 h 601980"/>
                <a:gd name="connsiteX2" fmla="*/ 228600 w 335692"/>
                <a:gd name="connsiteY2" fmla="*/ 601980 h 601980"/>
                <a:gd name="connsiteX3" fmla="*/ 0 w 335692"/>
                <a:gd name="connsiteY3" fmla="*/ 81280 h 601980"/>
                <a:gd name="connsiteX4" fmla="*/ 86360 w 335692"/>
                <a:gd name="connsiteY4" fmla="*/ 0 h 601980"/>
                <a:gd name="connsiteX0" fmla="*/ 0 w 249332"/>
                <a:gd name="connsiteY0" fmla="*/ 0 h 601980"/>
                <a:gd name="connsiteX1" fmla="*/ 193040 w 249332"/>
                <a:gd name="connsiteY1" fmla="*/ 162560 h 601980"/>
                <a:gd name="connsiteX2" fmla="*/ 142240 w 249332"/>
                <a:gd name="connsiteY2" fmla="*/ 601980 h 601980"/>
                <a:gd name="connsiteX3" fmla="*/ 0 w 249332"/>
                <a:gd name="connsiteY3" fmla="*/ 0 h 601980"/>
                <a:gd name="connsiteX0" fmla="*/ 107141 w 356473"/>
                <a:gd name="connsiteY0" fmla="*/ 0 h 601980"/>
                <a:gd name="connsiteX1" fmla="*/ 300181 w 356473"/>
                <a:gd name="connsiteY1" fmla="*/ 162560 h 601980"/>
                <a:gd name="connsiteX2" fmla="*/ 249381 w 356473"/>
                <a:gd name="connsiteY2" fmla="*/ 601980 h 601980"/>
                <a:gd name="connsiteX3" fmla="*/ 107141 w 356473"/>
                <a:gd name="connsiteY3" fmla="*/ 0 h 601980"/>
                <a:gd name="connsiteX0" fmla="*/ 124914 w 374246"/>
                <a:gd name="connsiteY0" fmla="*/ 0 h 606869"/>
                <a:gd name="connsiteX1" fmla="*/ 317954 w 374246"/>
                <a:gd name="connsiteY1" fmla="*/ 162560 h 606869"/>
                <a:gd name="connsiteX2" fmla="*/ 267154 w 374246"/>
                <a:gd name="connsiteY2" fmla="*/ 601980 h 606869"/>
                <a:gd name="connsiteX3" fmla="*/ 124914 w 374246"/>
                <a:gd name="connsiteY3" fmla="*/ 0 h 606869"/>
                <a:gd name="connsiteX0" fmla="*/ 115631 w 364963"/>
                <a:gd name="connsiteY0" fmla="*/ 0 h 606885"/>
                <a:gd name="connsiteX1" fmla="*/ 308671 w 364963"/>
                <a:gd name="connsiteY1" fmla="*/ 162560 h 606885"/>
                <a:gd name="connsiteX2" fmla="*/ 257871 w 364963"/>
                <a:gd name="connsiteY2" fmla="*/ 601980 h 606885"/>
                <a:gd name="connsiteX3" fmla="*/ 115631 w 364963"/>
                <a:gd name="connsiteY3" fmla="*/ 0 h 606885"/>
                <a:gd name="connsiteX0" fmla="*/ 115631 w 364963"/>
                <a:gd name="connsiteY0" fmla="*/ 0 h 606885"/>
                <a:gd name="connsiteX1" fmla="*/ 308671 w 364963"/>
                <a:gd name="connsiteY1" fmla="*/ 162560 h 606885"/>
                <a:gd name="connsiteX2" fmla="*/ 257871 w 364963"/>
                <a:gd name="connsiteY2" fmla="*/ 601980 h 606885"/>
                <a:gd name="connsiteX3" fmla="*/ 115631 w 364963"/>
                <a:gd name="connsiteY3" fmla="*/ 0 h 606885"/>
                <a:gd name="connsiteX0" fmla="*/ 115631 w 364963"/>
                <a:gd name="connsiteY0" fmla="*/ 0 h 606885"/>
                <a:gd name="connsiteX1" fmla="*/ 308671 w 364963"/>
                <a:gd name="connsiteY1" fmla="*/ 162560 h 606885"/>
                <a:gd name="connsiteX2" fmla="*/ 257871 w 364963"/>
                <a:gd name="connsiteY2" fmla="*/ 601980 h 606885"/>
                <a:gd name="connsiteX3" fmla="*/ 115631 w 364963"/>
                <a:gd name="connsiteY3" fmla="*/ 0 h 606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963" h="606885">
                  <a:moveTo>
                    <a:pt x="115631" y="0"/>
                  </a:moveTo>
                  <a:cubicBezTo>
                    <a:pt x="195218" y="19897"/>
                    <a:pt x="269089" y="77893"/>
                    <a:pt x="308671" y="162560"/>
                  </a:cubicBezTo>
                  <a:cubicBezTo>
                    <a:pt x="341268" y="297603"/>
                    <a:pt x="440539" y="520277"/>
                    <a:pt x="257871" y="601980"/>
                  </a:cubicBezTo>
                  <a:cubicBezTo>
                    <a:pt x="111398" y="662305"/>
                    <a:pt x="-153186" y="149225"/>
                    <a:pt x="115631" y="0"/>
                  </a:cubicBezTo>
                  <a:close/>
                </a:path>
              </a:pathLst>
            </a:custGeom>
            <a:solidFill>
              <a:srgbClr val="E862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911E1FB-4283-6CB8-F6E5-0A1E1B451A9F}"/>
                </a:ext>
              </a:extLst>
            </p:cNvPr>
            <p:cNvSpPr/>
            <p:nvPr/>
          </p:nvSpPr>
          <p:spPr>
            <a:xfrm>
              <a:off x="4497293" y="3103245"/>
              <a:ext cx="80422" cy="140970"/>
            </a:xfrm>
            <a:custGeom>
              <a:avLst/>
              <a:gdLst>
                <a:gd name="connsiteX0" fmla="*/ 0 w 80010"/>
                <a:gd name="connsiteY0" fmla="*/ 140970 h 140970"/>
                <a:gd name="connsiteX1" fmla="*/ 80010 w 80010"/>
                <a:gd name="connsiteY1" fmla="*/ 0 h 140970"/>
                <a:gd name="connsiteX0" fmla="*/ 3676 w 83686"/>
                <a:gd name="connsiteY0" fmla="*/ 140970 h 140970"/>
                <a:gd name="connsiteX1" fmla="*/ 83686 w 83686"/>
                <a:gd name="connsiteY1" fmla="*/ 0 h 140970"/>
                <a:gd name="connsiteX0" fmla="*/ 4081 w 84091"/>
                <a:gd name="connsiteY0" fmla="*/ 140970 h 140970"/>
                <a:gd name="connsiteX1" fmla="*/ 84091 w 84091"/>
                <a:gd name="connsiteY1" fmla="*/ 0 h 140970"/>
                <a:gd name="connsiteX0" fmla="*/ 3829 w 83839"/>
                <a:gd name="connsiteY0" fmla="*/ 140970 h 140970"/>
                <a:gd name="connsiteX1" fmla="*/ 83839 w 83839"/>
                <a:gd name="connsiteY1" fmla="*/ 0 h 140970"/>
                <a:gd name="connsiteX0" fmla="*/ 412 w 80422"/>
                <a:gd name="connsiteY0" fmla="*/ 140970 h 140970"/>
                <a:gd name="connsiteX1" fmla="*/ 80422 w 80422"/>
                <a:gd name="connsiteY1" fmla="*/ 0 h 140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422" h="140970">
                  <a:moveTo>
                    <a:pt x="412" y="140970"/>
                  </a:moveTo>
                  <a:cubicBezTo>
                    <a:pt x="-5303" y="42545"/>
                    <a:pt x="49942" y="12700"/>
                    <a:pt x="80422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76AF29F-694F-2A04-C80E-6314FAFC7FCD}"/>
                </a:ext>
              </a:extLst>
            </p:cNvPr>
            <p:cNvSpPr/>
            <p:nvPr/>
          </p:nvSpPr>
          <p:spPr>
            <a:xfrm>
              <a:off x="4411980" y="3027852"/>
              <a:ext cx="245745" cy="157308"/>
            </a:xfrm>
            <a:custGeom>
              <a:avLst/>
              <a:gdLst>
                <a:gd name="connsiteX0" fmla="*/ 0 w 253365"/>
                <a:gd name="connsiteY0" fmla="*/ 0 h 156210"/>
                <a:gd name="connsiteX1" fmla="*/ 253365 w 253365"/>
                <a:gd name="connsiteY1" fmla="*/ 156210 h 156210"/>
                <a:gd name="connsiteX0" fmla="*/ 0 w 245745"/>
                <a:gd name="connsiteY0" fmla="*/ 0 h 156210"/>
                <a:gd name="connsiteX1" fmla="*/ 245745 w 245745"/>
                <a:gd name="connsiteY1" fmla="*/ 156210 h 156210"/>
                <a:gd name="connsiteX0" fmla="*/ 0 w 245745"/>
                <a:gd name="connsiteY0" fmla="*/ 0 h 156210"/>
                <a:gd name="connsiteX1" fmla="*/ 245745 w 245745"/>
                <a:gd name="connsiteY1" fmla="*/ 156210 h 156210"/>
                <a:gd name="connsiteX0" fmla="*/ 0 w 245745"/>
                <a:gd name="connsiteY0" fmla="*/ 1098 h 157308"/>
                <a:gd name="connsiteX1" fmla="*/ 245745 w 245745"/>
                <a:gd name="connsiteY1" fmla="*/ 157308 h 157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5745" h="157308">
                  <a:moveTo>
                    <a:pt x="0" y="1098"/>
                  </a:moveTo>
                  <a:cubicBezTo>
                    <a:pt x="101600" y="-7792"/>
                    <a:pt x="168910" y="36658"/>
                    <a:pt x="245745" y="1573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2" name="Face">
            <a:extLst>
              <a:ext uri="{FF2B5EF4-FFF2-40B4-BE49-F238E27FC236}">
                <a16:creationId xmlns:a16="http://schemas.microsoft.com/office/drawing/2014/main" id="{AB6E1E93-A1B0-8B53-4688-C80DE2779FA1}"/>
              </a:ext>
            </a:extLst>
          </p:cNvPr>
          <p:cNvSpPr/>
          <p:nvPr/>
        </p:nvSpPr>
        <p:spPr>
          <a:xfrm>
            <a:off x="4754972" y="946268"/>
            <a:ext cx="2408641" cy="3164746"/>
          </a:xfrm>
          <a:custGeom>
            <a:avLst/>
            <a:gdLst>
              <a:gd name="connsiteX0" fmla="*/ 0 w 1960880"/>
              <a:gd name="connsiteY0" fmla="*/ 817880 h 2656840"/>
              <a:gd name="connsiteX1" fmla="*/ 71120 w 1960880"/>
              <a:gd name="connsiteY1" fmla="*/ 1742440 h 2656840"/>
              <a:gd name="connsiteX2" fmla="*/ 299720 w 1960880"/>
              <a:gd name="connsiteY2" fmla="*/ 2280920 h 2656840"/>
              <a:gd name="connsiteX3" fmla="*/ 619760 w 1960880"/>
              <a:gd name="connsiteY3" fmla="*/ 2570480 h 2656840"/>
              <a:gd name="connsiteX4" fmla="*/ 1016000 w 1960880"/>
              <a:gd name="connsiteY4" fmla="*/ 2656840 h 2656840"/>
              <a:gd name="connsiteX5" fmla="*/ 1391920 w 1960880"/>
              <a:gd name="connsiteY5" fmla="*/ 2540000 h 2656840"/>
              <a:gd name="connsiteX6" fmla="*/ 1635760 w 1960880"/>
              <a:gd name="connsiteY6" fmla="*/ 2291080 h 2656840"/>
              <a:gd name="connsiteX7" fmla="*/ 1899920 w 1960880"/>
              <a:gd name="connsiteY7" fmla="*/ 1625600 h 2656840"/>
              <a:gd name="connsiteX8" fmla="*/ 1960880 w 1960880"/>
              <a:gd name="connsiteY8" fmla="*/ 873760 h 2656840"/>
              <a:gd name="connsiteX9" fmla="*/ 1864360 w 1960880"/>
              <a:gd name="connsiteY9" fmla="*/ 457200 h 2656840"/>
              <a:gd name="connsiteX10" fmla="*/ 1681480 w 1960880"/>
              <a:gd name="connsiteY10" fmla="*/ 213360 h 2656840"/>
              <a:gd name="connsiteX11" fmla="*/ 1376680 w 1960880"/>
              <a:gd name="connsiteY11" fmla="*/ 71120 h 2656840"/>
              <a:gd name="connsiteX12" fmla="*/ 929640 w 1960880"/>
              <a:gd name="connsiteY12" fmla="*/ 0 h 2656840"/>
              <a:gd name="connsiteX13" fmla="*/ 436880 w 1960880"/>
              <a:gd name="connsiteY13" fmla="*/ 147320 h 2656840"/>
              <a:gd name="connsiteX14" fmla="*/ 147320 w 1960880"/>
              <a:gd name="connsiteY14" fmla="*/ 411480 h 2656840"/>
              <a:gd name="connsiteX15" fmla="*/ 0 w 1960880"/>
              <a:gd name="connsiteY15" fmla="*/ 817880 h 2656840"/>
              <a:gd name="connsiteX0" fmla="*/ 0 w 1960880"/>
              <a:gd name="connsiteY0" fmla="*/ 817880 h 2656840"/>
              <a:gd name="connsiteX1" fmla="*/ 71120 w 1960880"/>
              <a:gd name="connsiteY1" fmla="*/ 1742440 h 2656840"/>
              <a:gd name="connsiteX2" fmla="*/ 299720 w 1960880"/>
              <a:gd name="connsiteY2" fmla="*/ 2280920 h 2656840"/>
              <a:gd name="connsiteX3" fmla="*/ 619760 w 1960880"/>
              <a:gd name="connsiteY3" fmla="*/ 2570480 h 2656840"/>
              <a:gd name="connsiteX4" fmla="*/ 1016000 w 1960880"/>
              <a:gd name="connsiteY4" fmla="*/ 2656840 h 2656840"/>
              <a:gd name="connsiteX5" fmla="*/ 1391920 w 1960880"/>
              <a:gd name="connsiteY5" fmla="*/ 2540000 h 2656840"/>
              <a:gd name="connsiteX6" fmla="*/ 1635760 w 1960880"/>
              <a:gd name="connsiteY6" fmla="*/ 2291080 h 2656840"/>
              <a:gd name="connsiteX7" fmla="*/ 1899920 w 1960880"/>
              <a:gd name="connsiteY7" fmla="*/ 1625600 h 2656840"/>
              <a:gd name="connsiteX8" fmla="*/ 1960880 w 1960880"/>
              <a:gd name="connsiteY8" fmla="*/ 873760 h 2656840"/>
              <a:gd name="connsiteX9" fmla="*/ 1864360 w 1960880"/>
              <a:gd name="connsiteY9" fmla="*/ 457200 h 2656840"/>
              <a:gd name="connsiteX10" fmla="*/ 1681480 w 1960880"/>
              <a:gd name="connsiteY10" fmla="*/ 213360 h 2656840"/>
              <a:gd name="connsiteX11" fmla="*/ 1376680 w 1960880"/>
              <a:gd name="connsiteY11" fmla="*/ 71120 h 2656840"/>
              <a:gd name="connsiteX12" fmla="*/ 929640 w 1960880"/>
              <a:gd name="connsiteY12" fmla="*/ 0 h 2656840"/>
              <a:gd name="connsiteX13" fmla="*/ 436880 w 1960880"/>
              <a:gd name="connsiteY13" fmla="*/ 147320 h 2656840"/>
              <a:gd name="connsiteX14" fmla="*/ 147320 w 1960880"/>
              <a:gd name="connsiteY14" fmla="*/ 411480 h 2656840"/>
              <a:gd name="connsiteX15" fmla="*/ 0 w 1960880"/>
              <a:gd name="connsiteY15" fmla="*/ 817880 h 2656840"/>
              <a:gd name="connsiteX0" fmla="*/ 0 w 1960880"/>
              <a:gd name="connsiteY0" fmla="*/ 817880 h 2656840"/>
              <a:gd name="connsiteX1" fmla="*/ 71120 w 1960880"/>
              <a:gd name="connsiteY1" fmla="*/ 1742440 h 2656840"/>
              <a:gd name="connsiteX2" fmla="*/ 299720 w 1960880"/>
              <a:gd name="connsiteY2" fmla="*/ 2280920 h 2656840"/>
              <a:gd name="connsiteX3" fmla="*/ 619760 w 1960880"/>
              <a:gd name="connsiteY3" fmla="*/ 2570480 h 2656840"/>
              <a:gd name="connsiteX4" fmla="*/ 1016000 w 1960880"/>
              <a:gd name="connsiteY4" fmla="*/ 2656840 h 2656840"/>
              <a:gd name="connsiteX5" fmla="*/ 1391920 w 1960880"/>
              <a:gd name="connsiteY5" fmla="*/ 2540000 h 2656840"/>
              <a:gd name="connsiteX6" fmla="*/ 1635760 w 1960880"/>
              <a:gd name="connsiteY6" fmla="*/ 2291080 h 2656840"/>
              <a:gd name="connsiteX7" fmla="*/ 1899920 w 1960880"/>
              <a:gd name="connsiteY7" fmla="*/ 1625600 h 2656840"/>
              <a:gd name="connsiteX8" fmla="*/ 1960880 w 1960880"/>
              <a:gd name="connsiteY8" fmla="*/ 873760 h 2656840"/>
              <a:gd name="connsiteX9" fmla="*/ 1864360 w 1960880"/>
              <a:gd name="connsiteY9" fmla="*/ 457200 h 2656840"/>
              <a:gd name="connsiteX10" fmla="*/ 1681480 w 1960880"/>
              <a:gd name="connsiteY10" fmla="*/ 213360 h 2656840"/>
              <a:gd name="connsiteX11" fmla="*/ 1376680 w 1960880"/>
              <a:gd name="connsiteY11" fmla="*/ 71120 h 2656840"/>
              <a:gd name="connsiteX12" fmla="*/ 929640 w 1960880"/>
              <a:gd name="connsiteY12" fmla="*/ 0 h 2656840"/>
              <a:gd name="connsiteX13" fmla="*/ 436880 w 1960880"/>
              <a:gd name="connsiteY13" fmla="*/ 147320 h 2656840"/>
              <a:gd name="connsiteX14" fmla="*/ 0 w 1960880"/>
              <a:gd name="connsiteY14" fmla="*/ 817880 h 2656840"/>
              <a:gd name="connsiteX0" fmla="*/ 0 w 1960880"/>
              <a:gd name="connsiteY0" fmla="*/ 817880 h 2656840"/>
              <a:gd name="connsiteX1" fmla="*/ 71120 w 1960880"/>
              <a:gd name="connsiteY1" fmla="*/ 1742440 h 2656840"/>
              <a:gd name="connsiteX2" fmla="*/ 299720 w 1960880"/>
              <a:gd name="connsiteY2" fmla="*/ 2280920 h 2656840"/>
              <a:gd name="connsiteX3" fmla="*/ 619760 w 1960880"/>
              <a:gd name="connsiteY3" fmla="*/ 2570480 h 2656840"/>
              <a:gd name="connsiteX4" fmla="*/ 1016000 w 1960880"/>
              <a:gd name="connsiteY4" fmla="*/ 2656840 h 2656840"/>
              <a:gd name="connsiteX5" fmla="*/ 1391920 w 1960880"/>
              <a:gd name="connsiteY5" fmla="*/ 2540000 h 2656840"/>
              <a:gd name="connsiteX6" fmla="*/ 1635760 w 1960880"/>
              <a:gd name="connsiteY6" fmla="*/ 2291080 h 2656840"/>
              <a:gd name="connsiteX7" fmla="*/ 1899920 w 1960880"/>
              <a:gd name="connsiteY7" fmla="*/ 1625600 h 2656840"/>
              <a:gd name="connsiteX8" fmla="*/ 1960880 w 1960880"/>
              <a:gd name="connsiteY8" fmla="*/ 873760 h 2656840"/>
              <a:gd name="connsiteX9" fmla="*/ 1864360 w 1960880"/>
              <a:gd name="connsiteY9" fmla="*/ 457200 h 2656840"/>
              <a:gd name="connsiteX10" fmla="*/ 1681480 w 1960880"/>
              <a:gd name="connsiteY10" fmla="*/ 213360 h 2656840"/>
              <a:gd name="connsiteX11" fmla="*/ 1376680 w 1960880"/>
              <a:gd name="connsiteY11" fmla="*/ 71120 h 2656840"/>
              <a:gd name="connsiteX12" fmla="*/ 929640 w 1960880"/>
              <a:gd name="connsiteY12" fmla="*/ 0 h 2656840"/>
              <a:gd name="connsiteX13" fmla="*/ 0 w 1960880"/>
              <a:gd name="connsiteY13" fmla="*/ 817880 h 2656840"/>
              <a:gd name="connsiteX0" fmla="*/ 0 w 1960880"/>
              <a:gd name="connsiteY0" fmla="*/ 746760 h 2585720"/>
              <a:gd name="connsiteX1" fmla="*/ 71120 w 1960880"/>
              <a:gd name="connsiteY1" fmla="*/ 1671320 h 2585720"/>
              <a:gd name="connsiteX2" fmla="*/ 299720 w 1960880"/>
              <a:gd name="connsiteY2" fmla="*/ 2209800 h 2585720"/>
              <a:gd name="connsiteX3" fmla="*/ 619760 w 1960880"/>
              <a:gd name="connsiteY3" fmla="*/ 2499360 h 2585720"/>
              <a:gd name="connsiteX4" fmla="*/ 1016000 w 1960880"/>
              <a:gd name="connsiteY4" fmla="*/ 2585720 h 2585720"/>
              <a:gd name="connsiteX5" fmla="*/ 1391920 w 1960880"/>
              <a:gd name="connsiteY5" fmla="*/ 2468880 h 2585720"/>
              <a:gd name="connsiteX6" fmla="*/ 1635760 w 1960880"/>
              <a:gd name="connsiteY6" fmla="*/ 2219960 h 2585720"/>
              <a:gd name="connsiteX7" fmla="*/ 1899920 w 1960880"/>
              <a:gd name="connsiteY7" fmla="*/ 1554480 h 2585720"/>
              <a:gd name="connsiteX8" fmla="*/ 1960880 w 1960880"/>
              <a:gd name="connsiteY8" fmla="*/ 802640 h 2585720"/>
              <a:gd name="connsiteX9" fmla="*/ 1864360 w 1960880"/>
              <a:gd name="connsiteY9" fmla="*/ 386080 h 2585720"/>
              <a:gd name="connsiteX10" fmla="*/ 1681480 w 1960880"/>
              <a:gd name="connsiteY10" fmla="*/ 142240 h 2585720"/>
              <a:gd name="connsiteX11" fmla="*/ 1376680 w 1960880"/>
              <a:gd name="connsiteY11" fmla="*/ 0 h 2585720"/>
              <a:gd name="connsiteX12" fmla="*/ 0 w 1960880"/>
              <a:gd name="connsiteY12" fmla="*/ 746760 h 2585720"/>
              <a:gd name="connsiteX0" fmla="*/ 0 w 1960880"/>
              <a:gd name="connsiteY0" fmla="*/ 746760 h 2585720"/>
              <a:gd name="connsiteX1" fmla="*/ 71120 w 1960880"/>
              <a:gd name="connsiteY1" fmla="*/ 1671320 h 2585720"/>
              <a:gd name="connsiteX2" fmla="*/ 299720 w 1960880"/>
              <a:gd name="connsiteY2" fmla="*/ 2209800 h 2585720"/>
              <a:gd name="connsiteX3" fmla="*/ 619760 w 1960880"/>
              <a:gd name="connsiteY3" fmla="*/ 2499360 h 2585720"/>
              <a:gd name="connsiteX4" fmla="*/ 1016000 w 1960880"/>
              <a:gd name="connsiteY4" fmla="*/ 2585720 h 2585720"/>
              <a:gd name="connsiteX5" fmla="*/ 1391920 w 1960880"/>
              <a:gd name="connsiteY5" fmla="*/ 2468880 h 2585720"/>
              <a:gd name="connsiteX6" fmla="*/ 1635760 w 1960880"/>
              <a:gd name="connsiteY6" fmla="*/ 2219960 h 2585720"/>
              <a:gd name="connsiteX7" fmla="*/ 1899920 w 1960880"/>
              <a:gd name="connsiteY7" fmla="*/ 1554480 h 2585720"/>
              <a:gd name="connsiteX8" fmla="*/ 1960880 w 1960880"/>
              <a:gd name="connsiteY8" fmla="*/ 802640 h 2585720"/>
              <a:gd name="connsiteX9" fmla="*/ 1864360 w 1960880"/>
              <a:gd name="connsiteY9" fmla="*/ 386080 h 2585720"/>
              <a:gd name="connsiteX10" fmla="*/ 1681480 w 1960880"/>
              <a:gd name="connsiteY10" fmla="*/ 142240 h 2585720"/>
              <a:gd name="connsiteX11" fmla="*/ 1376680 w 1960880"/>
              <a:gd name="connsiteY11" fmla="*/ 0 h 2585720"/>
              <a:gd name="connsiteX12" fmla="*/ 0 w 1960880"/>
              <a:gd name="connsiteY12" fmla="*/ 746760 h 2585720"/>
              <a:gd name="connsiteX0" fmla="*/ 0 w 1960880"/>
              <a:gd name="connsiteY0" fmla="*/ 787670 h 2626630"/>
              <a:gd name="connsiteX1" fmla="*/ 71120 w 1960880"/>
              <a:gd name="connsiteY1" fmla="*/ 1712230 h 2626630"/>
              <a:gd name="connsiteX2" fmla="*/ 299720 w 1960880"/>
              <a:gd name="connsiteY2" fmla="*/ 2250710 h 2626630"/>
              <a:gd name="connsiteX3" fmla="*/ 619760 w 1960880"/>
              <a:gd name="connsiteY3" fmla="*/ 2540270 h 2626630"/>
              <a:gd name="connsiteX4" fmla="*/ 1016000 w 1960880"/>
              <a:gd name="connsiteY4" fmla="*/ 2626630 h 2626630"/>
              <a:gd name="connsiteX5" fmla="*/ 1391920 w 1960880"/>
              <a:gd name="connsiteY5" fmla="*/ 2509790 h 2626630"/>
              <a:gd name="connsiteX6" fmla="*/ 1635760 w 1960880"/>
              <a:gd name="connsiteY6" fmla="*/ 2260870 h 2626630"/>
              <a:gd name="connsiteX7" fmla="*/ 1899920 w 1960880"/>
              <a:gd name="connsiteY7" fmla="*/ 1595390 h 2626630"/>
              <a:gd name="connsiteX8" fmla="*/ 1960880 w 1960880"/>
              <a:gd name="connsiteY8" fmla="*/ 843550 h 2626630"/>
              <a:gd name="connsiteX9" fmla="*/ 1864360 w 1960880"/>
              <a:gd name="connsiteY9" fmla="*/ 426990 h 2626630"/>
              <a:gd name="connsiteX10" fmla="*/ 1681480 w 1960880"/>
              <a:gd name="connsiteY10" fmla="*/ 183150 h 2626630"/>
              <a:gd name="connsiteX11" fmla="*/ 1376680 w 1960880"/>
              <a:gd name="connsiteY11" fmla="*/ 40910 h 2626630"/>
              <a:gd name="connsiteX12" fmla="*/ 0 w 1960880"/>
              <a:gd name="connsiteY12" fmla="*/ 787670 h 2626630"/>
              <a:gd name="connsiteX0" fmla="*/ 0 w 1960880"/>
              <a:gd name="connsiteY0" fmla="*/ 787670 h 2626630"/>
              <a:gd name="connsiteX1" fmla="*/ 71120 w 1960880"/>
              <a:gd name="connsiteY1" fmla="*/ 1712230 h 2626630"/>
              <a:gd name="connsiteX2" fmla="*/ 299720 w 1960880"/>
              <a:gd name="connsiteY2" fmla="*/ 2250710 h 2626630"/>
              <a:gd name="connsiteX3" fmla="*/ 619760 w 1960880"/>
              <a:gd name="connsiteY3" fmla="*/ 2540270 h 2626630"/>
              <a:gd name="connsiteX4" fmla="*/ 1016000 w 1960880"/>
              <a:gd name="connsiteY4" fmla="*/ 2626630 h 2626630"/>
              <a:gd name="connsiteX5" fmla="*/ 1391920 w 1960880"/>
              <a:gd name="connsiteY5" fmla="*/ 2509790 h 2626630"/>
              <a:gd name="connsiteX6" fmla="*/ 1635760 w 1960880"/>
              <a:gd name="connsiteY6" fmla="*/ 2260870 h 2626630"/>
              <a:gd name="connsiteX7" fmla="*/ 1899920 w 1960880"/>
              <a:gd name="connsiteY7" fmla="*/ 1595390 h 2626630"/>
              <a:gd name="connsiteX8" fmla="*/ 1960880 w 1960880"/>
              <a:gd name="connsiteY8" fmla="*/ 843550 h 2626630"/>
              <a:gd name="connsiteX9" fmla="*/ 1864360 w 1960880"/>
              <a:gd name="connsiteY9" fmla="*/ 426990 h 2626630"/>
              <a:gd name="connsiteX10" fmla="*/ 1376680 w 1960880"/>
              <a:gd name="connsiteY10" fmla="*/ 40910 h 2626630"/>
              <a:gd name="connsiteX11" fmla="*/ 0 w 1960880"/>
              <a:gd name="connsiteY11" fmla="*/ 787670 h 2626630"/>
              <a:gd name="connsiteX0" fmla="*/ 0 w 1960880"/>
              <a:gd name="connsiteY0" fmla="*/ 787670 h 2626630"/>
              <a:gd name="connsiteX1" fmla="*/ 71120 w 1960880"/>
              <a:gd name="connsiteY1" fmla="*/ 1712230 h 2626630"/>
              <a:gd name="connsiteX2" fmla="*/ 299720 w 1960880"/>
              <a:gd name="connsiteY2" fmla="*/ 2250710 h 2626630"/>
              <a:gd name="connsiteX3" fmla="*/ 619760 w 1960880"/>
              <a:gd name="connsiteY3" fmla="*/ 2540270 h 2626630"/>
              <a:gd name="connsiteX4" fmla="*/ 1016000 w 1960880"/>
              <a:gd name="connsiteY4" fmla="*/ 2626630 h 2626630"/>
              <a:gd name="connsiteX5" fmla="*/ 1391920 w 1960880"/>
              <a:gd name="connsiteY5" fmla="*/ 2509790 h 2626630"/>
              <a:gd name="connsiteX6" fmla="*/ 1635760 w 1960880"/>
              <a:gd name="connsiteY6" fmla="*/ 2260870 h 2626630"/>
              <a:gd name="connsiteX7" fmla="*/ 1899920 w 1960880"/>
              <a:gd name="connsiteY7" fmla="*/ 1595390 h 2626630"/>
              <a:gd name="connsiteX8" fmla="*/ 1960880 w 1960880"/>
              <a:gd name="connsiteY8" fmla="*/ 843550 h 2626630"/>
              <a:gd name="connsiteX9" fmla="*/ 1376680 w 1960880"/>
              <a:gd name="connsiteY9" fmla="*/ 40910 h 2626630"/>
              <a:gd name="connsiteX10" fmla="*/ 0 w 1960880"/>
              <a:gd name="connsiteY10" fmla="*/ 787670 h 2626630"/>
              <a:gd name="connsiteX0" fmla="*/ 0 w 1960880"/>
              <a:gd name="connsiteY0" fmla="*/ 787670 h 2626630"/>
              <a:gd name="connsiteX1" fmla="*/ 71120 w 1960880"/>
              <a:gd name="connsiteY1" fmla="*/ 1712230 h 2626630"/>
              <a:gd name="connsiteX2" fmla="*/ 299720 w 1960880"/>
              <a:gd name="connsiteY2" fmla="*/ 2250710 h 2626630"/>
              <a:gd name="connsiteX3" fmla="*/ 619760 w 1960880"/>
              <a:gd name="connsiteY3" fmla="*/ 2540270 h 2626630"/>
              <a:gd name="connsiteX4" fmla="*/ 1016000 w 1960880"/>
              <a:gd name="connsiteY4" fmla="*/ 2626630 h 2626630"/>
              <a:gd name="connsiteX5" fmla="*/ 1391920 w 1960880"/>
              <a:gd name="connsiteY5" fmla="*/ 2509790 h 2626630"/>
              <a:gd name="connsiteX6" fmla="*/ 1635760 w 1960880"/>
              <a:gd name="connsiteY6" fmla="*/ 2260870 h 2626630"/>
              <a:gd name="connsiteX7" fmla="*/ 1899920 w 1960880"/>
              <a:gd name="connsiteY7" fmla="*/ 1595390 h 2626630"/>
              <a:gd name="connsiteX8" fmla="*/ 1960880 w 1960880"/>
              <a:gd name="connsiteY8" fmla="*/ 843550 h 2626630"/>
              <a:gd name="connsiteX9" fmla="*/ 1376680 w 1960880"/>
              <a:gd name="connsiteY9" fmla="*/ 40910 h 2626630"/>
              <a:gd name="connsiteX10" fmla="*/ 0 w 1960880"/>
              <a:gd name="connsiteY10" fmla="*/ 787670 h 2626630"/>
              <a:gd name="connsiteX0" fmla="*/ 0 w 1960880"/>
              <a:gd name="connsiteY0" fmla="*/ 787670 h 2626630"/>
              <a:gd name="connsiteX1" fmla="*/ 71120 w 1960880"/>
              <a:gd name="connsiteY1" fmla="*/ 1712230 h 2626630"/>
              <a:gd name="connsiteX2" fmla="*/ 299720 w 1960880"/>
              <a:gd name="connsiteY2" fmla="*/ 2250710 h 2626630"/>
              <a:gd name="connsiteX3" fmla="*/ 619760 w 1960880"/>
              <a:gd name="connsiteY3" fmla="*/ 2540270 h 2626630"/>
              <a:gd name="connsiteX4" fmla="*/ 1016000 w 1960880"/>
              <a:gd name="connsiteY4" fmla="*/ 2626630 h 2626630"/>
              <a:gd name="connsiteX5" fmla="*/ 1391920 w 1960880"/>
              <a:gd name="connsiteY5" fmla="*/ 2509790 h 2626630"/>
              <a:gd name="connsiteX6" fmla="*/ 1635760 w 1960880"/>
              <a:gd name="connsiteY6" fmla="*/ 2260870 h 2626630"/>
              <a:gd name="connsiteX7" fmla="*/ 1899920 w 1960880"/>
              <a:gd name="connsiteY7" fmla="*/ 1595390 h 2626630"/>
              <a:gd name="connsiteX8" fmla="*/ 1960880 w 1960880"/>
              <a:gd name="connsiteY8" fmla="*/ 843550 h 2626630"/>
              <a:gd name="connsiteX9" fmla="*/ 1376680 w 1960880"/>
              <a:gd name="connsiteY9" fmla="*/ 40910 h 2626630"/>
              <a:gd name="connsiteX10" fmla="*/ 0 w 1960880"/>
              <a:gd name="connsiteY10" fmla="*/ 787670 h 2626630"/>
              <a:gd name="connsiteX0" fmla="*/ 0 w 1960880"/>
              <a:gd name="connsiteY0" fmla="*/ 787670 h 2626630"/>
              <a:gd name="connsiteX1" fmla="*/ 71120 w 1960880"/>
              <a:gd name="connsiteY1" fmla="*/ 1712230 h 2626630"/>
              <a:gd name="connsiteX2" fmla="*/ 299720 w 1960880"/>
              <a:gd name="connsiteY2" fmla="*/ 2250710 h 2626630"/>
              <a:gd name="connsiteX3" fmla="*/ 619760 w 1960880"/>
              <a:gd name="connsiteY3" fmla="*/ 2540270 h 2626630"/>
              <a:gd name="connsiteX4" fmla="*/ 1016000 w 1960880"/>
              <a:gd name="connsiteY4" fmla="*/ 2626630 h 2626630"/>
              <a:gd name="connsiteX5" fmla="*/ 1391920 w 1960880"/>
              <a:gd name="connsiteY5" fmla="*/ 2509790 h 2626630"/>
              <a:gd name="connsiteX6" fmla="*/ 1635760 w 1960880"/>
              <a:gd name="connsiteY6" fmla="*/ 2260870 h 2626630"/>
              <a:gd name="connsiteX7" fmla="*/ 1960880 w 1960880"/>
              <a:gd name="connsiteY7" fmla="*/ 843550 h 2626630"/>
              <a:gd name="connsiteX8" fmla="*/ 1376680 w 1960880"/>
              <a:gd name="connsiteY8" fmla="*/ 40910 h 2626630"/>
              <a:gd name="connsiteX9" fmla="*/ 0 w 1960880"/>
              <a:gd name="connsiteY9" fmla="*/ 787670 h 2626630"/>
              <a:gd name="connsiteX0" fmla="*/ 0 w 1960880"/>
              <a:gd name="connsiteY0" fmla="*/ 787670 h 2626630"/>
              <a:gd name="connsiteX1" fmla="*/ 71120 w 1960880"/>
              <a:gd name="connsiteY1" fmla="*/ 1712230 h 2626630"/>
              <a:gd name="connsiteX2" fmla="*/ 299720 w 1960880"/>
              <a:gd name="connsiteY2" fmla="*/ 2250710 h 2626630"/>
              <a:gd name="connsiteX3" fmla="*/ 619760 w 1960880"/>
              <a:gd name="connsiteY3" fmla="*/ 2540270 h 2626630"/>
              <a:gd name="connsiteX4" fmla="*/ 1016000 w 1960880"/>
              <a:gd name="connsiteY4" fmla="*/ 2626630 h 2626630"/>
              <a:gd name="connsiteX5" fmla="*/ 1391920 w 1960880"/>
              <a:gd name="connsiteY5" fmla="*/ 2509790 h 2626630"/>
              <a:gd name="connsiteX6" fmla="*/ 1960880 w 1960880"/>
              <a:gd name="connsiteY6" fmla="*/ 843550 h 2626630"/>
              <a:gd name="connsiteX7" fmla="*/ 1376680 w 1960880"/>
              <a:gd name="connsiteY7" fmla="*/ 40910 h 2626630"/>
              <a:gd name="connsiteX8" fmla="*/ 0 w 1960880"/>
              <a:gd name="connsiteY8" fmla="*/ 787670 h 2626630"/>
              <a:gd name="connsiteX0" fmla="*/ 0 w 1960880"/>
              <a:gd name="connsiteY0" fmla="*/ 787670 h 2626630"/>
              <a:gd name="connsiteX1" fmla="*/ 71120 w 1960880"/>
              <a:gd name="connsiteY1" fmla="*/ 1712230 h 2626630"/>
              <a:gd name="connsiteX2" fmla="*/ 299720 w 1960880"/>
              <a:gd name="connsiteY2" fmla="*/ 2250710 h 2626630"/>
              <a:gd name="connsiteX3" fmla="*/ 619760 w 1960880"/>
              <a:gd name="connsiteY3" fmla="*/ 2540270 h 2626630"/>
              <a:gd name="connsiteX4" fmla="*/ 1016000 w 1960880"/>
              <a:gd name="connsiteY4" fmla="*/ 2626630 h 2626630"/>
              <a:gd name="connsiteX5" fmla="*/ 1960880 w 1960880"/>
              <a:gd name="connsiteY5" fmla="*/ 843550 h 2626630"/>
              <a:gd name="connsiteX6" fmla="*/ 1376680 w 1960880"/>
              <a:gd name="connsiteY6" fmla="*/ 40910 h 2626630"/>
              <a:gd name="connsiteX7" fmla="*/ 0 w 1960880"/>
              <a:gd name="connsiteY7" fmla="*/ 787670 h 2626630"/>
              <a:gd name="connsiteX0" fmla="*/ 0 w 1960880"/>
              <a:gd name="connsiteY0" fmla="*/ 787670 h 2626630"/>
              <a:gd name="connsiteX1" fmla="*/ 71120 w 1960880"/>
              <a:gd name="connsiteY1" fmla="*/ 1712230 h 2626630"/>
              <a:gd name="connsiteX2" fmla="*/ 299720 w 1960880"/>
              <a:gd name="connsiteY2" fmla="*/ 2250710 h 2626630"/>
              <a:gd name="connsiteX3" fmla="*/ 619760 w 1960880"/>
              <a:gd name="connsiteY3" fmla="*/ 2540270 h 2626630"/>
              <a:gd name="connsiteX4" fmla="*/ 1016000 w 1960880"/>
              <a:gd name="connsiteY4" fmla="*/ 2626630 h 2626630"/>
              <a:gd name="connsiteX5" fmla="*/ 1960880 w 1960880"/>
              <a:gd name="connsiteY5" fmla="*/ 843550 h 2626630"/>
              <a:gd name="connsiteX6" fmla="*/ 1376680 w 1960880"/>
              <a:gd name="connsiteY6" fmla="*/ 40910 h 2626630"/>
              <a:gd name="connsiteX7" fmla="*/ 0 w 1960880"/>
              <a:gd name="connsiteY7" fmla="*/ 787670 h 2626630"/>
              <a:gd name="connsiteX0" fmla="*/ 0 w 1960880"/>
              <a:gd name="connsiteY0" fmla="*/ 787670 h 2626630"/>
              <a:gd name="connsiteX1" fmla="*/ 71120 w 1960880"/>
              <a:gd name="connsiteY1" fmla="*/ 1712230 h 2626630"/>
              <a:gd name="connsiteX2" fmla="*/ 299720 w 1960880"/>
              <a:gd name="connsiteY2" fmla="*/ 2250710 h 2626630"/>
              <a:gd name="connsiteX3" fmla="*/ 619760 w 1960880"/>
              <a:gd name="connsiteY3" fmla="*/ 2540270 h 2626630"/>
              <a:gd name="connsiteX4" fmla="*/ 1016000 w 1960880"/>
              <a:gd name="connsiteY4" fmla="*/ 2626630 h 2626630"/>
              <a:gd name="connsiteX5" fmla="*/ 1960880 w 1960880"/>
              <a:gd name="connsiteY5" fmla="*/ 843550 h 2626630"/>
              <a:gd name="connsiteX6" fmla="*/ 1376680 w 1960880"/>
              <a:gd name="connsiteY6" fmla="*/ 40910 h 2626630"/>
              <a:gd name="connsiteX7" fmla="*/ 0 w 1960880"/>
              <a:gd name="connsiteY7" fmla="*/ 787670 h 2626630"/>
              <a:gd name="connsiteX0" fmla="*/ 0 w 1960880"/>
              <a:gd name="connsiteY0" fmla="*/ 787670 h 2626630"/>
              <a:gd name="connsiteX1" fmla="*/ 71120 w 1960880"/>
              <a:gd name="connsiteY1" fmla="*/ 1712230 h 2626630"/>
              <a:gd name="connsiteX2" fmla="*/ 299720 w 1960880"/>
              <a:gd name="connsiteY2" fmla="*/ 2250710 h 2626630"/>
              <a:gd name="connsiteX3" fmla="*/ 619760 w 1960880"/>
              <a:gd name="connsiteY3" fmla="*/ 2540270 h 2626630"/>
              <a:gd name="connsiteX4" fmla="*/ 1016000 w 1960880"/>
              <a:gd name="connsiteY4" fmla="*/ 2626630 h 2626630"/>
              <a:gd name="connsiteX5" fmla="*/ 1960880 w 1960880"/>
              <a:gd name="connsiteY5" fmla="*/ 843550 h 2626630"/>
              <a:gd name="connsiteX6" fmla="*/ 1376680 w 1960880"/>
              <a:gd name="connsiteY6" fmla="*/ 40910 h 2626630"/>
              <a:gd name="connsiteX7" fmla="*/ 0 w 1960880"/>
              <a:gd name="connsiteY7" fmla="*/ 787670 h 2626630"/>
              <a:gd name="connsiteX0" fmla="*/ 0 w 1960880"/>
              <a:gd name="connsiteY0" fmla="*/ 787670 h 2626630"/>
              <a:gd name="connsiteX1" fmla="*/ 71120 w 1960880"/>
              <a:gd name="connsiteY1" fmla="*/ 1712230 h 2626630"/>
              <a:gd name="connsiteX2" fmla="*/ 299720 w 1960880"/>
              <a:gd name="connsiteY2" fmla="*/ 2250710 h 2626630"/>
              <a:gd name="connsiteX3" fmla="*/ 1016000 w 1960880"/>
              <a:gd name="connsiteY3" fmla="*/ 2626630 h 2626630"/>
              <a:gd name="connsiteX4" fmla="*/ 1960880 w 1960880"/>
              <a:gd name="connsiteY4" fmla="*/ 843550 h 2626630"/>
              <a:gd name="connsiteX5" fmla="*/ 1376680 w 1960880"/>
              <a:gd name="connsiteY5" fmla="*/ 40910 h 2626630"/>
              <a:gd name="connsiteX6" fmla="*/ 0 w 1960880"/>
              <a:gd name="connsiteY6" fmla="*/ 787670 h 2626630"/>
              <a:gd name="connsiteX0" fmla="*/ 0 w 1960880"/>
              <a:gd name="connsiteY0" fmla="*/ 787670 h 2626630"/>
              <a:gd name="connsiteX1" fmla="*/ 71120 w 1960880"/>
              <a:gd name="connsiteY1" fmla="*/ 1712230 h 2626630"/>
              <a:gd name="connsiteX2" fmla="*/ 1016000 w 1960880"/>
              <a:gd name="connsiteY2" fmla="*/ 2626630 h 2626630"/>
              <a:gd name="connsiteX3" fmla="*/ 1960880 w 1960880"/>
              <a:gd name="connsiteY3" fmla="*/ 843550 h 2626630"/>
              <a:gd name="connsiteX4" fmla="*/ 1376680 w 1960880"/>
              <a:gd name="connsiteY4" fmla="*/ 40910 h 2626630"/>
              <a:gd name="connsiteX5" fmla="*/ 0 w 1960880"/>
              <a:gd name="connsiteY5" fmla="*/ 787670 h 2626630"/>
              <a:gd name="connsiteX0" fmla="*/ 0 w 1960880"/>
              <a:gd name="connsiteY0" fmla="*/ 787670 h 2626630"/>
              <a:gd name="connsiteX1" fmla="*/ 71120 w 1960880"/>
              <a:gd name="connsiteY1" fmla="*/ 1712230 h 2626630"/>
              <a:gd name="connsiteX2" fmla="*/ 1016000 w 1960880"/>
              <a:gd name="connsiteY2" fmla="*/ 2626630 h 2626630"/>
              <a:gd name="connsiteX3" fmla="*/ 1960880 w 1960880"/>
              <a:gd name="connsiteY3" fmla="*/ 843550 h 2626630"/>
              <a:gd name="connsiteX4" fmla="*/ 1376680 w 1960880"/>
              <a:gd name="connsiteY4" fmla="*/ 40910 h 2626630"/>
              <a:gd name="connsiteX5" fmla="*/ 0 w 1960880"/>
              <a:gd name="connsiteY5" fmla="*/ 787670 h 2626630"/>
              <a:gd name="connsiteX0" fmla="*/ 0 w 1960880"/>
              <a:gd name="connsiteY0" fmla="*/ 787670 h 2626630"/>
              <a:gd name="connsiteX1" fmla="*/ 71120 w 1960880"/>
              <a:gd name="connsiteY1" fmla="*/ 1712230 h 2626630"/>
              <a:gd name="connsiteX2" fmla="*/ 1016000 w 1960880"/>
              <a:gd name="connsiteY2" fmla="*/ 2626630 h 2626630"/>
              <a:gd name="connsiteX3" fmla="*/ 1960880 w 1960880"/>
              <a:gd name="connsiteY3" fmla="*/ 843550 h 2626630"/>
              <a:gd name="connsiteX4" fmla="*/ 1376680 w 1960880"/>
              <a:gd name="connsiteY4" fmla="*/ 40910 h 2626630"/>
              <a:gd name="connsiteX5" fmla="*/ 0 w 1960880"/>
              <a:gd name="connsiteY5" fmla="*/ 787670 h 2626630"/>
              <a:gd name="connsiteX0" fmla="*/ 0 w 1960880"/>
              <a:gd name="connsiteY0" fmla="*/ 787670 h 2626630"/>
              <a:gd name="connsiteX1" fmla="*/ 71120 w 1960880"/>
              <a:gd name="connsiteY1" fmla="*/ 1712230 h 2626630"/>
              <a:gd name="connsiteX2" fmla="*/ 1016000 w 1960880"/>
              <a:gd name="connsiteY2" fmla="*/ 2626630 h 2626630"/>
              <a:gd name="connsiteX3" fmla="*/ 1960880 w 1960880"/>
              <a:gd name="connsiteY3" fmla="*/ 843550 h 2626630"/>
              <a:gd name="connsiteX4" fmla="*/ 1376680 w 1960880"/>
              <a:gd name="connsiteY4" fmla="*/ 40910 h 2626630"/>
              <a:gd name="connsiteX5" fmla="*/ 0 w 1960880"/>
              <a:gd name="connsiteY5" fmla="*/ 787670 h 2626630"/>
              <a:gd name="connsiteX0" fmla="*/ 0 w 1960880"/>
              <a:gd name="connsiteY0" fmla="*/ 787670 h 2626630"/>
              <a:gd name="connsiteX1" fmla="*/ 71120 w 1960880"/>
              <a:gd name="connsiteY1" fmla="*/ 1712230 h 2626630"/>
              <a:gd name="connsiteX2" fmla="*/ 1016000 w 1960880"/>
              <a:gd name="connsiteY2" fmla="*/ 2626630 h 2626630"/>
              <a:gd name="connsiteX3" fmla="*/ 1960880 w 1960880"/>
              <a:gd name="connsiteY3" fmla="*/ 843550 h 2626630"/>
              <a:gd name="connsiteX4" fmla="*/ 1376680 w 1960880"/>
              <a:gd name="connsiteY4" fmla="*/ 40910 h 2626630"/>
              <a:gd name="connsiteX5" fmla="*/ 0 w 1960880"/>
              <a:gd name="connsiteY5" fmla="*/ 787670 h 2626630"/>
              <a:gd name="connsiteX0" fmla="*/ 0 w 1960880"/>
              <a:gd name="connsiteY0" fmla="*/ 787670 h 2626630"/>
              <a:gd name="connsiteX1" fmla="*/ 71120 w 1960880"/>
              <a:gd name="connsiteY1" fmla="*/ 1712230 h 2626630"/>
              <a:gd name="connsiteX2" fmla="*/ 1016000 w 1960880"/>
              <a:gd name="connsiteY2" fmla="*/ 2626630 h 2626630"/>
              <a:gd name="connsiteX3" fmla="*/ 1960880 w 1960880"/>
              <a:gd name="connsiteY3" fmla="*/ 843550 h 2626630"/>
              <a:gd name="connsiteX4" fmla="*/ 1376680 w 1960880"/>
              <a:gd name="connsiteY4" fmla="*/ 40910 h 2626630"/>
              <a:gd name="connsiteX5" fmla="*/ 0 w 1960880"/>
              <a:gd name="connsiteY5" fmla="*/ 787670 h 2626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60880" h="2626630">
                <a:moveTo>
                  <a:pt x="0" y="787670"/>
                </a:moveTo>
                <a:cubicBezTo>
                  <a:pt x="12277" y="1095857"/>
                  <a:pt x="3598" y="1404043"/>
                  <a:pt x="71120" y="1712230"/>
                </a:cubicBezTo>
                <a:cubicBezTo>
                  <a:pt x="241300" y="2127520"/>
                  <a:pt x="331470" y="2592340"/>
                  <a:pt x="1016000" y="2626630"/>
                </a:cubicBezTo>
                <a:cubicBezTo>
                  <a:pt x="1929130" y="2462800"/>
                  <a:pt x="1908810" y="1380760"/>
                  <a:pt x="1960880" y="843550"/>
                </a:cubicBezTo>
                <a:cubicBezTo>
                  <a:pt x="1960457" y="370263"/>
                  <a:pt x="1655233" y="117957"/>
                  <a:pt x="1376680" y="40910"/>
                </a:cubicBezTo>
                <a:cubicBezTo>
                  <a:pt x="1020657" y="-3540"/>
                  <a:pt x="207433" y="-177530"/>
                  <a:pt x="0" y="787670"/>
                </a:cubicBezTo>
                <a:close/>
              </a:path>
            </a:pathLst>
          </a:custGeom>
          <a:solidFill>
            <a:srgbClr val="FC79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ront Hair">
            <a:extLst>
              <a:ext uri="{FF2B5EF4-FFF2-40B4-BE49-F238E27FC236}">
                <a16:creationId xmlns:a16="http://schemas.microsoft.com/office/drawing/2014/main" id="{B6E776EB-5F43-AAED-642D-DE584850BF9A}"/>
              </a:ext>
            </a:extLst>
          </p:cNvPr>
          <p:cNvSpPr/>
          <p:nvPr/>
        </p:nvSpPr>
        <p:spPr>
          <a:xfrm>
            <a:off x="4585562" y="728354"/>
            <a:ext cx="2774038" cy="1168517"/>
          </a:xfrm>
          <a:custGeom>
            <a:avLst/>
            <a:gdLst>
              <a:gd name="connsiteX0" fmla="*/ 0 w 2255520"/>
              <a:gd name="connsiteY0" fmla="*/ 971550 h 971550"/>
              <a:gd name="connsiteX1" fmla="*/ 483870 w 2255520"/>
              <a:gd name="connsiteY1" fmla="*/ 971550 h 971550"/>
              <a:gd name="connsiteX2" fmla="*/ 529590 w 2255520"/>
              <a:gd name="connsiteY2" fmla="*/ 438150 h 971550"/>
              <a:gd name="connsiteX3" fmla="*/ 575310 w 2255520"/>
              <a:gd name="connsiteY3" fmla="*/ 967740 h 971550"/>
              <a:gd name="connsiteX4" fmla="*/ 701040 w 2255520"/>
              <a:gd name="connsiteY4" fmla="*/ 956310 h 971550"/>
              <a:gd name="connsiteX5" fmla="*/ 784860 w 2255520"/>
              <a:gd name="connsiteY5" fmla="*/ 598170 h 971550"/>
              <a:gd name="connsiteX6" fmla="*/ 876300 w 2255520"/>
              <a:gd name="connsiteY6" fmla="*/ 956310 h 971550"/>
              <a:gd name="connsiteX7" fmla="*/ 1729740 w 2255520"/>
              <a:gd name="connsiteY7" fmla="*/ 960120 h 971550"/>
              <a:gd name="connsiteX8" fmla="*/ 1756410 w 2255520"/>
              <a:gd name="connsiteY8" fmla="*/ 701040 h 971550"/>
              <a:gd name="connsiteX9" fmla="*/ 1859280 w 2255520"/>
              <a:gd name="connsiteY9" fmla="*/ 956310 h 971550"/>
              <a:gd name="connsiteX10" fmla="*/ 2255520 w 2255520"/>
              <a:gd name="connsiteY10" fmla="*/ 941070 h 971550"/>
              <a:gd name="connsiteX11" fmla="*/ 2228850 w 2255520"/>
              <a:gd name="connsiteY11" fmla="*/ 647700 h 971550"/>
              <a:gd name="connsiteX12" fmla="*/ 1985010 w 2255520"/>
              <a:gd name="connsiteY12" fmla="*/ 270510 h 971550"/>
              <a:gd name="connsiteX13" fmla="*/ 1242060 w 2255520"/>
              <a:gd name="connsiteY13" fmla="*/ 0 h 971550"/>
              <a:gd name="connsiteX14" fmla="*/ 461010 w 2255520"/>
              <a:gd name="connsiteY14" fmla="*/ 160020 h 971550"/>
              <a:gd name="connsiteX15" fmla="*/ 80010 w 2255520"/>
              <a:gd name="connsiteY15" fmla="*/ 621030 h 971550"/>
              <a:gd name="connsiteX16" fmla="*/ 0 w 2255520"/>
              <a:gd name="connsiteY16" fmla="*/ 971550 h 971550"/>
              <a:gd name="connsiteX0" fmla="*/ 0 w 2255520"/>
              <a:gd name="connsiteY0" fmla="*/ 971550 h 971550"/>
              <a:gd name="connsiteX1" fmla="*/ 483870 w 2255520"/>
              <a:gd name="connsiteY1" fmla="*/ 971550 h 971550"/>
              <a:gd name="connsiteX2" fmla="*/ 529590 w 2255520"/>
              <a:gd name="connsiteY2" fmla="*/ 438150 h 971550"/>
              <a:gd name="connsiteX3" fmla="*/ 575310 w 2255520"/>
              <a:gd name="connsiteY3" fmla="*/ 967740 h 971550"/>
              <a:gd name="connsiteX4" fmla="*/ 701040 w 2255520"/>
              <a:gd name="connsiteY4" fmla="*/ 956310 h 971550"/>
              <a:gd name="connsiteX5" fmla="*/ 784860 w 2255520"/>
              <a:gd name="connsiteY5" fmla="*/ 598170 h 971550"/>
              <a:gd name="connsiteX6" fmla="*/ 876300 w 2255520"/>
              <a:gd name="connsiteY6" fmla="*/ 956310 h 971550"/>
              <a:gd name="connsiteX7" fmla="*/ 1729740 w 2255520"/>
              <a:gd name="connsiteY7" fmla="*/ 960120 h 971550"/>
              <a:gd name="connsiteX8" fmla="*/ 1756410 w 2255520"/>
              <a:gd name="connsiteY8" fmla="*/ 701040 h 971550"/>
              <a:gd name="connsiteX9" fmla="*/ 1859280 w 2255520"/>
              <a:gd name="connsiteY9" fmla="*/ 956310 h 971550"/>
              <a:gd name="connsiteX10" fmla="*/ 2255520 w 2255520"/>
              <a:gd name="connsiteY10" fmla="*/ 941070 h 971550"/>
              <a:gd name="connsiteX11" fmla="*/ 2228850 w 2255520"/>
              <a:gd name="connsiteY11" fmla="*/ 647700 h 971550"/>
              <a:gd name="connsiteX12" fmla="*/ 1985010 w 2255520"/>
              <a:gd name="connsiteY12" fmla="*/ 270510 h 971550"/>
              <a:gd name="connsiteX13" fmla="*/ 1242060 w 2255520"/>
              <a:gd name="connsiteY13" fmla="*/ 0 h 971550"/>
              <a:gd name="connsiteX14" fmla="*/ 461010 w 2255520"/>
              <a:gd name="connsiteY14" fmla="*/ 160020 h 971550"/>
              <a:gd name="connsiteX15" fmla="*/ 0 w 2255520"/>
              <a:gd name="connsiteY15" fmla="*/ 971550 h 971550"/>
              <a:gd name="connsiteX0" fmla="*/ 0 w 2255520"/>
              <a:gd name="connsiteY0" fmla="*/ 971550 h 971550"/>
              <a:gd name="connsiteX1" fmla="*/ 483870 w 2255520"/>
              <a:gd name="connsiteY1" fmla="*/ 971550 h 971550"/>
              <a:gd name="connsiteX2" fmla="*/ 529590 w 2255520"/>
              <a:gd name="connsiteY2" fmla="*/ 438150 h 971550"/>
              <a:gd name="connsiteX3" fmla="*/ 575310 w 2255520"/>
              <a:gd name="connsiteY3" fmla="*/ 967740 h 971550"/>
              <a:gd name="connsiteX4" fmla="*/ 701040 w 2255520"/>
              <a:gd name="connsiteY4" fmla="*/ 956310 h 971550"/>
              <a:gd name="connsiteX5" fmla="*/ 784860 w 2255520"/>
              <a:gd name="connsiteY5" fmla="*/ 598170 h 971550"/>
              <a:gd name="connsiteX6" fmla="*/ 876300 w 2255520"/>
              <a:gd name="connsiteY6" fmla="*/ 956310 h 971550"/>
              <a:gd name="connsiteX7" fmla="*/ 1729740 w 2255520"/>
              <a:gd name="connsiteY7" fmla="*/ 960120 h 971550"/>
              <a:gd name="connsiteX8" fmla="*/ 1756410 w 2255520"/>
              <a:gd name="connsiteY8" fmla="*/ 701040 h 971550"/>
              <a:gd name="connsiteX9" fmla="*/ 1859280 w 2255520"/>
              <a:gd name="connsiteY9" fmla="*/ 956310 h 971550"/>
              <a:gd name="connsiteX10" fmla="*/ 2255520 w 2255520"/>
              <a:gd name="connsiteY10" fmla="*/ 941070 h 971550"/>
              <a:gd name="connsiteX11" fmla="*/ 2228850 w 2255520"/>
              <a:gd name="connsiteY11" fmla="*/ 647700 h 971550"/>
              <a:gd name="connsiteX12" fmla="*/ 1985010 w 2255520"/>
              <a:gd name="connsiteY12" fmla="*/ 270510 h 971550"/>
              <a:gd name="connsiteX13" fmla="*/ 1242060 w 2255520"/>
              <a:gd name="connsiteY13" fmla="*/ 0 h 971550"/>
              <a:gd name="connsiteX14" fmla="*/ 0 w 2255520"/>
              <a:gd name="connsiteY14" fmla="*/ 971550 h 971550"/>
              <a:gd name="connsiteX0" fmla="*/ 0 w 2255520"/>
              <a:gd name="connsiteY0" fmla="*/ 701040 h 701040"/>
              <a:gd name="connsiteX1" fmla="*/ 483870 w 2255520"/>
              <a:gd name="connsiteY1" fmla="*/ 701040 h 701040"/>
              <a:gd name="connsiteX2" fmla="*/ 529590 w 2255520"/>
              <a:gd name="connsiteY2" fmla="*/ 167640 h 701040"/>
              <a:gd name="connsiteX3" fmla="*/ 575310 w 2255520"/>
              <a:gd name="connsiteY3" fmla="*/ 697230 h 701040"/>
              <a:gd name="connsiteX4" fmla="*/ 701040 w 2255520"/>
              <a:gd name="connsiteY4" fmla="*/ 685800 h 701040"/>
              <a:gd name="connsiteX5" fmla="*/ 784860 w 2255520"/>
              <a:gd name="connsiteY5" fmla="*/ 327660 h 701040"/>
              <a:gd name="connsiteX6" fmla="*/ 876300 w 2255520"/>
              <a:gd name="connsiteY6" fmla="*/ 685800 h 701040"/>
              <a:gd name="connsiteX7" fmla="*/ 1729740 w 2255520"/>
              <a:gd name="connsiteY7" fmla="*/ 689610 h 701040"/>
              <a:gd name="connsiteX8" fmla="*/ 1756410 w 2255520"/>
              <a:gd name="connsiteY8" fmla="*/ 430530 h 701040"/>
              <a:gd name="connsiteX9" fmla="*/ 1859280 w 2255520"/>
              <a:gd name="connsiteY9" fmla="*/ 685800 h 701040"/>
              <a:gd name="connsiteX10" fmla="*/ 2255520 w 2255520"/>
              <a:gd name="connsiteY10" fmla="*/ 670560 h 701040"/>
              <a:gd name="connsiteX11" fmla="*/ 2228850 w 2255520"/>
              <a:gd name="connsiteY11" fmla="*/ 377190 h 701040"/>
              <a:gd name="connsiteX12" fmla="*/ 1985010 w 2255520"/>
              <a:gd name="connsiteY12" fmla="*/ 0 h 701040"/>
              <a:gd name="connsiteX13" fmla="*/ 0 w 2255520"/>
              <a:gd name="connsiteY13" fmla="*/ 701040 h 701040"/>
              <a:gd name="connsiteX0" fmla="*/ 0 w 2255520"/>
              <a:gd name="connsiteY0" fmla="*/ 533400 h 533400"/>
              <a:gd name="connsiteX1" fmla="*/ 483870 w 2255520"/>
              <a:gd name="connsiteY1" fmla="*/ 533400 h 533400"/>
              <a:gd name="connsiteX2" fmla="*/ 529590 w 2255520"/>
              <a:gd name="connsiteY2" fmla="*/ 0 h 533400"/>
              <a:gd name="connsiteX3" fmla="*/ 575310 w 2255520"/>
              <a:gd name="connsiteY3" fmla="*/ 529590 h 533400"/>
              <a:gd name="connsiteX4" fmla="*/ 701040 w 2255520"/>
              <a:gd name="connsiteY4" fmla="*/ 518160 h 533400"/>
              <a:gd name="connsiteX5" fmla="*/ 784860 w 2255520"/>
              <a:gd name="connsiteY5" fmla="*/ 160020 h 533400"/>
              <a:gd name="connsiteX6" fmla="*/ 876300 w 2255520"/>
              <a:gd name="connsiteY6" fmla="*/ 518160 h 533400"/>
              <a:gd name="connsiteX7" fmla="*/ 1729740 w 2255520"/>
              <a:gd name="connsiteY7" fmla="*/ 521970 h 533400"/>
              <a:gd name="connsiteX8" fmla="*/ 1756410 w 2255520"/>
              <a:gd name="connsiteY8" fmla="*/ 262890 h 533400"/>
              <a:gd name="connsiteX9" fmla="*/ 1859280 w 2255520"/>
              <a:gd name="connsiteY9" fmla="*/ 518160 h 533400"/>
              <a:gd name="connsiteX10" fmla="*/ 2255520 w 2255520"/>
              <a:gd name="connsiteY10" fmla="*/ 502920 h 533400"/>
              <a:gd name="connsiteX11" fmla="*/ 2228850 w 2255520"/>
              <a:gd name="connsiteY11" fmla="*/ 209550 h 533400"/>
              <a:gd name="connsiteX12" fmla="*/ 0 w 2255520"/>
              <a:gd name="connsiteY12" fmla="*/ 533400 h 533400"/>
              <a:gd name="connsiteX0" fmla="*/ 0 w 2255520"/>
              <a:gd name="connsiteY0" fmla="*/ 676538 h 676538"/>
              <a:gd name="connsiteX1" fmla="*/ 483870 w 2255520"/>
              <a:gd name="connsiteY1" fmla="*/ 676538 h 676538"/>
              <a:gd name="connsiteX2" fmla="*/ 529590 w 2255520"/>
              <a:gd name="connsiteY2" fmla="*/ 143138 h 676538"/>
              <a:gd name="connsiteX3" fmla="*/ 575310 w 2255520"/>
              <a:gd name="connsiteY3" fmla="*/ 672728 h 676538"/>
              <a:gd name="connsiteX4" fmla="*/ 701040 w 2255520"/>
              <a:gd name="connsiteY4" fmla="*/ 661298 h 676538"/>
              <a:gd name="connsiteX5" fmla="*/ 784860 w 2255520"/>
              <a:gd name="connsiteY5" fmla="*/ 303158 h 676538"/>
              <a:gd name="connsiteX6" fmla="*/ 876300 w 2255520"/>
              <a:gd name="connsiteY6" fmla="*/ 661298 h 676538"/>
              <a:gd name="connsiteX7" fmla="*/ 1729740 w 2255520"/>
              <a:gd name="connsiteY7" fmla="*/ 665108 h 676538"/>
              <a:gd name="connsiteX8" fmla="*/ 1756410 w 2255520"/>
              <a:gd name="connsiteY8" fmla="*/ 406028 h 676538"/>
              <a:gd name="connsiteX9" fmla="*/ 1859280 w 2255520"/>
              <a:gd name="connsiteY9" fmla="*/ 661298 h 676538"/>
              <a:gd name="connsiteX10" fmla="*/ 2255520 w 2255520"/>
              <a:gd name="connsiteY10" fmla="*/ 646058 h 676538"/>
              <a:gd name="connsiteX11" fmla="*/ 2228850 w 2255520"/>
              <a:gd name="connsiteY11" fmla="*/ 352688 h 676538"/>
              <a:gd name="connsiteX12" fmla="*/ 0 w 2255520"/>
              <a:gd name="connsiteY12" fmla="*/ 676538 h 676538"/>
              <a:gd name="connsiteX0" fmla="*/ 0 w 2255520"/>
              <a:gd name="connsiteY0" fmla="*/ 970766 h 970766"/>
              <a:gd name="connsiteX1" fmla="*/ 483870 w 2255520"/>
              <a:gd name="connsiteY1" fmla="*/ 970766 h 970766"/>
              <a:gd name="connsiteX2" fmla="*/ 529590 w 2255520"/>
              <a:gd name="connsiteY2" fmla="*/ 437366 h 970766"/>
              <a:gd name="connsiteX3" fmla="*/ 575310 w 2255520"/>
              <a:gd name="connsiteY3" fmla="*/ 966956 h 970766"/>
              <a:gd name="connsiteX4" fmla="*/ 701040 w 2255520"/>
              <a:gd name="connsiteY4" fmla="*/ 955526 h 970766"/>
              <a:gd name="connsiteX5" fmla="*/ 784860 w 2255520"/>
              <a:gd name="connsiteY5" fmla="*/ 597386 h 970766"/>
              <a:gd name="connsiteX6" fmla="*/ 876300 w 2255520"/>
              <a:gd name="connsiteY6" fmla="*/ 955526 h 970766"/>
              <a:gd name="connsiteX7" fmla="*/ 1729740 w 2255520"/>
              <a:gd name="connsiteY7" fmla="*/ 959336 h 970766"/>
              <a:gd name="connsiteX8" fmla="*/ 1756410 w 2255520"/>
              <a:gd name="connsiteY8" fmla="*/ 700256 h 970766"/>
              <a:gd name="connsiteX9" fmla="*/ 1859280 w 2255520"/>
              <a:gd name="connsiteY9" fmla="*/ 955526 h 970766"/>
              <a:gd name="connsiteX10" fmla="*/ 2255520 w 2255520"/>
              <a:gd name="connsiteY10" fmla="*/ 940286 h 970766"/>
              <a:gd name="connsiteX11" fmla="*/ 2228850 w 2255520"/>
              <a:gd name="connsiteY11" fmla="*/ 646916 h 970766"/>
              <a:gd name="connsiteX12" fmla="*/ 0 w 2255520"/>
              <a:gd name="connsiteY12" fmla="*/ 970766 h 970766"/>
              <a:gd name="connsiteX0" fmla="*/ 0 w 2255520"/>
              <a:gd name="connsiteY0" fmla="*/ 969829 h 969829"/>
              <a:gd name="connsiteX1" fmla="*/ 483870 w 2255520"/>
              <a:gd name="connsiteY1" fmla="*/ 969829 h 969829"/>
              <a:gd name="connsiteX2" fmla="*/ 529590 w 2255520"/>
              <a:gd name="connsiteY2" fmla="*/ 436429 h 969829"/>
              <a:gd name="connsiteX3" fmla="*/ 575310 w 2255520"/>
              <a:gd name="connsiteY3" fmla="*/ 966019 h 969829"/>
              <a:gd name="connsiteX4" fmla="*/ 701040 w 2255520"/>
              <a:gd name="connsiteY4" fmla="*/ 954589 h 969829"/>
              <a:gd name="connsiteX5" fmla="*/ 784860 w 2255520"/>
              <a:gd name="connsiteY5" fmla="*/ 596449 h 969829"/>
              <a:gd name="connsiteX6" fmla="*/ 876300 w 2255520"/>
              <a:gd name="connsiteY6" fmla="*/ 954589 h 969829"/>
              <a:gd name="connsiteX7" fmla="*/ 1729740 w 2255520"/>
              <a:gd name="connsiteY7" fmla="*/ 958399 h 969829"/>
              <a:gd name="connsiteX8" fmla="*/ 1756410 w 2255520"/>
              <a:gd name="connsiteY8" fmla="*/ 699319 h 969829"/>
              <a:gd name="connsiteX9" fmla="*/ 1859280 w 2255520"/>
              <a:gd name="connsiteY9" fmla="*/ 954589 h 969829"/>
              <a:gd name="connsiteX10" fmla="*/ 2255520 w 2255520"/>
              <a:gd name="connsiteY10" fmla="*/ 939349 h 969829"/>
              <a:gd name="connsiteX11" fmla="*/ 2228850 w 2255520"/>
              <a:gd name="connsiteY11" fmla="*/ 645979 h 969829"/>
              <a:gd name="connsiteX12" fmla="*/ 0 w 2255520"/>
              <a:gd name="connsiteY12" fmla="*/ 969829 h 969829"/>
              <a:gd name="connsiteX0" fmla="*/ 0 w 2258351"/>
              <a:gd name="connsiteY0" fmla="*/ 969829 h 969829"/>
              <a:gd name="connsiteX1" fmla="*/ 483870 w 2258351"/>
              <a:gd name="connsiteY1" fmla="*/ 969829 h 969829"/>
              <a:gd name="connsiteX2" fmla="*/ 529590 w 2258351"/>
              <a:gd name="connsiteY2" fmla="*/ 436429 h 969829"/>
              <a:gd name="connsiteX3" fmla="*/ 575310 w 2258351"/>
              <a:gd name="connsiteY3" fmla="*/ 966019 h 969829"/>
              <a:gd name="connsiteX4" fmla="*/ 701040 w 2258351"/>
              <a:gd name="connsiteY4" fmla="*/ 954589 h 969829"/>
              <a:gd name="connsiteX5" fmla="*/ 784860 w 2258351"/>
              <a:gd name="connsiteY5" fmla="*/ 596449 h 969829"/>
              <a:gd name="connsiteX6" fmla="*/ 876300 w 2258351"/>
              <a:gd name="connsiteY6" fmla="*/ 954589 h 969829"/>
              <a:gd name="connsiteX7" fmla="*/ 1729740 w 2258351"/>
              <a:gd name="connsiteY7" fmla="*/ 958399 h 969829"/>
              <a:gd name="connsiteX8" fmla="*/ 1756410 w 2258351"/>
              <a:gd name="connsiteY8" fmla="*/ 699319 h 969829"/>
              <a:gd name="connsiteX9" fmla="*/ 1859280 w 2258351"/>
              <a:gd name="connsiteY9" fmla="*/ 954589 h 969829"/>
              <a:gd name="connsiteX10" fmla="*/ 2255520 w 2258351"/>
              <a:gd name="connsiteY10" fmla="*/ 939349 h 969829"/>
              <a:gd name="connsiteX11" fmla="*/ 2228850 w 2258351"/>
              <a:gd name="connsiteY11" fmla="*/ 645979 h 969829"/>
              <a:gd name="connsiteX12" fmla="*/ 0 w 2258351"/>
              <a:gd name="connsiteY12" fmla="*/ 969829 h 969829"/>
              <a:gd name="connsiteX0" fmla="*/ 0 w 2258351"/>
              <a:gd name="connsiteY0" fmla="*/ 969829 h 969829"/>
              <a:gd name="connsiteX1" fmla="*/ 483870 w 2258351"/>
              <a:gd name="connsiteY1" fmla="*/ 969829 h 969829"/>
              <a:gd name="connsiteX2" fmla="*/ 529590 w 2258351"/>
              <a:gd name="connsiteY2" fmla="*/ 436429 h 969829"/>
              <a:gd name="connsiteX3" fmla="*/ 575310 w 2258351"/>
              <a:gd name="connsiteY3" fmla="*/ 966019 h 969829"/>
              <a:gd name="connsiteX4" fmla="*/ 701040 w 2258351"/>
              <a:gd name="connsiteY4" fmla="*/ 954589 h 969829"/>
              <a:gd name="connsiteX5" fmla="*/ 784860 w 2258351"/>
              <a:gd name="connsiteY5" fmla="*/ 596449 h 969829"/>
              <a:gd name="connsiteX6" fmla="*/ 876300 w 2258351"/>
              <a:gd name="connsiteY6" fmla="*/ 954589 h 969829"/>
              <a:gd name="connsiteX7" fmla="*/ 1729740 w 2258351"/>
              <a:gd name="connsiteY7" fmla="*/ 958399 h 969829"/>
              <a:gd name="connsiteX8" fmla="*/ 1756410 w 2258351"/>
              <a:gd name="connsiteY8" fmla="*/ 699319 h 969829"/>
              <a:gd name="connsiteX9" fmla="*/ 1834515 w 2258351"/>
              <a:gd name="connsiteY9" fmla="*/ 954589 h 969829"/>
              <a:gd name="connsiteX10" fmla="*/ 2255520 w 2258351"/>
              <a:gd name="connsiteY10" fmla="*/ 939349 h 969829"/>
              <a:gd name="connsiteX11" fmla="*/ 2228850 w 2258351"/>
              <a:gd name="connsiteY11" fmla="*/ 645979 h 969829"/>
              <a:gd name="connsiteX12" fmla="*/ 0 w 2258351"/>
              <a:gd name="connsiteY12" fmla="*/ 969829 h 969829"/>
              <a:gd name="connsiteX0" fmla="*/ 0 w 2258351"/>
              <a:gd name="connsiteY0" fmla="*/ 969829 h 969829"/>
              <a:gd name="connsiteX1" fmla="*/ 483870 w 2258351"/>
              <a:gd name="connsiteY1" fmla="*/ 969829 h 969829"/>
              <a:gd name="connsiteX2" fmla="*/ 529590 w 2258351"/>
              <a:gd name="connsiteY2" fmla="*/ 436429 h 969829"/>
              <a:gd name="connsiteX3" fmla="*/ 575310 w 2258351"/>
              <a:gd name="connsiteY3" fmla="*/ 966019 h 969829"/>
              <a:gd name="connsiteX4" fmla="*/ 716280 w 2258351"/>
              <a:gd name="connsiteY4" fmla="*/ 962209 h 969829"/>
              <a:gd name="connsiteX5" fmla="*/ 784860 w 2258351"/>
              <a:gd name="connsiteY5" fmla="*/ 596449 h 969829"/>
              <a:gd name="connsiteX6" fmla="*/ 876300 w 2258351"/>
              <a:gd name="connsiteY6" fmla="*/ 954589 h 969829"/>
              <a:gd name="connsiteX7" fmla="*/ 1729740 w 2258351"/>
              <a:gd name="connsiteY7" fmla="*/ 958399 h 969829"/>
              <a:gd name="connsiteX8" fmla="*/ 1756410 w 2258351"/>
              <a:gd name="connsiteY8" fmla="*/ 699319 h 969829"/>
              <a:gd name="connsiteX9" fmla="*/ 1834515 w 2258351"/>
              <a:gd name="connsiteY9" fmla="*/ 954589 h 969829"/>
              <a:gd name="connsiteX10" fmla="*/ 2255520 w 2258351"/>
              <a:gd name="connsiteY10" fmla="*/ 939349 h 969829"/>
              <a:gd name="connsiteX11" fmla="*/ 2228850 w 2258351"/>
              <a:gd name="connsiteY11" fmla="*/ 645979 h 969829"/>
              <a:gd name="connsiteX12" fmla="*/ 0 w 2258351"/>
              <a:gd name="connsiteY12" fmla="*/ 969829 h 969829"/>
              <a:gd name="connsiteX0" fmla="*/ 0 w 2258351"/>
              <a:gd name="connsiteY0" fmla="*/ 969829 h 969829"/>
              <a:gd name="connsiteX1" fmla="*/ 483870 w 2258351"/>
              <a:gd name="connsiteY1" fmla="*/ 969829 h 969829"/>
              <a:gd name="connsiteX2" fmla="*/ 529590 w 2258351"/>
              <a:gd name="connsiteY2" fmla="*/ 436429 h 969829"/>
              <a:gd name="connsiteX3" fmla="*/ 575310 w 2258351"/>
              <a:gd name="connsiteY3" fmla="*/ 966019 h 969829"/>
              <a:gd name="connsiteX4" fmla="*/ 716280 w 2258351"/>
              <a:gd name="connsiteY4" fmla="*/ 962209 h 969829"/>
              <a:gd name="connsiteX5" fmla="*/ 784860 w 2258351"/>
              <a:gd name="connsiteY5" fmla="*/ 596449 h 969829"/>
              <a:gd name="connsiteX6" fmla="*/ 861060 w 2258351"/>
              <a:gd name="connsiteY6" fmla="*/ 954589 h 969829"/>
              <a:gd name="connsiteX7" fmla="*/ 1729740 w 2258351"/>
              <a:gd name="connsiteY7" fmla="*/ 958399 h 969829"/>
              <a:gd name="connsiteX8" fmla="*/ 1756410 w 2258351"/>
              <a:gd name="connsiteY8" fmla="*/ 699319 h 969829"/>
              <a:gd name="connsiteX9" fmla="*/ 1834515 w 2258351"/>
              <a:gd name="connsiteY9" fmla="*/ 954589 h 969829"/>
              <a:gd name="connsiteX10" fmla="*/ 2255520 w 2258351"/>
              <a:gd name="connsiteY10" fmla="*/ 939349 h 969829"/>
              <a:gd name="connsiteX11" fmla="*/ 2228850 w 2258351"/>
              <a:gd name="connsiteY11" fmla="*/ 645979 h 969829"/>
              <a:gd name="connsiteX12" fmla="*/ 0 w 2258351"/>
              <a:gd name="connsiteY12" fmla="*/ 969829 h 969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58351" h="969829">
                <a:moveTo>
                  <a:pt x="0" y="969829"/>
                </a:moveTo>
                <a:lnTo>
                  <a:pt x="483870" y="969829"/>
                </a:lnTo>
                <a:lnTo>
                  <a:pt x="529590" y="436429"/>
                </a:lnTo>
                <a:lnTo>
                  <a:pt x="575310" y="966019"/>
                </a:lnTo>
                <a:lnTo>
                  <a:pt x="716280" y="962209"/>
                </a:lnTo>
                <a:lnTo>
                  <a:pt x="784860" y="596449"/>
                </a:lnTo>
                <a:lnTo>
                  <a:pt x="861060" y="954589"/>
                </a:lnTo>
                <a:lnTo>
                  <a:pt x="1729740" y="958399"/>
                </a:lnTo>
                <a:lnTo>
                  <a:pt x="1756410" y="699319"/>
                </a:lnTo>
                <a:lnTo>
                  <a:pt x="1834515" y="954589"/>
                </a:lnTo>
                <a:lnTo>
                  <a:pt x="2255520" y="939349"/>
                </a:lnTo>
                <a:cubicBezTo>
                  <a:pt x="2267585" y="839654"/>
                  <a:pt x="2237740" y="743769"/>
                  <a:pt x="2228850" y="645979"/>
                </a:cubicBezTo>
                <a:cubicBezTo>
                  <a:pt x="2034540" y="-139516"/>
                  <a:pt x="142875" y="-398596"/>
                  <a:pt x="0" y="969829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Left Eye Brow">
            <a:extLst>
              <a:ext uri="{FF2B5EF4-FFF2-40B4-BE49-F238E27FC236}">
                <a16:creationId xmlns:a16="http://schemas.microsoft.com/office/drawing/2014/main" id="{97FE8B2E-F6CB-A65F-AE34-2D1F367A492E}"/>
              </a:ext>
            </a:extLst>
          </p:cNvPr>
          <p:cNvSpPr/>
          <p:nvPr/>
        </p:nvSpPr>
        <p:spPr>
          <a:xfrm>
            <a:off x="5176380" y="1993416"/>
            <a:ext cx="634140" cy="144730"/>
          </a:xfrm>
          <a:custGeom>
            <a:avLst/>
            <a:gdLst>
              <a:gd name="connsiteX0" fmla="*/ 0 w 518160"/>
              <a:gd name="connsiteY0" fmla="*/ 124460 h 124460"/>
              <a:gd name="connsiteX1" fmla="*/ 518160 w 518160"/>
              <a:gd name="connsiteY1" fmla="*/ 63500 h 124460"/>
              <a:gd name="connsiteX2" fmla="*/ 215900 w 518160"/>
              <a:gd name="connsiteY2" fmla="*/ 0 h 124460"/>
              <a:gd name="connsiteX3" fmla="*/ 0 w 518160"/>
              <a:gd name="connsiteY3" fmla="*/ 124460 h 124460"/>
              <a:gd name="connsiteX0" fmla="*/ 0 w 518160"/>
              <a:gd name="connsiteY0" fmla="*/ 124460 h 124460"/>
              <a:gd name="connsiteX1" fmla="*/ 518160 w 518160"/>
              <a:gd name="connsiteY1" fmla="*/ 63500 h 124460"/>
              <a:gd name="connsiteX2" fmla="*/ 215900 w 518160"/>
              <a:gd name="connsiteY2" fmla="*/ 0 h 124460"/>
              <a:gd name="connsiteX3" fmla="*/ 0 w 518160"/>
              <a:gd name="connsiteY3" fmla="*/ 124460 h 124460"/>
              <a:gd name="connsiteX0" fmla="*/ 0 w 518160"/>
              <a:gd name="connsiteY0" fmla="*/ 60960 h 60960"/>
              <a:gd name="connsiteX1" fmla="*/ 518160 w 518160"/>
              <a:gd name="connsiteY1" fmla="*/ 0 h 60960"/>
              <a:gd name="connsiteX2" fmla="*/ 0 w 518160"/>
              <a:gd name="connsiteY2" fmla="*/ 60960 h 60960"/>
              <a:gd name="connsiteX0" fmla="*/ 0 w 518160"/>
              <a:gd name="connsiteY0" fmla="*/ 102894 h 102894"/>
              <a:gd name="connsiteX1" fmla="*/ 518160 w 518160"/>
              <a:gd name="connsiteY1" fmla="*/ 41934 h 102894"/>
              <a:gd name="connsiteX2" fmla="*/ 0 w 518160"/>
              <a:gd name="connsiteY2" fmla="*/ 102894 h 102894"/>
              <a:gd name="connsiteX0" fmla="*/ 0 w 518160"/>
              <a:gd name="connsiteY0" fmla="*/ 102894 h 105669"/>
              <a:gd name="connsiteX1" fmla="*/ 518160 w 518160"/>
              <a:gd name="connsiteY1" fmla="*/ 41934 h 105669"/>
              <a:gd name="connsiteX2" fmla="*/ 0 w 518160"/>
              <a:gd name="connsiteY2" fmla="*/ 102894 h 105669"/>
              <a:gd name="connsiteX0" fmla="*/ 0 w 518160"/>
              <a:gd name="connsiteY0" fmla="*/ 128475 h 131250"/>
              <a:gd name="connsiteX1" fmla="*/ 518160 w 518160"/>
              <a:gd name="connsiteY1" fmla="*/ 67515 h 131250"/>
              <a:gd name="connsiteX2" fmla="*/ 0 w 518160"/>
              <a:gd name="connsiteY2" fmla="*/ 128475 h 131250"/>
              <a:gd name="connsiteX0" fmla="*/ 0 w 516255"/>
              <a:gd name="connsiteY0" fmla="*/ 120121 h 123555"/>
              <a:gd name="connsiteX1" fmla="*/ 516255 w 516255"/>
              <a:gd name="connsiteY1" fmla="*/ 72496 h 123555"/>
              <a:gd name="connsiteX2" fmla="*/ 0 w 516255"/>
              <a:gd name="connsiteY2" fmla="*/ 120121 h 123555"/>
              <a:gd name="connsiteX0" fmla="*/ 0 w 516255"/>
              <a:gd name="connsiteY0" fmla="*/ 120121 h 120121"/>
              <a:gd name="connsiteX1" fmla="*/ 516255 w 516255"/>
              <a:gd name="connsiteY1" fmla="*/ 72496 h 120121"/>
              <a:gd name="connsiteX2" fmla="*/ 0 w 516255"/>
              <a:gd name="connsiteY2" fmla="*/ 120121 h 120121"/>
              <a:gd name="connsiteX0" fmla="*/ 0 w 516255"/>
              <a:gd name="connsiteY0" fmla="*/ 120121 h 120121"/>
              <a:gd name="connsiteX1" fmla="*/ 516255 w 516255"/>
              <a:gd name="connsiteY1" fmla="*/ 72496 h 120121"/>
              <a:gd name="connsiteX2" fmla="*/ 0 w 516255"/>
              <a:gd name="connsiteY2" fmla="*/ 120121 h 120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6255" h="120121">
                <a:moveTo>
                  <a:pt x="0" y="120121"/>
                </a:moveTo>
                <a:cubicBezTo>
                  <a:pt x="115570" y="-16404"/>
                  <a:pt x="349250" y="-42439"/>
                  <a:pt x="516255" y="72496"/>
                </a:cubicBezTo>
                <a:cubicBezTo>
                  <a:pt x="349250" y="58526"/>
                  <a:pt x="178435" y="61701"/>
                  <a:pt x="0" y="120121"/>
                </a:cubicBezTo>
                <a:close/>
              </a:path>
            </a:pathLst>
          </a:custGeom>
          <a:solidFill>
            <a:srgbClr val="000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ight Eye Brow">
            <a:extLst>
              <a:ext uri="{FF2B5EF4-FFF2-40B4-BE49-F238E27FC236}">
                <a16:creationId xmlns:a16="http://schemas.microsoft.com/office/drawing/2014/main" id="{50A6C8C0-9D8C-39AF-D69F-509AFD8C1C40}"/>
              </a:ext>
            </a:extLst>
          </p:cNvPr>
          <p:cNvSpPr/>
          <p:nvPr/>
        </p:nvSpPr>
        <p:spPr>
          <a:xfrm flipH="1">
            <a:off x="6196620" y="2007187"/>
            <a:ext cx="634140" cy="144730"/>
          </a:xfrm>
          <a:custGeom>
            <a:avLst/>
            <a:gdLst>
              <a:gd name="connsiteX0" fmla="*/ 0 w 518160"/>
              <a:gd name="connsiteY0" fmla="*/ 124460 h 124460"/>
              <a:gd name="connsiteX1" fmla="*/ 518160 w 518160"/>
              <a:gd name="connsiteY1" fmla="*/ 63500 h 124460"/>
              <a:gd name="connsiteX2" fmla="*/ 215900 w 518160"/>
              <a:gd name="connsiteY2" fmla="*/ 0 h 124460"/>
              <a:gd name="connsiteX3" fmla="*/ 0 w 518160"/>
              <a:gd name="connsiteY3" fmla="*/ 124460 h 124460"/>
              <a:gd name="connsiteX0" fmla="*/ 0 w 518160"/>
              <a:gd name="connsiteY0" fmla="*/ 124460 h 124460"/>
              <a:gd name="connsiteX1" fmla="*/ 518160 w 518160"/>
              <a:gd name="connsiteY1" fmla="*/ 63500 h 124460"/>
              <a:gd name="connsiteX2" fmla="*/ 215900 w 518160"/>
              <a:gd name="connsiteY2" fmla="*/ 0 h 124460"/>
              <a:gd name="connsiteX3" fmla="*/ 0 w 518160"/>
              <a:gd name="connsiteY3" fmla="*/ 124460 h 124460"/>
              <a:gd name="connsiteX0" fmla="*/ 0 w 518160"/>
              <a:gd name="connsiteY0" fmla="*/ 60960 h 60960"/>
              <a:gd name="connsiteX1" fmla="*/ 518160 w 518160"/>
              <a:gd name="connsiteY1" fmla="*/ 0 h 60960"/>
              <a:gd name="connsiteX2" fmla="*/ 0 w 518160"/>
              <a:gd name="connsiteY2" fmla="*/ 60960 h 60960"/>
              <a:gd name="connsiteX0" fmla="*/ 0 w 518160"/>
              <a:gd name="connsiteY0" fmla="*/ 102894 h 102894"/>
              <a:gd name="connsiteX1" fmla="*/ 518160 w 518160"/>
              <a:gd name="connsiteY1" fmla="*/ 41934 h 102894"/>
              <a:gd name="connsiteX2" fmla="*/ 0 w 518160"/>
              <a:gd name="connsiteY2" fmla="*/ 102894 h 102894"/>
              <a:gd name="connsiteX0" fmla="*/ 0 w 518160"/>
              <a:gd name="connsiteY0" fmla="*/ 102894 h 105669"/>
              <a:gd name="connsiteX1" fmla="*/ 518160 w 518160"/>
              <a:gd name="connsiteY1" fmla="*/ 41934 h 105669"/>
              <a:gd name="connsiteX2" fmla="*/ 0 w 518160"/>
              <a:gd name="connsiteY2" fmla="*/ 102894 h 105669"/>
              <a:gd name="connsiteX0" fmla="*/ 0 w 518160"/>
              <a:gd name="connsiteY0" fmla="*/ 128475 h 131250"/>
              <a:gd name="connsiteX1" fmla="*/ 518160 w 518160"/>
              <a:gd name="connsiteY1" fmla="*/ 67515 h 131250"/>
              <a:gd name="connsiteX2" fmla="*/ 0 w 518160"/>
              <a:gd name="connsiteY2" fmla="*/ 128475 h 131250"/>
              <a:gd name="connsiteX0" fmla="*/ 0 w 516255"/>
              <a:gd name="connsiteY0" fmla="*/ 120121 h 123555"/>
              <a:gd name="connsiteX1" fmla="*/ 516255 w 516255"/>
              <a:gd name="connsiteY1" fmla="*/ 72496 h 123555"/>
              <a:gd name="connsiteX2" fmla="*/ 0 w 516255"/>
              <a:gd name="connsiteY2" fmla="*/ 120121 h 123555"/>
              <a:gd name="connsiteX0" fmla="*/ 0 w 516255"/>
              <a:gd name="connsiteY0" fmla="*/ 120121 h 120121"/>
              <a:gd name="connsiteX1" fmla="*/ 516255 w 516255"/>
              <a:gd name="connsiteY1" fmla="*/ 72496 h 120121"/>
              <a:gd name="connsiteX2" fmla="*/ 0 w 516255"/>
              <a:gd name="connsiteY2" fmla="*/ 120121 h 120121"/>
              <a:gd name="connsiteX0" fmla="*/ 0 w 516255"/>
              <a:gd name="connsiteY0" fmla="*/ 120121 h 120121"/>
              <a:gd name="connsiteX1" fmla="*/ 516255 w 516255"/>
              <a:gd name="connsiteY1" fmla="*/ 72496 h 120121"/>
              <a:gd name="connsiteX2" fmla="*/ 0 w 516255"/>
              <a:gd name="connsiteY2" fmla="*/ 120121 h 120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6255" h="120121">
                <a:moveTo>
                  <a:pt x="0" y="120121"/>
                </a:moveTo>
                <a:cubicBezTo>
                  <a:pt x="115570" y="-16404"/>
                  <a:pt x="349250" y="-42439"/>
                  <a:pt x="516255" y="72496"/>
                </a:cubicBezTo>
                <a:cubicBezTo>
                  <a:pt x="349250" y="58526"/>
                  <a:pt x="178435" y="61701"/>
                  <a:pt x="0" y="120121"/>
                </a:cubicBezTo>
                <a:close/>
              </a:path>
            </a:pathLst>
          </a:custGeom>
          <a:solidFill>
            <a:srgbClr val="000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Left Eye">
            <a:extLst>
              <a:ext uri="{FF2B5EF4-FFF2-40B4-BE49-F238E27FC236}">
                <a16:creationId xmlns:a16="http://schemas.microsoft.com/office/drawing/2014/main" id="{BE2CB02A-960F-D9B4-621E-5D8CDEC297B5}"/>
              </a:ext>
            </a:extLst>
          </p:cNvPr>
          <p:cNvSpPr/>
          <p:nvPr/>
        </p:nvSpPr>
        <p:spPr>
          <a:xfrm>
            <a:off x="5398680" y="2294990"/>
            <a:ext cx="194220" cy="213461"/>
          </a:xfrm>
          <a:prstGeom prst="ellipse">
            <a:avLst/>
          </a:prstGeom>
          <a:solidFill>
            <a:srgbClr val="000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ight Eye">
            <a:extLst>
              <a:ext uri="{FF2B5EF4-FFF2-40B4-BE49-F238E27FC236}">
                <a16:creationId xmlns:a16="http://schemas.microsoft.com/office/drawing/2014/main" id="{9BF8D1EF-0827-AD24-A9D2-A82CC486CCD5}"/>
              </a:ext>
            </a:extLst>
          </p:cNvPr>
          <p:cNvSpPr/>
          <p:nvPr/>
        </p:nvSpPr>
        <p:spPr>
          <a:xfrm>
            <a:off x="6439980" y="2297286"/>
            <a:ext cx="194220" cy="213461"/>
          </a:xfrm>
          <a:prstGeom prst="ellipse">
            <a:avLst/>
          </a:prstGeom>
          <a:solidFill>
            <a:srgbClr val="000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Nose">
            <a:extLst>
              <a:ext uri="{FF2B5EF4-FFF2-40B4-BE49-F238E27FC236}">
                <a16:creationId xmlns:a16="http://schemas.microsoft.com/office/drawing/2014/main" id="{F6256F42-1578-F501-3FEC-5F8850BA3023}"/>
              </a:ext>
            </a:extLst>
          </p:cNvPr>
          <p:cNvSpPr/>
          <p:nvPr/>
        </p:nvSpPr>
        <p:spPr>
          <a:xfrm>
            <a:off x="5909835" y="2673713"/>
            <a:ext cx="218925" cy="337498"/>
          </a:xfrm>
          <a:custGeom>
            <a:avLst/>
            <a:gdLst>
              <a:gd name="connsiteX0" fmla="*/ 26670 w 179070"/>
              <a:gd name="connsiteY0" fmla="*/ 0 h 283845"/>
              <a:gd name="connsiteX1" fmla="*/ 0 w 179070"/>
              <a:gd name="connsiteY1" fmla="*/ 213360 h 283845"/>
              <a:gd name="connsiteX2" fmla="*/ 55245 w 179070"/>
              <a:gd name="connsiteY2" fmla="*/ 278130 h 283845"/>
              <a:gd name="connsiteX3" fmla="*/ 120015 w 179070"/>
              <a:gd name="connsiteY3" fmla="*/ 283845 h 283845"/>
              <a:gd name="connsiteX4" fmla="*/ 179070 w 179070"/>
              <a:gd name="connsiteY4" fmla="*/ 243840 h 283845"/>
              <a:gd name="connsiteX5" fmla="*/ 104775 w 179070"/>
              <a:gd name="connsiteY5" fmla="*/ 253365 h 283845"/>
              <a:gd name="connsiteX6" fmla="*/ 36195 w 179070"/>
              <a:gd name="connsiteY6" fmla="*/ 207645 h 283845"/>
              <a:gd name="connsiteX7" fmla="*/ 26670 w 179070"/>
              <a:gd name="connsiteY7" fmla="*/ 0 h 283845"/>
              <a:gd name="connsiteX0" fmla="*/ 26670 w 179070"/>
              <a:gd name="connsiteY0" fmla="*/ 0 h 283845"/>
              <a:gd name="connsiteX1" fmla="*/ 0 w 179070"/>
              <a:gd name="connsiteY1" fmla="*/ 213360 h 283845"/>
              <a:gd name="connsiteX2" fmla="*/ 55245 w 179070"/>
              <a:gd name="connsiteY2" fmla="*/ 278130 h 283845"/>
              <a:gd name="connsiteX3" fmla="*/ 120015 w 179070"/>
              <a:gd name="connsiteY3" fmla="*/ 283845 h 283845"/>
              <a:gd name="connsiteX4" fmla="*/ 179070 w 179070"/>
              <a:gd name="connsiteY4" fmla="*/ 243840 h 283845"/>
              <a:gd name="connsiteX5" fmla="*/ 104775 w 179070"/>
              <a:gd name="connsiteY5" fmla="*/ 253365 h 283845"/>
              <a:gd name="connsiteX6" fmla="*/ 26670 w 179070"/>
              <a:gd name="connsiteY6" fmla="*/ 0 h 283845"/>
              <a:gd name="connsiteX0" fmla="*/ 26670 w 179070"/>
              <a:gd name="connsiteY0" fmla="*/ 0 h 283845"/>
              <a:gd name="connsiteX1" fmla="*/ 0 w 179070"/>
              <a:gd name="connsiteY1" fmla="*/ 213360 h 283845"/>
              <a:gd name="connsiteX2" fmla="*/ 55245 w 179070"/>
              <a:gd name="connsiteY2" fmla="*/ 278130 h 283845"/>
              <a:gd name="connsiteX3" fmla="*/ 120015 w 179070"/>
              <a:gd name="connsiteY3" fmla="*/ 283845 h 283845"/>
              <a:gd name="connsiteX4" fmla="*/ 179070 w 179070"/>
              <a:gd name="connsiteY4" fmla="*/ 243840 h 283845"/>
              <a:gd name="connsiteX5" fmla="*/ 26670 w 179070"/>
              <a:gd name="connsiteY5" fmla="*/ 0 h 283845"/>
              <a:gd name="connsiteX0" fmla="*/ 26670 w 179070"/>
              <a:gd name="connsiteY0" fmla="*/ 0 h 278130"/>
              <a:gd name="connsiteX1" fmla="*/ 0 w 179070"/>
              <a:gd name="connsiteY1" fmla="*/ 213360 h 278130"/>
              <a:gd name="connsiteX2" fmla="*/ 55245 w 179070"/>
              <a:gd name="connsiteY2" fmla="*/ 278130 h 278130"/>
              <a:gd name="connsiteX3" fmla="*/ 179070 w 179070"/>
              <a:gd name="connsiteY3" fmla="*/ 243840 h 278130"/>
              <a:gd name="connsiteX4" fmla="*/ 26670 w 179070"/>
              <a:gd name="connsiteY4" fmla="*/ 0 h 278130"/>
              <a:gd name="connsiteX0" fmla="*/ 0 w 152400"/>
              <a:gd name="connsiteY0" fmla="*/ 0 h 278130"/>
              <a:gd name="connsiteX1" fmla="*/ 28575 w 152400"/>
              <a:gd name="connsiteY1" fmla="*/ 278130 h 278130"/>
              <a:gd name="connsiteX2" fmla="*/ 152400 w 152400"/>
              <a:gd name="connsiteY2" fmla="*/ 243840 h 278130"/>
              <a:gd name="connsiteX3" fmla="*/ 0 w 152400"/>
              <a:gd name="connsiteY3" fmla="*/ 0 h 278130"/>
              <a:gd name="connsiteX0" fmla="*/ 0 w 152400"/>
              <a:gd name="connsiteY0" fmla="*/ 0 h 243840"/>
              <a:gd name="connsiteX1" fmla="*/ 152400 w 152400"/>
              <a:gd name="connsiteY1" fmla="*/ 243840 h 243840"/>
              <a:gd name="connsiteX2" fmla="*/ 0 w 152400"/>
              <a:gd name="connsiteY2" fmla="*/ 0 h 243840"/>
              <a:gd name="connsiteX0" fmla="*/ 0 w 152400"/>
              <a:gd name="connsiteY0" fmla="*/ 0 h 283007"/>
              <a:gd name="connsiteX1" fmla="*/ 152400 w 152400"/>
              <a:gd name="connsiteY1" fmla="*/ 243840 h 283007"/>
              <a:gd name="connsiteX2" fmla="*/ 0 w 152400"/>
              <a:gd name="connsiteY2" fmla="*/ 0 h 283007"/>
              <a:gd name="connsiteX0" fmla="*/ 0 w 152400"/>
              <a:gd name="connsiteY0" fmla="*/ 0 h 283007"/>
              <a:gd name="connsiteX1" fmla="*/ 152400 w 152400"/>
              <a:gd name="connsiteY1" fmla="*/ 243840 h 283007"/>
              <a:gd name="connsiteX2" fmla="*/ 0 w 152400"/>
              <a:gd name="connsiteY2" fmla="*/ 0 h 283007"/>
              <a:gd name="connsiteX0" fmla="*/ 27544 w 179944"/>
              <a:gd name="connsiteY0" fmla="*/ 0 h 288294"/>
              <a:gd name="connsiteX1" fmla="*/ 179944 w 179944"/>
              <a:gd name="connsiteY1" fmla="*/ 243840 h 288294"/>
              <a:gd name="connsiteX2" fmla="*/ 27544 w 179944"/>
              <a:gd name="connsiteY2" fmla="*/ 0 h 288294"/>
              <a:gd name="connsiteX0" fmla="*/ 25827 w 178227"/>
              <a:gd name="connsiteY0" fmla="*/ 0 h 280112"/>
              <a:gd name="connsiteX1" fmla="*/ 178227 w 178227"/>
              <a:gd name="connsiteY1" fmla="*/ 243840 h 280112"/>
              <a:gd name="connsiteX2" fmla="*/ 25827 w 178227"/>
              <a:gd name="connsiteY2" fmla="*/ 0 h 280112"/>
              <a:gd name="connsiteX0" fmla="*/ 25827 w 178227"/>
              <a:gd name="connsiteY0" fmla="*/ 0 h 280112"/>
              <a:gd name="connsiteX1" fmla="*/ 178227 w 178227"/>
              <a:gd name="connsiteY1" fmla="*/ 243840 h 280112"/>
              <a:gd name="connsiteX2" fmla="*/ 25827 w 178227"/>
              <a:gd name="connsiteY2" fmla="*/ 0 h 280112"/>
              <a:gd name="connsiteX0" fmla="*/ 25827 w 178227"/>
              <a:gd name="connsiteY0" fmla="*/ 0 h 280112"/>
              <a:gd name="connsiteX1" fmla="*/ 178227 w 178227"/>
              <a:gd name="connsiteY1" fmla="*/ 243840 h 280112"/>
              <a:gd name="connsiteX2" fmla="*/ 25827 w 178227"/>
              <a:gd name="connsiteY2" fmla="*/ 0 h 280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227" h="280112">
                <a:moveTo>
                  <a:pt x="25827" y="0"/>
                </a:moveTo>
                <a:cubicBezTo>
                  <a:pt x="-20528" y="136525"/>
                  <a:pt x="-23068" y="370205"/>
                  <a:pt x="178227" y="243840"/>
                </a:cubicBezTo>
                <a:cubicBezTo>
                  <a:pt x="-53548" y="288290"/>
                  <a:pt x="69007" y="92710"/>
                  <a:pt x="25827" y="0"/>
                </a:cubicBezTo>
                <a:close/>
              </a:path>
            </a:pathLst>
          </a:custGeom>
          <a:solidFill>
            <a:srgbClr val="000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Mouth">
            <a:extLst>
              <a:ext uri="{FF2B5EF4-FFF2-40B4-BE49-F238E27FC236}">
                <a16:creationId xmlns:a16="http://schemas.microsoft.com/office/drawing/2014/main" id="{F0C71D95-A1F4-432F-20F1-7D9D044EF1EA}"/>
              </a:ext>
            </a:extLst>
          </p:cNvPr>
          <p:cNvSpPr/>
          <p:nvPr/>
        </p:nvSpPr>
        <p:spPr>
          <a:xfrm>
            <a:off x="5651400" y="3206216"/>
            <a:ext cx="788580" cy="114764"/>
          </a:xfrm>
          <a:custGeom>
            <a:avLst/>
            <a:gdLst>
              <a:gd name="connsiteX0" fmla="*/ 0 w 577215"/>
              <a:gd name="connsiteY0" fmla="*/ 15240 h 89535"/>
              <a:gd name="connsiteX1" fmla="*/ 577215 w 577215"/>
              <a:gd name="connsiteY1" fmla="*/ 0 h 89535"/>
              <a:gd name="connsiteX2" fmla="*/ 293370 w 577215"/>
              <a:gd name="connsiteY2" fmla="*/ 89535 h 89535"/>
              <a:gd name="connsiteX3" fmla="*/ 0 w 577215"/>
              <a:gd name="connsiteY3" fmla="*/ 15240 h 89535"/>
              <a:gd name="connsiteX0" fmla="*/ 0 w 577215"/>
              <a:gd name="connsiteY0" fmla="*/ 15240 h 89535"/>
              <a:gd name="connsiteX1" fmla="*/ 577215 w 577215"/>
              <a:gd name="connsiteY1" fmla="*/ 0 h 89535"/>
              <a:gd name="connsiteX2" fmla="*/ 306705 w 577215"/>
              <a:gd name="connsiteY2" fmla="*/ 87630 h 89535"/>
              <a:gd name="connsiteX3" fmla="*/ 293370 w 577215"/>
              <a:gd name="connsiteY3" fmla="*/ 89535 h 89535"/>
              <a:gd name="connsiteX4" fmla="*/ 0 w 577215"/>
              <a:gd name="connsiteY4" fmla="*/ 15240 h 89535"/>
              <a:gd name="connsiteX0" fmla="*/ 0 w 577215"/>
              <a:gd name="connsiteY0" fmla="*/ 15240 h 89535"/>
              <a:gd name="connsiteX1" fmla="*/ 577215 w 577215"/>
              <a:gd name="connsiteY1" fmla="*/ 0 h 89535"/>
              <a:gd name="connsiteX2" fmla="*/ 293370 w 577215"/>
              <a:gd name="connsiteY2" fmla="*/ 89535 h 89535"/>
              <a:gd name="connsiteX3" fmla="*/ 0 w 577215"/>
              <a:gd name="connsiteY3" fmla="*/ 15240 h 89535"/>
              <a:gd name="connsiteX0" fmla="*/ 0 w 577215"/>
              <a:gd name="connsiteY0" fmla="*/ 15240 h 89535"/>
              <a:gd name="connsiteX1" fmla="*/ 577215 w 577215"/>
              <a:gd name="connsiteY1" fmla="*/ 0 h 89535"/>
              <a:gd name="connsiteX2" fmla="*/ 312420 w 577215"/>
              <a:gd name="connsiteY2" fmla="*/ 83820 h 89535"/>
              <a:gd name="connsiteX3" fmla="*/ 293370 w 577215"/>
              <a:gd name="connsiteY3" fmla="*/ 89535 h 89535"/>
              <a:gd name="connsiteX4" fmla="*/ 0 w 577215"/>
              <a:gd name="connsiteY4" fmla="*/ 15240 h 89535"/>
              <a:gd name="connsiteX0" fmla="*/ 0 w 577215"/>
              <a:gd name="connsiteY0" fmla="*/ 15240 h 89535"/>
              <a:gd name="connsiteX1" fmla="*/ 577215 w 577215"/>
              <a:gd name="connsiteY1" fmla="*/ 0 h 89535"/>
              <a:gd name="connsiteX2" fmla="*/ 327660 w 577215"/>
              <a:gd name="connsiteY2" fmla="*/ 81915 h 89535"/>
              <a:gd name="connsiteX3" fmla="*/ 312420 w 577215"/>
              <a:gd name="connsiteY3" fmla="*/ 83820 h 89535"/>
              <a:gd name="connsiteX4" fmla="*/ 293370 w 577215"/>
              <a:gd name="connsiteY4" fmla="*/ 89535 h 89535"/>
              <a:gd name="connsiteX5" fmla="*/ 0 w 577215"/>
              <a:gd name="connsiteY5" fmla="*/ 15240 h 89535"/>
              <a:gd name="connsiteX0" fmla="*/ 0 w 577215"/>
              <a:gd name="connsiteY0" fmla="*/ 15240 h 89535"/>
              <a:gd name="connsiteX1" fmla="*/ 577215 w 577215"/>
              <a:gd name="connsiteY1" fmla="*/ 0 h 89535"/>
              <a:gd name="connsiteX2" fmla="*/ 312420 w 577215"/>
              <a:gd name="connsiteY2" fmla="*/ 83820 h 89535"/>
              <a:gd name="connsiteX3" fmla="*/ 293370 w 577215"/>
              <a:gd name="connsiteY3" fmla="*/ 89535 h 89535"/>
              <a:gd name="connsiteX4" fmla="*/ 0 w 577215"/>
              <a:gd name="connsiteY4" fmla="*/ 15240 h 89535"/>
              <a:gd name="connsiteX0" fmla="*/ 0 w 577215"/>
              <a:gd name="connsiteY0" fmla="*/ 15240 h 89535"/>
              <a:gd name="connsiteX1" fmla="*/ 577215 w 577215"/>
              <a:gd name="connsiteY1" fmla="*/ 0 h 89535"/>
              <a:gd name="connsiteX2" fmla="*/ 293370 w 577215"/>
              <a:gd name="connsiteY2" fmla="*/ 89535 h 89535"/>
              <a:gd name="connsiteX3" fmla="*/ 0 w 577215"/>
              <a:gd name="connsiteY3" fmla="*/ 15240 h 89535"/>
              <a:gd name="connsiteX0" fmla="*/ 0 w 577215"/>
              <a:gd name="connsiteY0" fmla="*/ 15240 h 15240"/>
              <a:gd name="connsiteX1" fmla="*/ 577215 w 577215"/>
              <a:gd name="connsiteY1" fmla="*/ 0 h 15240"/>
              <a:gd name="connsiteX2" fmla="*/ 0 w 577215"/>
              <a:gd name="connsiteY2" fmla="*/ 15240 h 15240"/>
              <a:gd name="connsiteX0" fmla="*/ 0 w 577215"/>
              <a:gd name="connsiteY0" fmla="*/ 15240 h 59428"/>
              <a:gd name="connsiteX1" fmla="*/ 577215 w 577215"/>
              <a:gd name="connsiteY1" fmla="*/ 0 h 59428"/>
              <a:gd name="connsiteX2" fmla="*/ 0 w 577215"/>
              <a:gd name="connsiteY2" fmla="*/ 15240 h 59428"/>
              <a:gd name="connsiteX0" fmla="*/ 0 w 577215"/>
              <a:gd name="connsiteY0" fmla="*/ 33341 h 77529"/>
              <a:gd name="connsiteX1" fmla="*/ 577215 w 577215"/>
              <a:gd name="connsiteY1" fmla="*/ 18101 h 77529"/>
              <a:gd name="connsiteX2" fmla="*/ 0 w 577215"/>
              <a:gd name="connsiteY2" fmla="*/ 33341 h 77529"/>
              <a:gd name="connsiteX0" fmla="*/ 0 w 577215"/>
              <a:gd name="connsiteY0" fmla="*/ 33341 h 105080"/>
              <a:gd name="connsiteX1" fmla="*/ 577215 w 577215"/>
              <a:gd name="connsiteY1" fmla="*/ 18101 h 105080"/>
              <a:gd name="connsiteX2" fmla="*/ 0 w 577215"/>
              <a:gd name="connsiteY2" fmla="*/ 33341 h 105080"/>
              <a:gd name="connsiteX0" fmla="*/ 0 w 577215"/>
              <a:gd name="connsiteY0" fmla="*/ 15240 h 86979"/>
              <a:gd name="connsiteX1" fmla="*/ 577215 w 577215"/>
              <a:gd name="connsiteY1" fmla="*/ 0 h 86979"/>
              <a:gd name="connsiteX2" fmla="*/ 0 w 577215"/>
              <a:gd name="connsiteY2" fmla="*/ 15240 h 86979"/>
              <a:gd name="connsiteX0" fmla="*/ 0 w 577215"/>
              <a:gd name="connsiteY0" fmla="*/ 15240 h 86979"/>
              <a:gd name="connsiteX1" fmla="*/ 577215 w 577215"/>
              <a:gd name="connsiteY1" fmla="*/ 0 h 86979"/>
              <a:gd name="connsiteX2" fmla="*/ 0 w 577215"/>
              <a:gd name="connsiteY2" fmla="*/ 15240 h 8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7215" h="86979">
                <a:moveTo>
                  <a:pt x="0" y="15240"/>
                </a:moveTo>
                <a:cubicBezTo>
                  <a:pt x="148590" y="99695"/>
                  <a:pt x="392430" y="127000"/>
                  <a:pt x="577215" y="0"/>
                </a:cubicBezTo>
                <a:cubicBezTo>
                  <a:pt x="382905" y="62230"/>
                  <a:pt x="148590" y="48260"/>
                  <a:pt x="0" y="15240"/>
                </a:cubicBezTo>
                <a:close/>
              </a:path>
            </a:pathLst>
          </a:custGeom>
          <a:solidFill>
            <a:srgbClr val="000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" name="Bidy">
            <a:extLst>
              <a:ext uri="{FF2B5EF4-FFF2-40B4-BE49-F238E27FC236}">
                <a16:creationId xmlns:a16="http://schemas.microsoft.com/office/drawing/2014/main" id="{B5E5D997-236E-0B89-523C-A2C1DD8AFD07}"/>
              </a:ext>
            </a:extLst>
          </p:cNvPr>
          <p:cNvGrpSpPr/>
          <p:nvPr/>
        </p:nvGrpSpPr>
        <p:grpSpPr>
          <a:xfrm>
            <a:off x="3195568" y="4830352"/>
            <a:ext cx="5700242" cy="2019843"/>
            <a:chOff x="3215640" y="4892040"/>
            <a:chExt cx="4640580" cy="1676400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F60615C-00D3-6DB6-D9AA-F706F012E241}"/>
                </a:ext>
              </a:extLst>
            </p:cNvPr>
            <p:cNvSpPr/>
            <p:nvPr/>
          </p:nvSpPr>
          <p:spPr>
            <a:xfrm>
              <a:off x="4205702" y="4892040"/>
              <a:ext cx="2610387" cy="348886"/>
            </a:xfrm>
            <a:custGeom>
              <a:avLst/>
              <a:gdLst>
                <a:gd name="connsiteX0" fmla="*/ 0 w 2579370"/>
                <a:gd name="connsiteY0" fmla="*/ 133350 h 133350"/>
                <a:gd name="connsiteX1" fmla="*/ 251460 w 2579370"/>
                <a:gd name="connsiteY1" fmla="*/ 15240 h 133350"/>
                <a:gd name="connsiteX2" fmla="*/ 2183130 w 2579370"/>
                <a:gd name="connsiteY2" fmla="*/ 0 h 133350"/>
                <a:gd name="connsiteX3" fmla="*/ 2579370 w 2579370"/>
                <a:gd name="connsiteY3" fmla="*/ 121920 h 133350"/>
                <a:gd name="connsiteX4" fmla="*/ 0 w 2579370"/>
                <a:gd name="connsiteY4" fmla="*/ 133350 h 133350"/>
                <a:gd name="connsiteX0" fmla="*/ 0 w 2579370"/>
                <a:gd name="connsiteY0" fmla="*/ 133350 h 262502"/>
                <a:gd name="connsiteX1" fmla="*/ 251460 w 2579370"/>
                <a:gd name="connsiteY1" fmla="*/ 15240 h 262502"/>
                <a:gd name="connsiteX2" fmla="*/ 2183130 w 2579370"/>
                <a:gd name="connsiteY2" fmla="*/ 0 h 262502"/>
                <a:gd name="connsiteX3" fmla="*/ 2579370 w 2579370"/>
                <a:gd name="connsiteY3" fmla="*/ 121920 h 262502"/>
                <a:gd name="connsiteX4" fmla="*/ 0 w 2579370"/>
                <a:gd name="connsiteY4" fmla="*/ 133350 h 262502"/>
                <a:gd name="connsiteX0" fmla="*/ 0 w 2579370"/>
                <a:gd name="connsiteY0" fmla="*/ 133350 h 316575"/>
                <a:gd name="connsiteX1" fmla="*/ 251460 w 2579370"/>
                <a:gd name="connsiteY1" fmla="*/ 15240 h 316575"/>
                <a:gd name="connsiteX2" fmla="*/ 2183130 w 2579370"/>
                <a:gd name="connsiteY2" fmla="*/ 0 h 316575"/>
                <a:gd name="connsiteX3" fmla="*/ 2579370 w 2579370"/>
                <a:gd name="connsiteY3" fmla="*/ 121920 h 316575"/>
                <a:gd name="connsiteX4" fmla="*/ 0 w 2579370"/>
                <a:gd name="connsiteY4" fmla="*/ 133350 h 316575"/>
                <a:gd name="connsiteX0" fmla="*/ 0 w 2579370"/>
                <a:gd name="connsiteY0" fmla="*/ 133350 h 316575"/>
                <a:gd name="connsiteX1" fmla="*/ 251460 w 2579370"/>
                <a:gd name="connsiteY1" fmla="*/ 15240 h 316575"/>
                <a:gd name="connsiteX2" fmla="*/ 2183130 w 2579370"/>
                <a:gd name="connsiteY2" fmla="*/ 0 h 316575"/>
                <a:gd name="connsiteX3" fmla="*/ 2579370 w 2579370"/>
                <a:gd name="connsiteY3" fmla="*/ 121920 h 316575"/>
                <a:gd name="connsiteX4" fmla="*/ 0 w 2579370"/>
                <a:gd name="connsiteY4" fmla="*/ 133350 h 316575"/>
                <a:gd name="connsiteX0" fmla="*/ 0 w 2579370"/>
                <a:gd name="connsiteY0" fmla="*/ 133350 h 316575"/>
                <a:gd name="connsiteX1" fmla="*/ 251460 w 2579370"/>
                <a:gd name="connsiteY1" fmla="*/ 15240 h 316575"/>
                <a:gd name="connsiteX2" fmla="*/ 2183130 w 2579370"/>
                <a:gd name="connsiteY2" fmla="*/ 0 h 316575"/>
                <a:gd name="connsiteX3" fmla="*/ 2579370 w 2579370"/>
                <a:gd name="connsiteY3" fmla="*/ 121920 h 316575"/>
                <a:gd name="connsiteX4" fmla="*/ 0 w 2579370"/>
                <a:gd name="connsiteY4" fmla="*/ 133350 h 316575"/>
                <a:gd name="connsiteX0" fmla="*/ 0 w 2579370"/>
                <a:gd name="connsiteY0" fmla="*/ 133350 h 316575"/>
                <a:gd name="connsiteX1" fmla="*/ 251460 w 2579370"/>
                <a:gd name="connsiteY1" fmla="*/ 15240 h 316575"/>
                <a:gd name="connsiteX2" fmla="*/ 2183130 w 2579370"/>
                <a:gd name="connsiteY2" fmla="*/ 0 h 316575"/>
                <a:gd name="connsiteX3" fmla="*/ 2579370 w 2579370"/>
                <a:gd name="connsiteY3" fmla="*/ 121920 h 316575"/>
                <a:gd name="connsiteX4" fmla="*/ 0 w 2579370"/>
                <a:gd name="connsiteY4" fmla="*/ 133350 h 316575"/>
                <a:gd name="connsiteX0" fmla="*/ 0 w 2579370"/>
                <a:gd name="connsiteY0" fmla="*/ 133350 h 316575"/>
                <a:gd name="connsiteX1" fmla="*/ 251460 w 2579370"/>
                <a:gd name="connsiteY1" fmla="*/ 15240 h 316575"/>
                <a:gd name="connsiteX2" fmla="*/ 2183130 w 2579370"/>
                <a:gd name="connsiteY2" fmla="*/ 0 h 316575"/>
                <a:gd name="connsiteX3" fmla="*/ 2579370 w 2579370"/>
                <a:gd name="connsiteY3" fmla="*/ 121920 h 316575"/>
                <a:gd name="connsiteX4" fmla="*/ 0 w 2579370"/>
                <a:gd name="connsiteY4" fmla="*/ 133350 h 316575"/>
                <a:gd name="connsiteX0" fmla="*/ 0 w 2579370"/>
                <a:gd name="connsiteY0" fmla="*/ 133350 h 316575"/>
                <a:gd name="connsiteX1" fmla="*/ 251460 w 2579370"/>
                <a:gd name="connsiteY1" fmla="*/ 15240 h 316575"/>
                <a:gd name="connsiteX2" fmla="*/ 2183130 w 2579370"/>
                <a:gd name="connsiteY2" fmla="*/ 0 h 316575"/>
                <a:gd name="connsiteX3" fmla="*/ 2579370 w 2579370"/>
                <a:gd name="connsiteY3" fmla="*/ 121920 h 316575"/>
                <a:gd name="connsiteX4" fmla="*/ 0 w 2579370"/>
                <a:gd name="connsiteY4" fmla="*/ 133350 h 316575"/>
                <a:gd name="connsiteX0" fmla="*/ 0 w 2579370"/>
                <a:gd name="connsiteY0" fmla="*/ 133350 h 316575"/>
                <a:gd name="connsiteX1" fmla="*/ 251460 w 2579370"/>
                <a:gd name="connsiteY1" fmla="*/ 15240 h 316575"/>
                <a:gd name="connsiteX2" fmla="*/ 2183130 w 2579370"/>
                <a:gd name="connsiteY2" fmla="*/ 0 h 316575"/>
                <a:gd name="connsiteX3" fmla="*/ 2579370 w 2579370"/>
                <a:gd name="connsiteY3" fmla="*/ 121920 h 316575"/>
                <a:gd name="connsiteX4" fmla="*/ 0 w 2579370"/>
                <a:gd name="connsiteY4" fmla="*/ 133350 h 316575"/>
                <a:gd name="connsiteX0" fmla="*/ 0 w 2610387"/>
                <a:gd name="connsiteY0" fmla="*/ 127026 h 312907"/>
                <a:gd name="connsiteX1" fmla="*/ 282477 w 2610387"/>
                <a:gd name="connsiteY1" fmla="*/ 15240 h 312907"/>
                <a:gd name="connsiteX2" fmla="*/ 2214147 w 2610387"/>
                <a:gd name="connsiteY2" fmla="*/ 0 h 312907"/>
                <a:gd name="connsiteX3" fmla="*/ 2610387 w 2610387"/>
                <a:gd name="connsiteY3" fmla="*/ 121920 h 312907"/>
                <a:gd name="connsiteX4" fmla="*/ 0 w 2610387"/>
                <a:gd name="connsiteY4" fmla="*/ 127026 h 312907"/>
                <a:gd name="connsiteX0" fmla="*/ 0 w 2610387"/>
                <a:gd name="connsiteY0" fmla="*/ 127026 h 329868"/>
                <a:gd name="connsiteX1" fmla="*/ 282477 w 2610387"/>
                <a:gd name="connsiteY1" fmla="*/ 15240 h 329868"/>
                <a:gd name="connsiteX2" fmla="*/ 2214147 w 2610387"/>
                <a:gd name="connsiteY2" fmla="*/ 0 h 329868"/>
                <a:gd name="connsiteX3" fmla="*/ 2610387 w 2610387"/>
                <a:gd name="connsiteY3" fmla="*/ 121920 h 329868"/>
                <a:gd name="connsiteX4" fmla="*/ 0 w 2610387"/>
                <a:gd name="connsiteY4" fmla="*/ 127026 h 329868"/>
                <a:gd name="connsiteX0" fmla="*/ 0 w 2610387"/>
                <a:gd name="connsiteY0" fmla="*/ 127026 h 348885"/>
                <a:gd name="connsiteX1" fmla="*/ 282477 w 2610387"/>
                <a:gd name="connsiteY1" fmla="*/ 15240 h 348885"/>
                <a:gd name="connsiteX2" fmla="*/ 2214147 w 2610387"/>
                <a:gd name="connsiteY2" fmla="*/ 0 h 348885"/>
                <a:gd name="connsiteX3" fmla="*/ 2610387 w 2610387"/>
                <a:gd name="connsiteY3" fmla="*/ 121920 h 348885"/>
                <a:gd name="connsiteX4" fmla="*/ 0 w 2610387"/>
                <a:gd name="connsiteY4" fmla="*/ 127026 h 348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0387" h="348885">
                  <a:moveTo>
                    <a:pt x="0" y="127026"/>
                  </a:moveTo>
                  <a:cubicBezTo>
                    <a:pt x="80010" y="72416"/>
                    <a:pt x="194847" y="43180"/>
                    <a:pt x="282477" y="15240"/>
                  </a:cubicBezTo>
                  <a:cubicBezTo>
                    <a:pt x="905412" y="198755"/>
                    <a:pt x="1638837" y="130810"/>
                    <a:pt x="2214147" y="0"/>
                  </a:cubicBezTo>
                  <a:cubicBezTo>
                    <a:pt x="2353847" y="25400"/>
                    <a:pt x="2485927" y="60325"/>
                    <a:pt x="2610387" y="121920"/>
                  </a:cubicBezTo>
                  <a:cubicBezTo>
                    <a:pt x="1801813" y="380769"/>
                    <a:pt x="859302" y="463409"/>
                    <a:pt x="0" y="127026"/>
                  </a:cubicBezTo>
                  <a:close/>
                </a:path>
              </a:pathLst>
            </a:custGeom>
            <a:solidFill>
              <a:srgbClr val="C8C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07ED8AF-9130-7381-D803-CD5BB5DD9548}"/>
                </a:ext>
              </a:extLst>
            </p:cNvPr>
            <p:cNvSpPr/>
            <p:nvPr/>
          </p:nvSpPr>
          <p:spPr>
            <a:xfrm>
              <a:off x="3215640" y="5006340"/>
              <a:ext cx="4640580" cy="1562100"/>
            </a:xfrm>
            <a:custGeom>
              <a:avLst/>
              <a:gdLst>
                <a:gd name="connsiteX0" fmla="*/ 0 w 4640580"/>
                <a:gd name="connsiteY0" fmla="*/ 1562100 h 1562100"/>
                <a:gd name="connsiteX1" fmla="*/ 4640580 w 4640580"/>
                <a:gd name="connsiteY1" fmla="*/ 1562100 h 1562100"/>
                <a:gd name="connsiteX2" fmla="*/ 3596640 w 4640580"/>
                <a:gd name="connsiteY2" fmla="*/ 0 h 1562100"/>
                <a:gd name="connsiteX3" fmla="*/ 990600 w 4640580"/>
                <a:gd name="connsiteY3" fmla="*/ 7620 h 1562100"/>
                <a:gd name="connsiteX4" fmla="*/ 0 w 4640580"/>
                <a:gd name="connsiteY4" fmla="*/ 1562100 h 1562100"/>
                <a:gd name="connsiteX0" fmla="*/ 0 w 4640580"/>
                <a:gd name="connsiteY0" fmla="*/ 1562100 h 1562100"/>
                <a:gd name="connsiteX1" fmla="*/ 4640580 w 4640580"/>
                <a:gd name="connsiteY1" fmla="*/ 1562100 h 1562100"/>
                <a:gd name="connsiteX2" fmla="*/ 3596640 w 4640580"/>
                <a:gd name="connsiteY2" fmla="*/ 0 h 1562100"/>
                <a:gd name="connsiteX3" fmla="*/ 990600 w 4640580"/>
                <a:gd name="connsiteY3" fmla="*/ 7620 h 1562100"/>
                <a:gd name="connsiteX4" fmla="*/ 0 w 4640580"/>
                <a:gd name="connsiteY4" fmla="*/ 1562100 h 1562100"/>
                <a:gd name="connsiteX0" fmla="*/ 0 w 4640580"/>
                <a:gd name="connsiteY0" fmla="*/ 1562100 h 1562100"/>
                <a:gd name="connsiteX1" fmla="*/ 4640580 w 4640580"/>
                <a:gd name="connsiteY1" fmla="*/ 1562100 h 1562100"/>
                <a:gd name="connsiteX2" fmla="*/ 3596640 w 4640580"/>
                <a:gd name="connsiteY2" fmla="*/ 0 h 1562100"/>
                <a:gd name="connsiteX3" fmla="*/ 990600 w 4640580"/>
                <a:gd name="connsiteY3" fmla="*/ 7620 h 1562100"/>
                <a:gd name="connsiteX4" fmla="*/ 0 w 4640580"/>
                <a:gd name="connsiteY4" fmla="*/ 1562100 h 1562100"/>
                <a:gd name="connsiteX0" fmla="*/ 0 w 4640580"/>
                <a:gd name="connsiteY0" fmla="*/ 1562100 h 1562100"/>
                <a:gd name="connsiteX1" fmla="*/ 4640580 w 4640580"/>
                <a:gd name="connsiteY1" fmla="*/ 1562100 h 1562100"/>
                <a:gd name="connsiteX2" fmla="*/ 3596640 w 4640580"/>
                <a:gd name="connsiteY2" fmla="*/ 0 h 1562100"/>
                <a:gd name="connsiteX3" fmla="*/ 990600 w 4640580"/>
                <a:gd name="connsiteY3" fmla="*/ 7620 h 1562100"/>
                <a:gd name="connsiteX4" fmla="*/ 0 w 4640580"/>
                <a:gd name="connsiteY4" fmla="*/ 1562100 h 1562100"/>
                <a:gd name="connsiteX0" fmla="*/ 0 w 4640580"/>
                <a:gd name="connsiteY0" fmla="*/ 1562100 h 1562100"/>
                <a:gd name="connsiteX1" fmla="*/ 4640580 w 4640580"/>
                <a:gd name="connsiteY1" fmla="*/ 1562100 h 1562100"/>
                <a:gd name="connsiteX2" fmla="*/ 3596640 w 4640580"/>
                <a:gd name="connsiteY2" fmla="*/ 0 h 1562100"/>
                <a:gd name="connsiteX3" fmla="*/ 990600 w 4640580"/>
                <a:gd name="connsiteY3" fmla="*/ 7620 h 1562100"/>
                <a:gd name="connsiteX4" fmla="*/ 0 w 4640580"/>
                <a:gd name="connsiteY4" fmla="*/ 1562100 h 1562100"/>
                <a:gd name="connsiteX0" fmla="*/ 0 w 4640580"/>
                <a:gd name="connsiteY0" fmla="*/ 1562100 h 1562100"/>
                <a:gd name="connsiteX1" fmla="*/ 4640580 w 4640580"/>
                <a:gd name="connsiteY1" fmla="*/ 1562100 h 1562100"/>
                <a:gd name="connsiteX2" fmla="*/ 3596640 w 4640580"/>
                <a:gd name="connsiteY2" fmla="*/ 0 h 1562100"/>
                <a:gd name="connsiteX3" fmla="*/ 990600 w 4640580"/>
                <a:gd name="connsiteY3" fmla="*/ 7620 h 1562100"/>
                <a:gd name="connsiteX4" fmla="*/ 0 w 4640580"/>
                <a:gd name="connsiteY4" fmla="*/ 1562100 h 1562100"/>
                <a:gd name="connsiteX0" fmla="*/ 0 w 4640580"/>
                <a:gd name="connsiteY0" fmla="*/ 1562100 h 1562100"/>
                <a:gd name="connsiteX1" fmla="*/ 4640580 w 4640580"/>
                <a:gd name="connsiteY1" fmla="*/ 1562100 h 1562100"/>
                <a:gd name="connsiteX2" fmla="*/ 3596640 w 4640580"/>
                <a:gd name="connsiteY2" fmla="*/ 0 h 1562100"/>
                <a:gd name="connsiteX3" fmla="*/ 990600 w 4640580"/>
                <a:gd name="connsiteY3" fmla="*/ 7620 h 1562100"/>
                <a:gd name="connsiteX4" fmla="*/ 0 w 4640580"/>
                <a:gd name="connsiteY4" fmla="*/ 1562100 h 156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40580" h="1562100">
                  <a:moveTo>
                    <a:pt x="0" y="1562100"/>
                  </a:moveTo>
                  <a:lnTo>
                    <a:pt x="4640580" y="1562100"/>
                  </a:lnTo>
                  <a:cubicBezTo>
                    <a:pt x="4544060" y="847090"/>
                    <a:pt x="4116070" y="261620"/>
                    <a:pt x="3596640" y="0"/>
                  </a:cubicBezTo>
                  <a:cubicBezTo>
                    <a:pt x="2785110" y="246380"/>
                    <a:pt x="1878330" y="287020"/>
                    <a:pt x="990600" y="7620"/>
                  </a:cubicBezTo>
                  <a:cubicBezTo>
                    <a:pt x="709930" y="270510"/>
                    <a:pt x="116840" y="472440"/>
                    <a:pt x="0" y="1562100"/>
                  </a:cubicBezTo>
                  <a:close/>
                </a:path>
              </a:pathLst>
            </a:custGeom>
            <a:solidFill>
              <a:srgbClr val="B64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14335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500"/>
    </mc:Choice>
    <mc:Fallback xmlns="">
      <p:transition spd="slow" advClick="0" advTm="3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autoRev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33333E-6 1.48148E-6 L -3.33333E-6 -0.0150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33333E-6 1.48148E-6 L -3.33333E-6 -0.01505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33333E-6 1.48148E-6 L -3.33333E-6 -0.01505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autoRev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75E-6 4.81481E-6 L -3.75E-6 0.0155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6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autoRev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75E-6 4.81481E-6 L -3.75E-6 0.0155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6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autoRev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75E-6 4.81481E-6 L -3.75E-6 0.0155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6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autoRev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75E-6 4.81481E-6 L -3.75E-6 0.0155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6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autoRev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75E-6 4.81481E-6 L -3.75E-6 0.0155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6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" presetClass="emph" presetSubtype="0" autoRev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0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autoRev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00000" y="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rgbClr val="FFD7CD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ack Hair">
            <a:extLst>
              <a:ext uri="{FF2B5EF4-FFF2-40B4-BE49-F238E27FC236}">
                <a16:creationId xmlns:a16="http://schemas.microsoft.com/office/drawing/2014/main" id="{D0185C33-38E8-099C-7C99-CB7AB068BE57}"/>
              </a:ext>
            </a:extLst>
          </p:cNvPr>
          <p:cNvSpPr/>
          <p:nvPr/>
        </p:nvSpPr>
        <p:spPr>
          <a:xfrm>
            <a:off x="3544016" y="320500"/>
            <a:ext cx="5003347" cy="4157236"/>
          </a:xfrm>
          <a:custGeom>
            <a:avLst/>
            <a:gdLst>
              <a:gd name="connsiteX0" fmla="*/ 3362036 w 4073236"/>
              <a:gd name="connsiteY0" fmla="*/ 3278909 h 3362037"/>
              <a:gd name="connsiteX1" fmla="*/ 4073236 w 4073236"/>
              <a:gd name="connsiteY1" fmla="*/ 2881746 h 3362037"/>
              <a:gd name="connsiteX2" fmla="*/ 3094182 w 4073236"/>
              <a:gd name="connsiteY2" fmla="*/ 508000 h 3362037"/>
              <a:gd name="connsiteX3" fmla="*/ 2530764 w 4073236"/>
              <a:gd name="connsiteY3" fmla="*/ 175491 h 3362037"/>
              <a:gd name="connsiteX4" fmla="*/ 1856509 w 4073236"/>
              <a:gd name="connsiteY4" fmla="*/ 0 h 3362037"/>
              <a:gd name="connsiteX5" fmla="*/ 1006764 w 4073236"/>
              <a:gd name="connsiteY5" fmla="*/ 498764 h 3362037"/>
              <a:gd name="connsiteX6" fmla="*/ 748146 w 4073236"/>
              <a:gd name="connsiteY6" fmla="*/ 1089891 h 3362037"/>
              <a:gd name="connsiteX7" fmla="*/ 452582 w 4073236"/>
              <a:gd name="connsiteY7" fmla="*/ 2050473 h 3362037"/>
              <a:gd name="connsiteX8" fmla="*/ 0 w 4073236"/>
              <a:gd name="connsiteY8" fmla="*/ 2909455 h 3362037"/>
              <a:gd name="connsiteX9" fmla="*/ 683491 w 4073236"/>
              <a:gd name="connsiteY9" fmla="*/ 3269673 h 3362037"/>
              <a:gd name="connsiteX10" fmla="*/ 895927 w 4073236"/>
              <a:gd name="connsiteY10" fmla="*/ 2567709 h 3362037"/>
              <a:gd name="connsiteX11" fmla="*/ 794327 w 4073236"/>
              <a:gd name="connsiteY11" fmla="*/ 3288146 h 3362037"/>
              <a:gd name="connsiteX12" fmla="*/ 3214255 w 4073236"/>
              <a:gd name="connsiteY12" fmla="*/ 3362037 h 3362037"/>
              <a:gd name="connsiteX13" fmla="*/ 3168073 w 4073236"/>
              <a:gd name="connsiteY13" fmla="*/ 2826328 h 3362037"/>
              <a:gd name="connsiteX14" fmla="*/ 3362036 w 4073236"/>
              <a:gd name="connsiteY14" fmla="*/ 3278909 h 3362037"/>
              <a:gd name="connsiteX0" fmla="*/ 3362036 w 4073236"/>
              <a:gd name="connsiteY0" fmla="*/ 3278909 h 3294981"/>
              <a:gd name="connsiteX1" fmla="*/ 4073236 w 4073236"/>
              <a:gd name="connsiteY1" fmla="*/ 2881746 h 3294981"/>
              <a:gd name="connsiteX2" fmla="*/ 3094182 w 4073236"/>
              <a:gd name="connsiteY2" fmla="*/ 508000 h 3294981"/>
              <a:gd name="connsiteX3" fmla="*/ 2530764 w 4073236"/>
              <a:gd name="connsiteY3" fmla="*/ 175491 h 3294981"/>
              <a:gd name="connsiteX4" fmla="*/ 1856509 w 4073236"/>
              <a:gd name="connsiteY4" fmla="*/ 0 h 3294981"/>
              <a:gd name="connsiteX5" fmla="*/ 1006764 w 4073236"/>
              <a:gd name="connsiteY5" fmla="*/ 498764 h 3294981"/>
              <a:gd name="connsiteX6" fmla="*/ 748146 w 4073236"/>
              <a:gd name="connsiteY6" fmla="*/ 1089891 h 3294981"/>
              <a:gd name="connsiteX7" fmla="*/ 452582 w 4073236"/>
              <a:gd name="connsiteY7" fmla="*/ 2050473 h 3294981"/>
              <a:gd name="connsiteX8" fmla="*/ 0 w 4073236"/>
              <a:gd name="connsiteY8" fmla="*/ 2909455 h 3294981"/>
              <a:gd name="connsiteX9" fmla="*/ 683491 w 4073236"/>
              <a:gd name="connsiteY9" fmla="*/ 3269673 h 3294981"/>
              <a:gd name="connsiteX10" fmla="*/ 895927 w 4073236"/>
              <a:gd name="connsiteY10" fmla="*/ 2567709 h 3294981"/>
              <a:gd name="connsiteX11" fmla="*/ 794327 w 4073236"/>
              <a:gd name="connsiteY11" fmla="*/ 3288146 h 3294981"/>
              <a:gd name="connsiteX12" fmla="*/ 3244735 w 4073236"/>
              <a:gd name="connsiteY12" fmla="*/ 3294981 h 3294981"/>
              <a:gd name="connsiteX13" fmla="*/ 3168073 w 4073236"/>
              <a:gd name="connsiteY13" fmla="*/ 2826328 h 3294981"/>
              <a:gd name="connsiteX14" fmla="*/ 3362036 w 4073236"/>
              <a:gd name="connsiteY14" fmla="*/ 3278909 h 3294981"/>
              <a:gd name="connsiteX0" fmla="*/ 3362036 w 4073236"/>
              <a:gd name="connsiteY0" fmla="*/ 3278909 h 3294981"/>
              <a:gd name="connsiteX1" fmla="*/ 4073236 w 4073236"/>
              <a:gd name="connsiteY1" fmla="*/ 2881746 h 3294981"/>
              <a:gd name="connsiteX2" fmla="*/ 3094182 w 4073236"/>
              <a:gd name="connsiteY2" fmla="*/ 508000 h 3294981"/>
              <a:gd name="connsiteX3" fmla="*/ 2530764 w 4073236"/>
              <a:gd name="connsiteY3" fmla="*/ 175491 h 3294981"/>
              <a:gd name="connsiteX4" fmla="*/ 1856509 w 4073236"/>
              <a:gd name="connsiteY4" fmla="*/ 0 h 3294981"/>
              <a:gd name="connsiteX5" fmla="*/ 1006764 w 4073236"/>
              <a:gd name="connsiteY5" fmla="*/ 498764 h 3294981"/>
              <a:gd name="connsiteX6" fmla="*/ 748146 w 4073236"/>
              <a:gd name="connsiteY6" fmla="*/ 1089891 h 3294981"/>
              <a:gd name="connsiteX7" fmla="*/ 452582 w 4073236"/>
              <a:gd name="connsiteY7" fmla="*/ 2050473 h 3294981"/>
              <a:gd name="connsiteX8" fmla="*/ 0 w 4073236"/>
              <a:gd name="connsiteY8" fmla="*/ 2909455 h 3294981"/>
              <a:gd name="connsiteX9" fmla="*/ 683491 w 4073236"/>
              <a:gd name="connsiteY9" fmla="*/ 3269673 h 3294981"/>
              <a:gd name="connsiteX10" fmla="*/ 895927 w 4073236"/>
              <a:gd name="connsiteY10" fmla="*/ 2567709 h 3294981"/>
              <a:gd name="connsiteX11" fmla="*/ 794327 w 4073236"/>
              <a:gd name="connsiteY11" fmla="*/ 3288146 h 3294981"/>
              <a:gd name="connsiteX12" fmla="*/ 3244735 w 4073236"/>
              <a:gd name="connsiteY12" fmla="*/ 3294981 h 3294981"/>
              <a:gd name="connsiteX13" fmla="*/ 3168073 w 4073236"/>
              <a:gd name="connsiteY13" fmla="*/ 2826328 h 3294981"/>
              <a:gd name="connsiteX14" fmla="*/ 3362036 w 4073236"/>
              <a:gd name="connsiteY14" fmla="*/ 3278909 h 3294981"/>
              <a:gd name="connsiteX0" fmla="*/ 3362036 w 4073236"/>
              <a:gd name="connsiteY0" fmla="*/ 3278909 h 3294981"/>
              <a:gd name="connsiteX1" fmla="*/ 4073236 w 4073236"/>
              <a:gd name="connsiteY1" fmla="*/ 2881746 h 3294981"/>
              <a:gd name="connsiteX2" fmla="*/ 3094182 w 4073236"/>
              <a:gd name="connsiteY2" fmla="*/ 508000 h 3294981"/>
              <a:gd name="connsiteX3" fmla="*/ 2530764 w 4073236"/>
              <a:gd name="connsiteY3" fmla="*/ 175491 h 3294981"/>
              <a:gd name="connsiteX4" fmla="*/ 1856509 w 4073236"/>
              <a:gd name="connsiteY4" fmla="*/ 0 h 3294981"/>
              <a:gd name="connsiteX5" fmla="*/ 1006764 w 4073236"/>
              <a:gd name="connsiteY5" fmla="*/ 498764 h 3294981"/>
              <a:gd name="connsiteX6" fmla="*/ 748146 w 4073236"/>
              <a:gd name="connsiteY6" fmla="*/ 1089891 h 3294981"/>
              <a:gd name="connsiteX7" fmla="*/ 452582 w 4073236"/>
              <a:gd name="connsiteY7" fmla="*/ 2050473 h 3294981"/>
              <a:gd name="connsiteX8" fmla="*/ 0 w 4073236"/>
              <a:gd name="connsiteY8" fmla="*/ 2909455 h 3294981"/>
              <a:gd name="connsiteX9" fmla="*/ 683491 w 4073236"/>
              <a:gd name="connsiteY9" fmla="*/ 3269673 h 3294981"/>
              <a:gd name="connsiteX10" fmla="*/ 895927 w 4073236"/>
              <a:gd name="connsiteY10" fmla="*/ 2567709 h 3294981"/>
              <a:gd name="connsiteX11" fmla="*/ 794327 w 4073236"/>
              <a:gd name="connsiteY11" fmla="*/ 3288146 h 3294981"/>
              <a:gd name="connsiteX12" fmla="*/ 3244735 w 4073236"/>
              <a:gd name="connsiteY12" fmla="*/ 3294981 h 3294981"/>
              <a:gd name="connsiteX13" fmla="*/ 3168073 w 4073236"/>
              <a:gd name="connsiteY13" fmla="*/ 2826328 h 3294981"/>
              <a:gd name="connsiteX14" fmla="*/ 3362036 w 4073236"/>
              <a:gd name="connsiteY14" fmla="*/ 3278909 h 3294981"/>
              <a:gd name="connsiteX0" fmla="*/ 3362036 w 4073236"/>
              <a:gd name="connsiteY0" fmla="*/ 3278909 h 3294981"/>
              <a:gd name="connsiteX1" fmla="*/ 4073236 w 4073236"/>
              <a:gd name="connsiteY1" fmla="*/ 2881746 h 3294981"/>
              <a:gd name="connsiteX2" fmla="*/ 3094182 w 4073236"/>
              <a:gd name="connsiteY2" fmla="*/ 508000 h 3294981"/>
              <a:gd name="connsiteX3" fmla="*/ 2530764 w 4073236"/>
              <a:gd name="connsiteY3" fmla="*/ 175491 h 3294981"/>
              <a:gd name="connsiteX4" fmla="*/ 1856509 w 4073236"/>
              <a:gd name="connsiteY4" fmla="*/ 0 h 3294981"/>
              <a:gd name="connsiteX5" fmla="*/ 1006764 w 4073236"/>
              <a:gd name="connsiteY5" fmla="*/ 498764 h 3294981"/>
              <a:gd name="connsiteX6" fmla="*/ 748146 w 4073236"/>
              <a:gd name="connsiteY6" fmla="*/ 1089891 h 3294981"/>
              <a:gd name="connsiteX7" fmla="*/ 452582 w 4073236"/>
              <a:gd name="connsiteY7" fmla="*/ 2050473 h 3294981"/>
              <a:gd name="connsiteX8" fmla="*/ 0 w 4073236"/>
              <a:gd name="connsiteY8" fmla="*/ 2909455 h 3294981"/>
              <a:gd name="connsiteX9" fmla="*/ 683491 w 4073236"/>
              <a:gd name="connsiteY9" fmla="*/ 3269673 h 3294981"/>
              <a:gd name="connsiteX10" fmla="*/ 895927 w 4073236"/>
              <a:gd name="connsiteY10" fmla="*/ 2567709 h 3294981"/>
              <a:gd name="connsiteX11" fmla="*/ 794327 w 4073236"/>
              <a:gd name="connsiteY11" fmla="*/ 3288146 h 3294981"/>
              <a:gd name="connsiteX12" fmla="*/ 3244735 w 4073236"/>
              <a:gd name="connsiteY12" fmla="*/ 3294981 h 3294981"/>
              <a:gd name="connsiteX13" fmla="*/ 3168073 w 4073236"/>
              <a:gd name="connsiteY13" fmla="*/ 2826328 h 3294981"/>
              <a:gd name="connsiteX14" fmla="*/ 3362036 w 4073236"/>
              <a:gd name="connsiteY14" fmla="*/ 3278909 h 3294981"/>
              <a:gd name="connsiteX0" fmla="*/ 3362036 w 4073236"/>
              <a:gd name="connsiteY0" fmla="*/ 3278909 h 3294981"/>
              <a:gd name="connsiteX1" fmla="*/ 4073236 w 4073236"/>
              <a:gd name="connsiteY1" fmla="*/ 2881746 h 3294981"/>
              <a:gd name="connsiteX2" fmla="*/ 3094182 w 4073236"/>
              <a:gd name="connsiteY2" fmla="*/ 508000 h 3294981"/>
              <a:gd name="connsiteX3" fmla="*/ 2530764 w 4073236"/>
              <a:gd name="connsiteY3" fmla="*/ 175491 h 3294981"/>
              <a:gd name="connsiteX4" fmla="*/ 1856509 w 4073236"/>
              <a:gd name="connsiteY4" fmla="*/ 0 h 3294981"/>
              <a:gd name="connsiteX5" fmla="*/ 1006764 w 4073236"/>
              <a:gd name="connsiteY5" fmla="*/ 498764 h 3294981"/>
              <a:gd name="connsiteX6" fmla="*/ 748146 w 4073236"/>
              <a:gd name="connsiteY6" fmla="*/ 1089891 h 3294981"/>
              <a:gd name="connsiteX7" fmla="*/ 452582 w 4073236"/>
              <a:gd name="connsiteY7" fmla="*/ 2050473 h 3294981"/>
              <a:gd name="connsiteX8" fmla="*/ 0 w 4073236"/>
              <a:gd name="connsiteY8" fmla="*/ 2909455 h 3294981"/>
              <a:gd name="connsiteX9" fmla="*/ 683491 w 4073236"/>
              <a:gd name="connsiteY9" fmla="*/ 3269673 h 3294981"/>
              <a:gd name="connsiteX10" fmla="*/ 895927 w 4073236"/>
              <a:gd name="connsiteY10" fmla="*/ 2567709 h 3294981"/>
              <a:gd name="connsiteX11" fmla="*/ 794327 w 4073236"/>
              <a:gd name="connsiteY11" fmla="*/ 3288146 h 3294981"/>
              <a:gd name="connsiteX12" fmla="*/ 3244735 w 4073236"/>
              <a:gd name="connsiteY12" fmla="*/ 3294981 h 3294981"/>
              <a:gd name="connsiteX13" fmla="*/ 3168073 w 4073236"/>
              <a:gd name="connsiteY13" fmla="*/ 2826328 h 3294981"/>
              <a:gd name="connsiteX14" fmla="*/ 3362036 w 4073236"/>
              <a:gd name="connsiteY14" fmla="*/ 3278909 h 3294981"/>
              <a:gd name="connsiteX0" fmla="*/ 3362036 w 4073236"/>
              <a:gd name="connsiteY0" fmla="*/ 3278909 h 3294981"/>
              <a:gd name="connsiteX1" fmla="*/ 4073236 w 4073236"/>
              <a:gd name="connsiteY1" fmla="*/ 2881746 h 3294981"/>
              <a:gd name="connsiteX2" fmla="*/ 3094182 w 4073236"/>
              <a:gd name="connsiteY2" fmla="*/ 508000 h 3294981"/>
              <a:gd name="connsiteX3" fmla="*/ 2530764 w 4073236"/>
              <a:gd name="connsiteY3" fmla="*/ 175491 h 3294981"/>
              <a:gd name="connsiteX4" fmla="*/ 1856509 w 4073236"/>
              <a:gd name="connsiteY4" fmla="*/ 0 h 3294981"/>
              <a:gd name="connsiteX5" fmla="*/ 1006764 w 4073236"/>
              <a:gd name="connsiteY5" fmla="*/ 498764 h 3294981"/>
              <a:gd name="connsiteX6" fmla="*/ 748146 w 4073236"/>
              <a:gd name="connsiteY6" fmla="*/ 1089891 h 3294981"/>
              <a:gd name="connsiteX7" fmla="*/ 452582 w 4073236"/>
              <a:gd name="connsiteY7" fmla="*/ 2050473 h 3294981"/>
              <a:gd name="connsiteX8" fmla="*/ 0 w 4073236"/>
              <a:gd name="connsiteY8" fmla="*/ 2909455 h 3294981"/>
              <a:gd name="connsiteX9" fmla="*/ 683491 w 4073236"/>
              <a:gd name="connsiteY9" fmla="*/ 3269673 h 3294981"/>
              <a:gd name="connsiteX10" fmla="*/ 895927 w 4073236"/>
              <a:gd name="connsiteY10" fmla="*/ 2567709 h 3294981"/>
              <a:gd name="connsiteX11" fmla="*/ 794327 w 4073236"/>
              <a:gd name="connsiteY11" fmla="*/ 3288146 h 3294981"/>
              <a:gd name="connsiteX12" fmla="*/ 3244735 w 4073236"/>
              <a:gd name="connsiteY12" fmla="*/ 3294981 h 3294981"/>
              <a:gd name="connsiteX13" fmla="*/ 3168073 w 4073236"/>
              <a:gd name="connsiteY13" fmla="*/ 2826328 h 3294981"/>
              <a:gd name="connsiteX14" fmla="*/ 3362036 w 4073236"/>
              <a:gd name="connsiteY14" fmla="*/ 3278909 h 3294981"/>
              <a:gd name="connsiteX0" fmla="*/ 3362036 w 4073236"/>
              <a:gd name="connsiteY0" fmla="*/ 3278909 h 3294981"/>
              <a:gd name="connsiteX1" fmla="*/ 4073236 w 4073236"/>
              <a:gd name="connsiteY1" fmla="*/ 2881746 h 3294981"/>
              <a:gd name="connsiteX2" fmla="*/ 3094182 w 4073236"/>
              <a:gd name="connsiteY2" fmla="*/ 508000 h 3294981"/>
              <a:gd name="connsiteX3" fmla="*/ 2530764 w 4073236"/>
              <a:gd name="connsiteY3" fmla="*/ 175491 h 3294981"/>
              <a:gd name="connsiteX4" fmla="*/ 1856509 w 4073236"/>
              <a:gd name="connsiteY4" fmla="*/ 0 h 3294981"/>
              <a:gd name="connsiteX5" fmla="*/ 1006764 w 4073236"/>
              <a:gd name="connsiteY5" fmla="*/ 498764 h 3294981"/>
              <a:gd name="connsiteX6" fmla="*/ 748146 w 4073236"/>
              <a:gd name="connsiteY6" fmla="*/ 1089891 h 3294981"/>
              <a:gd name="connsiteX7" fmla="*/ 452582 w 4073236"/>
              <a:gd name="connsiteY7" fmla="*/ 2050473 h 3294981"/>
              <a:gd name="connsiteX8" fmla="*/ 0 w 4073236"/>
              <a:gd name="connsiteY8" fmla="*/ 2909455 h 3294981"/>
              <a:gd name="connsiteX9" fmla="*/ 683491 w 4073236"/>
              <a:gd name="connsiteY9" fmla="*/ 3269673 h 3294981"/>
              <a:gd name="connsiteX10" fmla="*/ 895927 w 4073236"/>
              <a:gd name="connsiteY10" fmla="*/ 2567709 h 3294981"/>
              <a:gd name="connsiteX11" fmla="*/ 794327 w 4073236"/>
              <a:gd name="connsiteY11" fmla="*/ 3288146 h 3294981"/>
              <a:gd name="connsiteX12" fmla="*/ 3244735 w 4073236"/>
              <a:gd name="connsiteY12" fmla="*/ 3294981 h 3294981"/>
              <a:gd name="connsiteX13" fmla="*/ 3168073 w 4073236"/>
              <a:gd name="connsiteY13" fmla="*/ 2826328 h 3294981"/>
              <a:gd name="connsiteX14" fmla="*/ 3362036 w 4073236"/>
              <a:gd name="connsiteY14" fmla="*/ 3278909 h 3294981"/>
              <a:gd name="connsiteX0" fmla="*/ 3362036 w 4073236"/>
              <a:gd name="connsiteY0" fmla="*/ 3278909 h 3294981"/>
              <a:gd name="connsiteX1" fmla="*/ 4073236 w 4073236"/>
              <a:gd name="connsiteY1" fmla="*/ 2881746 h 3294981"/>
              <a:gd name="connsiteX2" fmla="*/ 3094182 w 4073236"/>
              <a:gd name="connsiteY2" fmla="*/ 508000 h 3294981"/>
              <a:gd name="connsiteX3" fmla="*/ 2530764 w 4073236"/>
              <a:gd name="connsiteY3" fmla="*/ 175491 h 3294981"/>
              <a:gd name="connsiteX4" fmla="*/ 1856509 w 4073236"/>
              <a:gd name="connsiteY4" fmla="*/ 0 h 3294981"/>
              <a:gd name="connsiteX5" fmla="*/ 1006764 w 4073236"/>
              <a:gd name="connsiteY5" fmla="*/ 498764 h 3294981"/>
              <a:gd name="connsiteX6" fmla="*/ 748146 w 4073236"/>
              <a:gd name="connsiteY6" fmla="*/ 1089891 h 3294981"/>
              <a:gd name="connsiteX7" fmla="*/ 452582 w 4073236"/>
              <a:gd name="connsiteY7" fmla="*/ 2050473 h 3294981"/>
              <a:gd name="connsiteX8" fmla="*/ 0 w 4073236"/>
              <a:gd name="connsiteY8" fmla="*/ 2909455 h 3294981"/>
              <a:gd name="connsiteX9" fmla="*/ 683491 w 4073236"/>
              <a:gd name="connsiteY9" fmla="*/ 3269673 h 3294981"/>
              <a:gd name="connsiteX10" fmla="*/ 895927 w 4073236"/>
              <a:gd name="connsiteY10" fmla="*/ 2567709 h 3294981"/>
              <a:gd name="connsiteX11" fmla="*/ 794327 w 4073236"/>
              <a:gd name="connsiteY11" fmla="*/ 3288146 h 3294981"/>
              <a:gd name="connsiteX12" fmla="*/ 3244735 w 4073236"/>
              <a:gd name="connsiteY12" fmla="*/ 3294981 h 3294981"/>
              <a:gd name="connsiteX13" fmla="*/ 3168073 w 4073236"/>
              <a:gd name="connsiteY13" fmla="*/ 2826328 h 3294981"/>
              <a:gd name="connsiteX14" fmla="*/ 3362036 w 4073236"/>
              <a:gd name="connsiteY14" fmla="*/ 3278909 h 3294981"/>
              <a:gd name="connsiteX0" fmla="*/ 3362036 w 4073236"/>
              <a:gd name="connsiteY0" fmla="*/ 3103429 h 3119501"/>
              <a:gd name="connsiteX1" fmla="*/ 4073236 w 4073236"/>
              <a:gd name="connsiteY1" fmla="*/ 2706266 h 3119501"/>
              <a:gd name="connsiteX2" fmla="*/ 3094182 w 4073236"/>
              <a:gd name="connsiteY2" fmla="*/ 332520 h 3119501"/>
              <a:gd name="connsiteX3" fmla="*/ 2530764 w 4073236"/>
              <a:gd name="connsiteY3" fmla="*/ 11 h 3119501"/>
              <a:gd name="connsiteX4" fmla="*/ 1006764 w 4073236"/>
              <a:gd name="connsiteY4" fmla="*/ 323284 h 3119501"/>
              <a:gd name="connsiteX5" fmla="*/ 748146 w 4073236"/>
              <a:gd name="connsiteY5" fmla="*/ 914411 h 3119501"/>
              <a:gd name="connsiteX6" fmla="*/ 452582 w 4073236"/>
              <a:gd name="connsiteY6" fmla="*/ 1874993 h 3119501"/>
              <a:gd name="connsiteX7" fmla="*/ 0 w 4073236"/>
              <a:gd name="connsiteY7" fmla="*/ 2733975 h 3119501"/>
              <a:gd name="connsiteX8" fmla="*/ 683491 w 4073236"/>
              <a:gd name="connsiteY8" fmla="*/ 3094193 h 3119501"/>
              <a:gd name="connsiteX9" fmla="*/ 895927 w 4073236"/>
              <a:gd name="connsiteY9" fmla="*/ 2392229 h 3119501"/>
              <a:gd name="connsiteX10" fmla="*/ 794327 w 4073236"/>
              <a:gd name="connsiteY10" fmla="*/ 3112666 h 3119501"/>
              <a:gd name="connsiteX11" fmla="*/ 3244735 w 4073236"/>
              <a:gd name="connsiteY11" fmla="*/ 3119501 h 3119501"/>
              <a:gd name="connsiteX12" fmla="*/ 3168073 w 4073236"/>
              <a:gd name="connsiteY12" fmla="*/ 2650848 h 3119501"/>
              <a:gd name="connsiteX13" fmla="*/ 3362036 w 4073236"/>
              <a:gd name="connsiteY13" fmla="*/ 3103429 h 3119501"/>
              <a:gd name="connsiteX0" fmla="*/ 3362036 w 4073236"/>
              <a:gd name="connsiteY0" fmla="*/ 3103418 h 3119490"/>
              <a:gd name="connsiteX1" fmla="*/ 4073236 w 4073236"/>
              <a:gd name="connsiteY1" fmla="*/ 2706255 h 3119490"/>
              <a:gd name="connsiteX2" fmla="*/ 3094182 w 4073236"/>
              <a:gd name="connsiteY2" fmla="*/ 332509 h 3119490"/>
              <a:gd name="connsiteX3" fmla="*/ 2530764 w 4073236"/>
              <a:gd name="connsiteY3" fmla="*/ 0 h 3119490"/>
              <a:gd name="connsiteX4" fmla="*/ 748146 w 4073236"/>
              <a:gd name="connsiteY4" fmla="*/ 914400 h 3119490"/>
              <a:gd name="connsiteX5" fmla="*/ 452582 w 4073236"/>
              <a:gd name="connsiteY5" fmla="*/ 1874982 h 3119490"/>
              <a:gd name="connsiteX6" fmla="*/ 0 w 4073236"/>
              <a:gd name="connsiteY6" fmla="*/ 2733964 h 3119490"/>
              <a:gd name="connsiteX7" fmla="*/ 683491 w 4073236"/>
              <a:gd name="connsiteY7" fmla="*/ 3094182 h 3119490"/>
              <a:gd name="connsiteX8" fmla="*/ 895927 w 4073236"/>
              <a:gd name="connsiteY8" fmla="*/ 2392218 h 3119490"/>
              <a:gd name="connsiteX9" fmla="*/ 794327 w 4073236"/>
              <a:gd name="connsiteY9" fmla="*/ 3112655 h 3119490"/>
              <a:gd name="connsiteX10" fmla="*/ 3244735 w 4073236"/>
              <a:gd name="connsiteY10" fmla="*/ 3119490 h 3119490"/>
              <a:gd name="connsiteX11" fmla="*/ 3168073 w 4073236"/>
              <a:gd name="connsiteY11" fmla="*/ 2650837 h 3119490"/>
              <a:gd name="connsiteX12" fmla="*/ 3362036 w 4073236"/>
              <a:gd name="connsiteY12" fmla="*/ 3103418 h 3119490"/>
              <a:gd name="connsiteX0" fmla="*/ 3362036 w 4073236"/>
              <a:gd name="connsiteY0" fmla="*/ 3103418 h 3119490"/>
              <a:gd name="connsiteX1" fmla="*/ 4073236 w 4073236"/>
              <a:gd name="connsiteY1" fmla="*/ 2706255 h 3119490"/>
              <a:gd name="connsiteX2" fmla="*/ 3094182 w 4073236"/>
              <a:gd name="connsiteY2" fmla="*/ 332509 h 3119490"/>
              <a:gd name="connsiteX3" fmla="*/ 2530764 w 4073236"/>
              <a:gd name="connsiteY3" fmla="*/ 0 h 3119490"/>
              <a:gd name="connsiteX4" fmla="*/ 784722 w 4073236"/>
              <a:gd name="connsiteY4" fmla="*/ 914400 h 3119490"/>
              <a:gd name="connsiteX5" fmla="*/ 452582 w 4073236"/>
              <a:gd name="connsiteY5" fmla="*/ 1874982 h 3119490"/>
              <a:gd name="connsiteX6" fmla="*/ 0 w 4073236"/>
              <a:gd name="connsiteY6" fmla="*/ 2733964 h 3119490"/>
              <a:gd name="connsiteX7" fmla="*/ 683491 w 4073236"/>
              <a:gd name="connsiteY7" fmla="*/ 3094182 h 3119490"/>
              <a:gd name="connsiteX8" fmla="*/ 895927 w 4073236"/>
              <a:gd name="connsiteY8" fmla="*/ 2392218 h 3119490"/>
              <a:gd name="connsiteX9" fmla="*/ 794327 w 4073236"/>
              <a:gd name="connsiteY9" fmla="*/ 3112655 h 3119490"/>
              <a:gd name="connsiteX10" fmla="*/ 3244735 w 4073236"/>
              <a:gd name="connsiteY10" fmla="*/ 3119490 h 3119490"/>
              <a:gd name="connsiteX11" fmla="*/ 3168073 w 4073236"/>
              <a:gd name="connsiteY11" fmla="*/ 2650837 h 3119490"/>
              <a:gd name="connsiteX12" fmla="*/ 3362036 w 4073236"/>
              <a:gd name="connsiteY12" fmla="*/ 3103418 h 3119490"/>
              <a:gd name="connsiteX0" fmla="*/ 3362036 w 4073236"/>
              <a:gd name="connsiteY0" fmla="*/ 3103418 h 3119490"/>
              <a:gd name="connsiteX1" fmla="*/ 4073236 w 4073236"/>
              <a:gd name="connsiteY1" fmla="*/ 2706255 h 3119490"/>
              <a:gd name="connsiteX2" fmla="*/ 3094182 w 4073236"/>
              <a:gd name="connsiteY2" fmla="*/ 332509 h 3119490"/>
              <a:gd name="connsiteX3" fmla="*/ 2530764 w 4073236"/>
              <a:gd name="connsiteY3" fmla="*/ 0 h 3119490"/>
              <a:gd name="connsiteX4" fmla="*/ 784722 w 4073236"/>
              <a:gd name="connsiteY4" fmla="*/ 914400 h 3119490"/>
              <a:gd name="connsiteX5" fmla="*/ 452582 w 4073236"/>
              <a:gd name="connsiteY5" fmla="*/ 1874982 h 3119490"/>
              <a:gd name="connsiteX6" fmla="*/ 0 w 4073236"/>
              <a:gd name="connsiteY6" fmla="*/ 2733964 h 3119490"/>
              <a:gd name="connsiteX7" fmla="*/ 683491 w 4073236"/>
              <a:gd name="connsiteY7" fmla="*/ 3094182 h 3119490"/>
              <a:gd name="connsiteX8" fmla="*/ 895927 w 4073236"/>
              <a:gd name="connsiteY8" fmla="*/ 2392218 h 3119490"/>
              <a:gd name="connsiteX9" fmla="*/ 794327 w 4073236"/>
              <a:gd name="connsiteY9" fmla="*/ 3112655 h 3119490"/>
              <a:gd name="connsiteX10" fmla="*/ 3244735 w 4073236"/>
              <a:gd name="connsiteY10" fmla="*/ 3119490 h 3119490"/>
              <a:gd name="connsiteX11" fmla="*/ 3168073 w 4073236"/>
              <a:gd name="connsiteY11" fmla="*/ 2650837 h 3119490"/>
              <a:gd name="connsiteX12" fmla="*/ 3362036 w 4073236"/>
              <a:gd name="connsiteY12" fmla="*/ 3103418 h 3119490"/>
              <a:gd name="connsiteX0" fmla="*/ 3362036 w 4073236"/>
              <a:gd name="connsiteY0" fmla="*/ 3263206 h 3279278"/>
              <a:gd name="connsiteX1" fmla="*/ 4073236 w 4073236"/>
              <a:gd name="connsiteY1" fmla="*/ 2866043 h 3279278"/>
              <a:gd name="connsiteX2" fmla="*/ 3094182 w 4073236"/>
              <a:gd name="connsiteY2" fmla="*/ 492297 h 3279278"/>
              <a:gd name="connsiteX3" fmla="*/ 2530764 w 4073236"/>
              <a:gd name="connsiteY3" fmla="*/ 159788 h 3279278"/>
              <a:gd name="connsiteX4" fmla="*/ 784722 w 4073236"/>
              <a:gd name="connsiteY4" fmla="*/ 1074188 h 3279278"/>
              <a:gd name="connsiteX5" fmla="*/ 452582 w 4073236"/>
              <a:gd name="connsiteY5" fmla="*/ 2034770 h 3279278"/>
              <a:gd name="connsiteX6" fmla="*/ 0 w 4073236"/>
              <a:gd name="connsiteY6" fmla="*/ 2893752 h 3279278"/>
              <a:gd name="connsiteX7" fmla="*/ 683491 w 4073236"/>
              <a:gd name="connsiteY7" fmla="*/ 3253970 h 3279278"/>
              <a:gd name="connsiteX8" fmla="*/ 895927 w 4073236"/>
              <a:gd name="connsiteY8" fmla="*/ 2552006 h 3279278"/>
              <a:gd name="connsiteX9" fmla="*/ 794327 w 4073236"/>
              <a:gd name="connsiteY9" fmla="*/ 3272443 h 3279278"/>
              <a:gd name="connsiteX10" fmla="*/ 3244735 w 4073236"/>
              <a:gd name="connsiteY10" fmla="*/ 3279278 h 3279278"/>
              <a:gd name="connsiteX11" fmla="*/ 3168073 w 4073236"/>
              <a:gd name="connsiteY11" fmla="*/ 2810625 h 3279278"/>
              <a:gd name="connsiteX12" fmla="*/ 3362036 w 4073236"/>
              <a:gd name="connsiteY12" fmla="*/ 3263206 h 3279278"/>
              <a:gd name="connsiteX0" fmla="*/ 3362036 w 4073236"/>
              <a:gd name="connsiteY0" fmla="*/ 3263206 h 3279278"/>
              <a:gd name="connsiteX1" fmla="*/ 4073236 w 4073236"/>
              <a:gd name="connsiteY1" fmla="*/ 2866043 h 3279278"/>
              <a:gd name="connsiteX2" fmla="*/ 3094182 w 4073236"/>
              <a:gd name="connsiteY2" fmla="*/ 492297 h 3279278"/>
              <a:gd name="connsiteX3" fmla="*/ 2530764 w 4073236"/>
              <a:gd name="connsiteY3" fmla="*/ 159788 h 3279278"/>
              <a:gd name="connsiteX4" fmla="*/ 784722 w 4073236"/>
              <a:gd name="connsiteY4" fmla="*/ 1074188 h 3279278"/>
              <a:gd name="connsiteX5" fmla="*/ 0 w 4073236"/>
              <a:gd name="connsiteY5" fmla="*/ 2893752 h 3279278"/>
              <a:gd name="connsiteX6" fmla="*/ 683491 w 4073236"/>
              <a:gd name="connsiteY6" fmla="*/ 3253970 h 3279278"/>
              <a:gd name="connsiteX7" fmla="*/ 895927 w 4073236"/>
              <a:gd name="connsiteY7" fmla="*/ 2552006 h 3279278"/>
              <a:gd name="connsiteX8" fmla="*/ 794327 w 4073236"/>
              <a:gd name="connsiteY8" fmla="*/ 3272443 h 3279278"/>
              <a:gd name="connsiteX9" fmla="*/ 3244735 w 4073236"/>
              <a:gd name="connsiteY9" fmla="*/ 3279278 h 3279278"/>
              <a:gd name="connsiteX10" fmla="*/ 3168073 w 4073236"/>
              <a:gd name="connsiteY10" fmla="*/ 2810625 h 3279278"/>
              <a:gd name="connsiteX11" fmla="*/ 3362036 w 4073236"/>
              <a:gd name="connsiteY11" fmla="*/ 3263206 h 3279278"/>
              <a:gd name="connsiteX0" fmla="*/ 3362036 w 4073236"/>
              <a:gd name="connsiteY0" fmla="*/ 3263206 h 3279278"/>
              <a:gd name="connsiteX1" fmla="*/ 4073236 w 4073236"/>
              <a:gd name="connsiteY1" fmla="*/ 2866043 h 3279278"/>
              <a:gd name="connsiteX2" fmla="*/ 3094182 w 4073236"/>
              <a:gd name="connsiteY2" fmla="*/ 492297 h 3279278"/>
              <a:gd name="connsiteX3" fmla="*/ 2530764 w 4073236"/>
              <a:gd name="connsiteY3" fmla="*/ 159788 h 3279278"/>
              <a:gd name="connsiteX4" fmla="*/ 784722 w 4073236"/>
              <a:gd name="connsiteY4" fmla="*/ 1074188 h 3279278"/>
              <a:gd name="connsiteX5" fmla="*/ 0 w 4073236"/>
              <a:gd name="connsiteY5" fmla="*/ 2893752 h 3279278"/>
              <a:gd name="connsiteX6" fmla="*/ 683491 w 4073236"/>
              <a:gd name="connsiteY6" fmla="*/ 3253970 h 3279278"/>
              <a:gd name="connsiteX7" fmla="*/ 895927 w 4073236"/>
              <a:gd name="connsiteY7" fmla="*/ 2552006 h 3279278"/>
              <a:gd name="connsiteX8" fmla="*/ 794327 w 4073236"/>
              <a:gd name="connsiteY8" fmla="*/ 3272443 h 3279278"/>
              <a:gd name="connsiteX9" fmla="*/ 3244735 w 4073236"/>
              <a:gd name="connsiteY9" fmla="*/ 3279278 h 3279278"/>
              <a:gd name="connsiteX10" fmla="*/ 3168073 w 4073236"/>
              <a:gd name="connsiteY10" fmla="*/ 2810625 h 3279278"/>
              <a:gd name="connsiteX11" fmla="*/ 3362036 w 4073236"/>
              <a:gd name="connsiteY11" fmla="*/ 3263206 h 3279278"/>
              <a:gd name="connsiteX0" fmla="*/ 3362036 w 4073236"/>
              <a:gd name="connsiteY0" fmla="*/ 3263206 h 3279278"/>
              <a:gd name="connsiteX1" fmla="*/ 4073236 w 4073236"/>
              <a:gd name="connsiteY1" fmla="*/ 2866043 h 3279278"/>
              <a:gd name="connsiteX2" fmla="*/ 3094182 w 4073236"/>
              <a:gd name="connsiteY2" fmla="*/ 492297 h 3279278"/>
              <a:gd name="connsiteX3" fmla="*/ 2530764 w 4073236"/>
              <a:gd name="connsiteY3" fmla="*/ 159788 h 3279278"/>
              <a:gd name="connsiteX4" fmla="*/ 784722 w 4073236"/>
              <a:gd name="connsiteY4" fmla="*/ 1074188 h 3279278"/>
              <a:gd name="connsiteX5" fmla="*/ 0 w 4073236"/>
              <a:gd name="connsiteY5" fmla="*/ 2893752 h 3279278"/>
              <a:gd name="connsiteX6" fmla="*/ 683491 w 4073236"/>
              <a:gd name="connsiteY6" fmla="*/ 3253970 h 3279278"/>
              <a:gd name="connsiteX7" fmla="*/ 895927 w 4073236"/>
              <a:gd name="connsiteY7" fmla="*/ 2552006 h 3279278"/>
              <a:gd name="connsiteX8" fmla="*/ 794327 w 4073236"/>
              <a:gd name="connsiteY8" fmla="*/ 3272443 h 3279278"/>
              <a:gd name="connsiteX9" fmla="*/ 3244735 w 4073236"/>
              <a:gd name="connsiteY9" fmla="*/ 3279278 h 3279278"/>
              <a:gd name="connsiteX10" fmla="*/ 3168073 w 4073236"/>
              <a:gd name="connsiteY10" fmla="*/ 2810625 h 3279278"/>
              <a:gd name="connsiteX11" fmla="*/ 3362036 w 4073236"/>
              <a:gd name="connsiteY11" fmla="*/ 3263206 h 3279278"/>
              <a:gd name="connsiteX0" fmla="*/ 3362036 w 4073236"/>
              <a:gd name="connsiteY0" fmla="*/ 3263206 h 3279278"/>
              <a:gd name="connsiteX1" fmla="*/ 4073236 w 4073236"/>
              <a:gd name="connsiteY1" fmla="*/ 2866043 h 3279278"/>
              <a:gd name="connsiteX2" fmla="*/ 3094182 w 4073236"/>
              <a:gd name="connsiteY2" fmla="*/ 492297 h 3279278"/>
              <a:gd name="connsiteX3" fmla="*/ 2530764 w 4073236"/>
              <a:gd name="connsiteY3" fmla="*/ 159788 h 3279278"/>
              <a:gd name="connsiteX4" fmla="*/ 784722 w 4073236"/>
              <a:gd name="connsiteY4" fmla="*/ 1074188 h 3279278"/>
              <a:gd name="connsiteX5" fmla="*/ 0 w 4073236"/>
              <a:gd name="connsiteY5" fmla="*/ 2893752 h 3279278"/>
              <a:gd name="connsiteX6" fmla="*/ 683491 w 4073236"/>
              <a:gd name="connsiteY6" fmla="*/ 3253970 h 3279278"/>
              <a:gd name="connsiteX7" fmla="*/ 895927 w 4073236"/>
              <a:gd name="connsiteY7" fmla="*/ 2552006 h 3279278"/>
              <a:gd name="connsiteX8" fmla="*/ 794327 w 4073236"/>
              <a:gd name="connsiteY8" fmla="*/ 3272443 h 3279278"/>
              <a:gd name="connsiteX9" fmla="*/ 3244735 w 4073236"/>
              <a:gd name="connsiteY9" fmla="*/ 3279278 h 3279278"/>
              <a:gd name="connsiteX10" fmla="*/ 3168073 w 4073236"/>
              <a:gd name="connsiteY10" fmla="*/ 2810625 h 3279278"/>
              <a:gd name="connsiteX11" fmla="*/ 3362036 w 4073236"/>
              <a:gd name="connsiteY11" fmla="*/ 3263206 h 3279278"/>
              <a:gd name="connsiteX0" fmla="*/ 3362036 w 4073236"/>
              <a:gd name="connsiteY0" fmla="*/ 3263206 h 3284635"/>
              <a:gd name="connsiteX1" fmla="*/ 4073236 w 4073236"/>
              <a:gd name="connsiteY1" fmla="*/ 2866043 h 3284635"/>
              <a:gd name="connsiteX2" fmla="*/ 3094182 w 4073236"/>
              <a:gd name="connsiteY2" fmla="*/ 492297 h 3284635"/>
              <a:gd name="connsiteX3" fmla="*/ 2530764 w 4073236"/>
              <a:gd name="connsiteY3" fmla="*/ 159788 h 3284635"/>
              <a:gd name="connsiteX4" fmla="*/ 784722 w 4073236"/>
              <a:gd name="connsiteY4" fmla="*/ 1074188 h 3284635"/>
              <a:gd name="connsiteX5" fmla="*/ 0 w 4073236"/>
              <a:gd name="connsiteY5" fmla="*/ 2893752 h 3284635"/>
              <a:gd name="connsiteX6" fmla="*/ 683491 w 4073236"/>
              <a:gd name="connsiteY6" fmla="*/ 3253970 h 3284635"/>
              <a:gd name="connsiteX7" fmla="*/ 895927 w 4073236"/>
              <a:gd name="connsiteY7" fmla="*/ 2552006 h 3284635"/>
              <a:gd name="connsiteX8" fmla="*/ 879671 w 4073236"/>
              <a:gd name="connsiteY8" fmla="*/ 3284635 h 3284635"/>
              <a:gd name="connsiteX9" fmla="*/ 3244735 w 4073236"/>
              <a:gd name="connsiteY9" fmla="*/ 3279278 h 3284635"/>
              <a:gd name="connsiteX10" fmla="*/ 3168073 w 4073236"/>
              <a:gd name="connsiteY10" fmla="*/ 2810625 h 3284635"/>
              <a:gd name="connsiteX11" fmla="*/ 3362036 w 4073236"/>
              <a:gd name="connsiteY11" fmla="*/ 3263206 h 3284635"/>
              <a:gd name="connsiteX0" fmla="*/ 3362036 w 4073236"/>
              <a:gd name="connsiteY0" fmla="*/ 3263206 h 3284635"/>
              <a:gd name="connsiteX1" fmla="*/ 4073236 w 4073236"/>
              <a:gd name="connsiteY1" fmla="*/ 2866043 h 3284635"/>
              <a:gd name="connsiteX2" fmla="*/ 3094182 w 4073236"/>
              <a:gd name="connsiteY2" fmla="*/ 492297 h 3284635"/>
              <a:gd name="connsiteX3" fmla="*/ 2530764 w 4073236"/>
              <a:gd name="connsiteY3" fmla="*/ 159788 h 3284635"/>
              <a:gd name="connsiteX4" fmla="*/ 784722 w 4073236"/>
              <a:gd name="connsiteY4" fmla="*/ 1074188 h 3284635"/>
              <a:gd name="connsiteX5" fmla="*/ 0 w 4073236"/>
              <a:gd name="connsiteY5" fmla="*/ 2893752 h 3284635"/>
              <a:gd name="connsiteX6" fmla="*/ 726163 w 4073236"/>
              <a:gd name="connsiteY6" fmla="*/ 3260066 h 3284635"/>
              <a:gd name="connsiteX7" fmla="*/ 895927 w 4073236"/>
              <a:gd name="connsiteY7" fmla="*/ 2552006 h 3284635"/>
              <a:gd name="connsiteX8" fmla="*/ 879671 w 4073236"/>
              <a:gd name="connsiteY8" fmla="*/ 3284635 h 3284635"/>
              <a:gd name="connsiteX9" fmla="*/ 3244735 w 4073236"/>
              <a:gd name="connsiteY9" fmla="*/ 3279278 h 3284635"/>
              <a:gd name="connsiteX10" fmla="*/ 3168073 w 4073236"/>
              <a:gd name="connsiteY10" fmla="*/ 2810625 h 3284635"/>
              <a:gd name="connsiteX11" fmla="*/ 3362036 w 4073236"/>
              <a:gd name="connsiteY11" fmla="*/ 3263206 h 3284635"/>
              <a:gd name="connsiteX0" fmla="*/ 3362036 w 4073236"/>
              <a:gd name="connsiteY0" fmla="*/ 3263206 h 3279278"/>
              <a:gd name="connsiteX1" fmla="*/ 4073236 w 4073236"/>
              <a:gd name="connsiteY1" fmla="*/ 2866043 h 3279278"/>
              <a:gd name="connsiteX2" fmla="*/ 3094182 w 4073236"/>
              <a:gd name="connsiteY2" fmla="*/ 492297 h 3279278"/>
              <a:gd name="connsiteX3" fmla="*/ 2530764 w 4073236"/>
              <a:gd name="connsiteY3" fmla="*/ 159788 h 3279278"/>
              <a:gd name="connsiteX4" fmla="*/ 784722 w 4073236"/>
              <a:gd name="connsiteY4" fmla="*/ 1074188 h 3279278"/>
              <a:gd name="connsiteX5" fmla="*/ 0 w 4073236"/>
              <a:gd name="connsiteY5" fmla="*/ 2893752 h 3279278"/>
              <a:gd name="connsiteX6" fmla="*/ 726163 w 4073236"/>
              <a:gd name="connsiteY6" fmla="*/ 3260066 h 3279278"/>
              <a:gd name="connsiteX7" fmla="*/ 895927 w 4073236"/>
              <a:gd name="connsiteY7" fmla="*/ 2552006 h 3279278"/>
              <a:gd name="connsiteX8" fmla="*/ 788231 w 4073236"/>
              <a:gd name="connsiteY8" fmla="*/ 3254155 h 3279278"/>
              <a:gd name="connsiteX9" fmla="*/ 3244735 w 4073236"/>
              <a:gd name="connsiteY9" fmla="*/ 3279278 h 3279278"/>
              <a:gd name="connsiteX10" fmla="*/ 3168073 w 4073236"/>
              <a:gd name="connsiteY10" fmla="*/ 2810625 h 3279278"/>
              <a:gd name="connsiteX11" fmla="*/ 3362036 w 4073236"/>
              <a:gd name="connsiteY11" fmla="*/ 3263206 h 3279278"/>
              <a:gd name="connsiteX0" fmla="*/ 3362036 w 4073236"/>
              <a:gd name="connsiteY0" fmla="*/ 3263206 h 3387349"/>
              <a:gd name="connsiteX1" fmla="*/ 4073236 w 4073236"/>
              <a:gd name="connsiteY1" fmla="*/ 2866043 h 3387349"/>
              <a:gd name="connsiteX2" fmla="*/ 3094182 w 4073236"/>
              <a:gd name="connsiteY2" fmla="*/ 492297 h 3387349"/>
              <a:gd name="connsiteX3" fmla="*/ 2530764 w 4073236"/>
              <a:gd name="connsiteY3" fmla="*/ 159788 h 3387349"/>
              <a:gd name="connsiteX4" fmla="*/ 784722 w 4073236"/>
              <a:gd name="connsiteY4" fmla="*/ 1074188 h 3387349"/>
              <a:gd name="connsiteX5" fmla="*/ 0 w 4073236"/>
              <a:gd name="connsiteY5" fmla="*/ 2893752 h 3387349"/>
              <a:gd name="connsiteX6" fmla="*/ 726163 w 4073236"/>
              <a:gd name="connsiteY6" fmla="*/ 3260066 h 3387349"/>
              <a:gd name="connsiteX7" fmla="*/ 895927 w 4073236"/>
              <a:gd name="connsiteY7" fmla="*/ 2552006 h 3387349"/>
              <a:gd name="connsiteX8" fmla="*/ 788231 w 4073236"/>
              <a:gd name="connsiteY8" fmla="*/ 3254155 h 3387349"/>
              <a:gd name="connsiteX9" fmla="*/ 3244735 w 4073236"/>
              <a:gd name="connsiteY9" fmla="*/ 3279278 h 3387349"/>
              <a:gd name="connsiteX10" fmla="*/ 3168073 w 4073236"/>
              <a:gd name="connsiteY10" fmla="*/ 2810625 h 3387349"/>
              <a:gd name="connsiteX11" fmla="*/ 3362036 w 4073236"/>
              <a:gd name="connsiteY11" fmla="*/ 3263206 h 3387349"/>
              <a:gd name="connsiteX0" fmla="*/ 3362036 w 4073236"/>
              <a:gd name="connsiteY0" fmla="*/ 3263206 h 3443401"/>
              <a:gd name="connsiteX1" fmla="*/ 4073236 w 4073236"/>
              <a:gd name="connsiteY1" fmla="*/ 2866043 h 3443401"/>
              <a:gd name="connsiteX2" fmla="*/ 3094182 w 4073236"/>
              <a:gd name="connsiteY2" fmla="*/ 492297 h 3443401"/>
              <a:gd name="connsiteX3" fmla="*/ 2530764 w 4073236"/>
              <a:gd name="connsiteY3" fmla="*/ 159788 h 3443401"/>
              <a:gd name="connsiteX4" fmla="*/ 784722 w 4073236"/>
              <a:gd name="connsiteY4" fmla="*/ 1074188 h 3443401"/>
              <a:gd name="connsiteX5" fmla="*/ 0 w 4073236"/>
              <a:gd name="connsiteY5" fmla="*/ 2893752 h 3443401"/>
              <a:gd name="connsiteX6" fmla="*/ 726163 w 4073236"/>
              <a:gd name="connsiteY6" fmla="*/ 3260066 h 3443401"/>
              <a:gd name="connsiteX7" fmla="*/ 895927 w 4073236"/>
              <a:gd name="connsiteY7" fmla="*/ 2552006 h 3443401"/>
              <a:gd name="connsiteX8" fmla="*/ 788231 w 4073236"/>
              <a:gd name="connsiteY8" fmla="*/ 3254155 h 3443401"/>
              <a:gd name="connsiteX9" fmla="*/ 3244735 w 4073236"/>
              <a:gd name="connsiteY9" fmla="*/ 3279278 h 3443401"/>
              <a:gd name="connsiteX10" fmla="*/ 3168073 w 4073236"/>
              <a:gd name="connsiteY10" fmla="*/ 2810625 h 3443401"/>
              <a:gd name="connsiteX11" fmla="*/ 3362036 w 4073236"/>
              <a:gd name="connsiteY11" fmla="*/ 3263206 h 3443401"/>
              <a:gd name="connsiteX0" fmla="*/ 3362036 w 4073236"/>
              <a:gd name="connsiteY0" fmla="*/ 3263206 h 3443401"/>
              <a:gd name="connsiteX1" fmla="*/ 4073236 w 4073236"/>
              <a:gd name="connsiteY1" fmla="*/ 2866043 h 3443401"/>
              <a:gd name="connsiteX2" fmla="*/ 3094182 w 4073236"/>
              <a:gd name="connsiteY2" fmla="*/ 492297 h 3443401"/>
              <a:gd name="connsiteX3" fmla="*/ 2530764 w 4073236"/>
              <a:gd name="connsiteY3" fmla="*/ 159788 h 3443401"/>
              <a:gd name="connsiteX4" fmla="*/ 784722 w 4073236"/>
              <a:gd name="connsiteY4" fmla="*/ 1074188 h 3443401"/>
              <a:gd name="connsiteX5" fmla="*/ 0 w 4073236"/>
              <a:gd name="connsiteY5" fmla="*/ 2893752 h 3443401"/>
              <a:gd name="connsiteX6" fmla="*/ 726163 w 4073236"/>
              <a:gd name="connsiteY6" fmla="*/ 3260066 h 3443401"/>
              <a:gd name="connsiteX7" fmla="*/ 895927 w 4073236"/>
              <a:gd name="connsiteY7" fmla="*/ 2552006 h 3443401"/>
              <a:gd name="connsiteX8" fmla="*/ 788231 w 4073236"/>
              <a:gd name="connsiteY8" fmla="*/ 3254155 h 3443401"/>
              <a:gd name="connsiteX9" fmla="*/ 3244735 w 4073236"/>
              <a:gd name="connsiteY9" fmla="*/ 3279278 h 3443401"/>
              <a:gd name="connsiteX10" fmla="*/ 3168073 w 4073236"/>
              <a:gd name="connsiteY10" fmla="*/ 2810625 h 3443401"/>
              <a:gd name="connsiteX11" fmla="*/ 3362036 w 4073236"/>
              <a:gd name="connsiteY11" fmla="*/ 3263206 h 3443401"/>
              <a:gd name="connsiteX0" fmla="*/ 3362036 w 4073236"/>
              <a:gd name="connsiteY0" fmla="*/ 3255586 h 3443401"/>
              <a:gd name="connsiteX1" fmla="*/ 4073236 w 4073236"/>
              <a:gd name="connsiteY1" fmla="*/ 2866043 h 3443401"/>
              <a:gd name="connsiteX2" fmla="*/ 3094182 w 4073236"/>
              <a:gd name="connsiteY2" fmla="*/ 492297 h 3443401"/>
              <a:gd name="connsiteX3" fmla="*/ 2530764 w 4073236"/>
              <a:gd name="connsiteY3" fmla="*/ 159788 h 3443401"/>
              <a:gd name="connsiteX4" fmla="*/ 784722 w 4073236"/>
              <a:gd name="connsiteY4" fmla="*/ 1074188 h 3443401"/>
              <a:gd name="connsiteX5" fmla="*/ 0 w 4073236"/>
              <a:gd name="connsiteY5" fmla="*/ 2893752 h 3443401"/>
              <a:gd name="connsiteX6" fmla="*/ 726163 w 4073236"/>
              <a:gd name="connsiteY6" fmla="*/ 3260066 h 3443401"/>
              <a:gd name="connsiteX7" fmla="*/ 895927 w 4073236"/>
              <a:gd name="connsiteY7" fmla="*/ 2552006 h 3443401"/>
              <a:gd name="connsiteX8" fmla="*/ 788231 w 4073236"/>
              <a:gd name="connsiteY8" fmla="*/ 3254155 h 3443401"/>
              <a:gd name="connsiteX9" fmla="*/ 3244735 w 4073236"/>
              <a:gd name="connsiteY9" fmla="*/ 3279278 h 3443401"/>
              <a:gd name="connsiteX10" fmla="*/ 3168073 w 4073236"/>
              <a:gd name="connsiteY10" fmla="*/ 2810625 h 3443401"/>
              <a:gd name="connsiteX11" fmla="*/ 3362036 w 4073236"/>
              <a:gd name="connsiteY11" fmla="*/ 3255586 h 3443401"/>
              <a:gd name="connsiteX0" fmla="*/ 3362036 w 4073236"/>
              <a:gd name="connsiteY0" fmla="*/ 3255586 h 3443401"/>
              <a:gd name="connsiteX1" fmla="*/ 4073236 w 4073236"/>
              <a:gd name="connsiteY1" fmla="*/ 2866043 h 3443401"/>
              <a:gd name="connsiteX2" fmla="*/ 3094182 w 4073236"/>
              <a:gd name="connsiteY2" fmla="*/ 492297 h 3443401"/>
              <a:gd name="connsiteX3" fmla="*/ 2530764 w 4073236"/>
              <a:gd name="connsiteY3" fmla="*/ 159788 h 3443401"/>
              <a:gd name="connsiteX4" fmla="*/ 784722 w 4073236"/>
              <a:gd name="connsiteY4" fmla="*/ 1074188 h 3443401"/>
              <a:gd name="connsiteX5" fmla="*/ 0 w 4073236"/>
              <a:gd name="connsiteY5" fmla="*/ 2893752 h 3443401"/>
              <a:gd name="connsiteX6" fmla="*/ 726163 w 4073236"/>
              <a:gd name="connsiteY6" fmla="*/ 3260066 h 3443401"/>
              <a:gd name="connsiteX7" fmla="*/ 895927 w 4073236"/>
              <a:gd name="connsiteY7" fmla="*/ 2552006 h 3443401"/>
              <a:gd name="connsiteX8" fmla="*/ 788231 w 4073236"/>
              <a:gd name="connsiteY8" fmla="*/ 3254155 h 3443401"/>
              <a:gd name="connsiteX9" fmla="*/ 3244735 w 4073236"/>
              <a:gd name="connsiteY9" fmla="*/ 3279278 h 3443401"/>
              <a:gd name="connsiteX10" fmla="*/ 3168073 w 4073236"/>
              <a:gd name="connsiteY10" fmla="*/ 2810625 h 3443401"/>
              <a:gd name="connsiteX11" fmla="*/ 3362036 w 4073236"/>
              <a:gd name="connsiteY11" fmla="*/ 3255586 h 3443401"/>
              <a:gd name="connsiteX0" fmla="*/ 3362036 w 4073236"/>
              <a:gd name="connsiteY0" fmla="*/ 3255586 h 3457098"/>
              <a:gd name="connsiteX1" fmla="*/ 4073236 w 4073236"/>
              <a:gd name="connsiteY1" fmla="*/ 2866043 h 3457098"/>
              <a:gd name="connsiteX2" fmla="*/ 3094182 w 4073236"/>
              <a:gd name="connsiteY2" fmla="*/ 492297 h 3457098"/>
              <a:gd name="connsiteX3" fmla="*/ 2530764 w 4073236"/>
              <a:gd name="connsiteY3" fmla="*/ 159788 h 3457098"/>
              <a:gd name="connsiteX4" fmla="*/ 784722 w 4073236"/>
              <a:gd name="connsiteY4" fmla="*/ 1074188 h 3457098"/>
              <a:gd name="connsiteX5" fmla="*/ 0 w 4073236"/>
              <a:gd name="connsiteY5" fmla="*/ 2893752 h 3457098"/>
              <a:gd name="connsiteX6" fmla="*/ 726163 w 4073236"/>
              <a:gd name="connsiteY6" fmla="*/ 3260066 h 3457098"/>
              <a:gd name="connsiteX7" fmla="*/ 895927 w 4073236"/>
              <a:gd name="connsiteY7" fmla="*/ 2552006 h 3457098"/>
              <a:gd name="connsiteX8" fmla="*/ 788231 w 4073236"/>
              <a:gd name="connsiteY8" fmla="*/ 3254155 h 3457098"/>
              <a:gd name="connsiteX9" fmla="*/ 3244735 w 4073236"/>
              <a:gd name="connsiteY9" fmla="*/ 3279278 h 3457098"/>
              <a:gd name="connsiteX10" fmla="*/ 3168073 w 4073236"/>
              <a:gd name="connsiteY10" fmla="*/ 2810625 h 3457098"/>
              <a:gd name="connsiteX11" fmla="*/ 3362036 w 4073236"/>
              <a:gd name="connsiteY11" fmla="*/ 3255586 h 3457098"/>
              <a:gd name="connsiteX0" fmla="*/ 3362036 w 4073236"/>
              <a:gd name="connsiteY0" fmla="*/ 3255586 h 3471340"/>
              <a:gd name="connsiteX1" fmla="*/ 4073236 w 4073236"/>
              <a:gd name="connsiteY1" fmla="*/ 2866043 h 3471340"/>
              <a:gd name="connsiteX2" fmla="*/ 3094182 w 4073236"/>
              <a:gd name="connsiteY2" fmla="*/ 492297 h 3471340"/>
              <a:gd name="connsiteX3" fmla="*/ 2530764 w 4073236"/>
              <a:gd name="connsiteY3" fmla="*/ 159788 h 3471340"/>
              <a:gd name="connsiteX4" fmla="*/ 784722 w 4073236"/>
              <a:gd name="connsiteY4" fmla="*/ 1074188 h 3471340"/>
              <a:gd name="connsiteX5" fmla="*/ 0 w 4073236"/>
              <a:gd name="connsiteY5" fmla="*/ 2893752 h 3471340"/>
              <a:gd name="connsiteX6" fmla="*/ 726163 w 4073236"/>
              <a:gd name="connsiteY6" fmla="*/ 3260066 h 3471340"/>
              <a:gd name="connsiteX7" fmla="*/ 895927 w 4073236"/>
              <a:gd name="connsiteY7" fmla="*/ 2552006 h 3471340"/>
              <a:gd name="connsiteX8" fmla="*/ 788231 w 4073236"/>
              <a:gd name="connsiteY8" fmla="*/ 3280825 h 3471340"/>
              <a:gd name="connsiteX9" fmla="*/ 3244735 w 4073236"/>
              <a:gd name="connsiteY9" fmla="*/ 3279278 h 3471340"/>
              <a:gd name="connsiteX10" fmla="*/ 3168073 w 4073236"/>
              <a:gd name="connsiteY10" fmla="*/ 2810625 h 3471340"/>
              <a:gd name="connsiteX11" fmla="*/ 3362036 w 4073236"/>
              <a:gd name="connsiteY11" fmla="*/ 3255586 h 3471340"/>
              <a:gd name="connsiteX0" fmla="*/ 3362036 w 4073236"/>
              <a:gd name="connsiteY0" fmla="*/ 3255586 h 3450439"/>
              <a:gd name="connsiteX1" fmla="*/ 4073236 w 4073236"/>
              <a:gd name="connsiteY1" fmla="*/ 2866043 h 3450439"/>
              <a:gd name="connsiteX2" fmla="*/ 3094182 w 4073236"/>
              <a:gd name="connsiteY2" fmla="*/ 492297 h 3450439"/>
              <a:gd name="connsiteX3" fmla="*/ 2530764 w 4073236"/>
              <a:gd name="connsiteY3" fmla="*/ 159788 h 3450439"/>
              <a:gd name="connsiteX4" fmla="*/ 784722 w 4073236"/>
              <a:gd name="connsiteY4" fmla="*/ 1074188 h 3450439"/>
              <a:gd name="connsiteX5" fmla="*/ 0 w 4073236"/>
              <a:gd name="connsiteY5" fmla="*/ 2893752 h 3450439"/>
              <a:gd name="connsiteX6" fmla="*/ 726163 w 4073236"/>
              <a:gd name="connsiteY6" fmla="*/ 3260066 h 3450439"/>
              <a:gd name="connsiteX7" fmla="*/ 895927 w 4073236"/>
              <a:gd name="connsiteY7" fmla="*/ 2552006 h 3450439"/>
              <a:gd name="connsiteX8" fmla="*/ 788231 w 4073236"/>
              <a:gd name="connsiteY8" fmla="*/ 3280825 h 3450439"/>
              <a:gd name="connsiteX9" fmla="*/ 3244735 w 4073236"/>
              <a:gd name="connsiteY9" fmla="*/ 3279278 h 3450439"/>
              <a:gd name="connsiteX10" fmla="*/ 3168073 w 4073236"/>
              <a:gd name="connsiteY10" fmla="*/ 2810625 h 3450439"/>
              <a:gd name="connsiteX11" fmla="*/ 3362036 w 4073236"/>
              <a:gd name="connsiteY11" fmla="*/ 3255586 h 3450439"/>
              <a:gd name="connsiteX0" fmla="*/ 3362036 w 4073236"/>
              <a:gd name="connsiteY0" fmla="*/ 3255586 h 3461926"/>
              <a:gd name="connsiteX1" fmla="*/ 4073236 w 4073236"/>
              <a:gd name="connsiteY1" fmla="*/ 2866043 h 3461926"/>
              <a:gd name="connsiteX2" fmla="*/ 3094182 w 4073236"/>
              <a:gd name="connsiteY2" fmla="*/ 492297 h 3461926"/>
              <a:gd name="connsiteX3" fmla="*/ 2530764 w 4073236"/>
              <a:gd name="connsiteY3" fmla="*/ 159788 h 3461926"/>
              <a:gd name="connsiteX4" fmla="*/ 784722 w 4073236"/>
              <a:gd name="connsiteY4" fmla="*/ 1074188 h 3461926"/>
              <a:gd name="connsiteX5" fmla="*/ 0 w 4073236"/>
              <a:gd name="connsiteY5" fmla="*/ 2893752 h 3461926"/>
              <a:gd name="connsiteX6" fmla="*/ 726163 w 4073236"/>
              <a:gd name="connsiteY6" fmla="*/ 3260066 h 3461926"/>
              <a:gd name="connsiteX7" fmla="*/ 895927 w 4073236"/>
              <a:gd name="connsiteY7" fmla="*/ 2552006 h 3461926"/>
              <a:gd name="connsiteX8" fmla="*/ 788231 w 4073236"/>
              <a:gd name="connsiteY8" fmla="*/ 3280825 h 3461926"/>
              <a:gd name="connsiteX9" fmla="*/ 3233305 w 4073236"/>
              <a:gd name="connsiteY9" fmla="*/ 3302138 h 3461926"/>
              <a:gd name="connsiteX10" fmla="*/ 3168073 w 4073236"/>
              <a:gd name="connsiteY10" fmla="*/ 2810625 h 3461926"/>
              <a:gd name="connsiteX11" fmla="*/ 3362036 w 4073236"/>
              <a:gd name="connsiteY11" fmla="*/ 3255586 h 3461926"/>
              <a:gd name="connsiteX0" fmla="*/ 3362036 w 4073236"/>
              <a:gd name="connsiteY0" fmla="*/ 3255586 h 3450363"/>
              <a:gd name="connsiteX1" fmla="*/ 4073236 w 4073236"/>
              <a:gd name="connsiteY1" fmla="*/ 2866043 h 3450363"/>
              <a:gd name="connsiteX2" fmla="*/ 3094182 w 4073236"/>
              <a:gd name="connsiteY2" fmla="*/ 492297 h 3450363"/>
              <a:gd name="connsiteX3" fmla="*/ 2530764 w 4073236"/>
              <a:gd name="connsiteY3" fmla="*/ 159788 h 3450363"/>
              <a:gd name="connsiteX4" fmla="*/ 784722 w 4073236"/>
              <a:gd name="connsiteY4" fmla="*/ 1074188 h 3450363"/>
              <a:gd name="connsiteX5" fmla="*/ 0 w 4073236"/>
              <a:gd name="connsiteY5" fmla="*/ 2893752 h 3450363"/>
              <a:gd name="connsiteX6" fmla="*/ 726163 w 4073236"/>
              <a:gd name="connsiteY6" fmla="*/ 3260066 h 3450363"/>
              <a:gd name="connsiteX7" fmla="*/ 895927 w 4073236"/>
              <a:gd name="connsiteY7" fmla="*/ 2552006 h 3450363"/>
              <a:gd name="connsiteX8" fmla="*/ 788231 w 4073236"/>
              <a:gd name="connsiteY8" fmla="*/ 3280825 h 3450363"/>
              <a:gd name="connsiteX9" fmla="*/ 3233305 w 4073236"/>
              <a:gd name="connsiteY9" fmla="*/ 3302138 h 3450363"/>
              <a:gd name="connsiteX10" fmla="*/ 3168073 w 4073236"/>
              <a:gd name="connsiteY10" fmla="*/ 2810625 h 3450363"/>
              <a:gd name="connsiteX11" fmla="*/ 3362036 w 4073236"/>
              <a:gd name="connsiteY11" fmla="*/ 3255586 h 3450363"/>
              <a:gd name="connsiteX0" fmla="*/ 3362036 w 4073236"/>
              <a:gd name="connsiteY0" fmla="*/ 3255586 h 3450363"/>
              <a:gd name="connsiteX1" fmla="*/ 4073236 w 4073236"/>
              <a:gd name="connsiteY1" fmla="*/ 2866043 h 3450363"/>
              <a:gd name="connsiteX2" fmla="*/ 3094182 w 4073236"/>
              <a:gd name="connsiteY2" fmla="*/ 492297 h 3450363"/>
              <a:gd name="connsiteX3" fmla="*/ 2530764 w 4073236"/>
              <a:gd name="connsiteY3" fmla="*/ 159788 h 3450363"/>
              <a:gd name="connsiteX4" fmla="*/ 784722 w 4073236"/>
              <a:gd name="connsiteY4" fmla="*/ 1074188 h 3450363"/>
              <a:gd name="connsiteX5" fmla="*/ 0 w 4073236"/>
              <a:gd name="connsiteY5" fmla="*/ 2893752 h 3450363"/>
              <a:gd name="connsiteX6" fmla="*/ 726163 w 4073236"/>
              <a:gd name="connsiteY6" fmla="*/ 3260066 h 3450363"/>
              <a:gd name="connsiteX7" fmla="*/ 895927 w 4073236"/>
              <a:gd name="connsiteY7" fmla="*/ 2552006 h 3450363"/>
              <a:gd name="connsiteX8" fmla="*/ 788231 w 4073236"/>
              <a:gd name="connsiteY8" fmla="*/ 3280825 h 3450363"/>
              <a:gd name="connsiteX9" fmla="*/ 3233305 w 4073236"/>
              <a:gd name="connsiteY9" fmla="*/ 3302138 h 3450363"/>
              <a:gd name="connsiteX10" fmla="*/ 3168073 w 4073236"/>
              <a:gd name="connsiteY10" fmla="*/ 2810625 h 3450363"/>
              <a:gd name="connsiteX11" fmla="*/ 3362036 w 4073236"/>
              <a:gd name="connsiteY11" fmla="*/ 3255586 h 3450363"/>
              <a:gd name="connsiteX0" fmla="*/ 3362036 w 4073236"/>
              <a:gd name="connsiteY0" fmla="*/ 3255586 h 3450363"/>
              <a:gd name="connsiteX1" fmla="*/ 4073236 w 4073236"/>
              <a:gd name="connsiteY1" fmla="*/ 2866043 h 3450363"/>
              <a:gd name="connsiteX2" fmla="*/ 3094182 w 4073236"/>
              <a:gd name="connsiteY2" fmla="*/ 492297 h 3450363"/>
              <a:gd name="connsiteX3" fmla="*/ 2530764 w 4073236"/>
              <a:gd name="connsiteY3" fmla="*/ 159788 h 3450363"/>
              <a:gd name="connsiteX4" fmla="*/ 784722 w 4073236"/>
              <a:gd name="connsiteY4" fmla="*/ 1074188 h 3450363"/>
              <a:gd name="connsiteX5" fmla="*/ 0 w 4073236"/>
              <a:gd name="connsiteY5" fmla="*/ 2893752 h 3450363"/>
              <a:gd name="connsiteX6" fmla="*/ 726163 w 4073236"/>
              <a:gd name="connsiteY6" fmla="*/ 3260066 h 3450363"/>
              <a:gd name="connsiteX7" fmla="*/ 895927 w 4073236"/>
              <a:gd name="connsiteY7" fmla="*/ 2552006 h 3450363"/>
              <a:gd name="connsiteX8" fmla="*/ 788231 w 4073236"/>
              <a:gd name="connsiteY8" fmla="*/ 3280825 h 3450363"/>
              <a:gd name="connsiteX9" fmla="*/ 3233305 w 4073236"/>
              <a:gd name="connsiteY9" fmla="*/ 3302138 h 3450363"/>
              <a:gd name="connsiteX10" fmla="*/ 3168073 w 4073236"/>
              <a:gd name="connsiteY10" fmla="*/ 2810625 h 3450363"/>
              <a:gd name="connsiteX11" fmla="*/ 3362036 w 4073236"/>
              <a:gd name="connsiteY11" fmla="*/ 3255586 h 3450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73236" h="3450363">
                <a:moveTo>
                  <a:pt x="3362036" y="3255586"/>
                </a:moveTo>
                <a:cubicBezTo>
                  <a:pt x="3636441" y="3207780"/>
                  <a:pt x="3881889" y="3044151"/>
                  <a:pt x="4073236" y="2866043"/>
                </a:cubicBezTo>
                <a:cubicBezTo>
                  <a:pt x="3478661" y="2154042"/>
                  <a:pt x="3420533" y="1283546"/>
                  <a:pt x="3094182" y="492297"/>
                </a:cubicBezTo>
                <a:cubicBezTo>
                  <a:pt x="2949048" y="320501"/>
                  <a:pt x="2834394" y="185280"/>
                  <a:pt x="2530764" y="159788"/>
                </a:cubicBezTo>
                <a:cubicBezTo>
                  <a:pt x="2103182" y="-157758"/>
                  <a:pt x="1039646" y="-73461"/>
                  <a:pt x="784722" y="1074188"/>
                </a:cubicBezTo>
                <a:cubicBezTo>
                  <a:pt x="590204" y="1680709"/>
                  <a:pt x="438358" y="2238463"/>
                  <a:pt x="0" y="2893752"/>
                </a:cubicBezTo>
                <a:cubicBezTo>
                  <a:pt x="165854" y="3069197"/>
                  <a:pt x="487919" y="3160821"/>
                  <a:pt x="726163" y="3260066"/>
                </a:cubicBezTo>
                <a:lnTo>
                  <a:pt x="895927" y="2552006"/>
                </a:lnTo>
                <a:lnTo>
                  <a:pt x="788231" y="3280825"/>
                </a:lnTo>
                <a:cubicBezTo>
                  <a:pt x="1716032" y="3516275"/>
                  <a:pt x="2460190" y="3490360"/>
                  <a:pt x="3233305" y="3302138"/>
                </a:cubicBezTo>
                <a:lnTo>
                  <a:pt x="3168073" y="2810625"/>
                </a:lnTo>
                <a:lnTo>
                  <a:pt x="3362036" y="3255586"/>
                </a:lnTo>
                <a:close/>
              </a:path>
            </a:pathLst>
          </a:custGeom>
          <a:solidFill>
            <a:srgbClr val="000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Neck">
            <a:extLst>
              <a:ext uri="{FF2B5EF4-FFF2-40B4-BE49-F238E27FC236}">
                <a16:creationId xmlns:a16="http://schemas.microsoft.com/office/drawing/2014/main" id="{A6F53279-1C5A-B613-0C8E-24ED7E6ECEE7}"/>
              </a:ext>
            </a:extLst>
          </p:cNvPr>
          <p:cNvGrpSpPr/>
          <p:nvPr/>
        </p:nvGrpSpPr>
        <p:grpSpPr>
          <a:xfrm>
            <a:off x="4738847" y="3738355"/>
            <a:ext cx="2414881" cy="1400985"/>
            <a:chOff x="4500880" y="3896360"/>
            <a:chExt cx="1965960" cy="1162769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B7BB0E3-82B5-805F-5C1B-0BD98F50C1A2}"/>
                </a:ext>
              </a:extLst>
            </p:cNvPr>
            <p:cNvSpPr/>
            <p:nvPr/>
          </p:nvSpPr>
          <p:spPr>
            <a:xfrm>
              <a:off x="4500880" y="3903981"/>
              <a:ext cx="1965960" cy="1155148"/>
            </a:xfrm>
            <a:custGeom>
              <a:avLst/>
              <a:gdLst>
                <a:gd name="connsiteX0" fmla="*/ 0 w 1910080"/>
                <a:gd name="connsiteY0" fmla="*/ 1026160 h 1049020"/>
                <a:gd name="connsiteX1" fmla="*/ 551180 w 1910080"/>
                <a:gd name="connsiteY1" fmla="*/ 5080 h 1049020"/>
                <a:gd name="connsiteX2" fmla="*/ 1432560 w 1910080"/>
                <a:gd name="connsiteY2" fmla="*/ 0 h 1049020"/>
                <a:gd name="connsiteX3" fmla="*/ 1910080 w 1910080"/>
                <a:gd name="connsiteY3" fmla="*/ 1049020 h 1049020"/>
                <a:gd name="connsiteX4" fmla="*/ 0 w 1910080"/>
                <a:gd name="connsiteY4" fmla="*/ 1026160 h 1049020"/>
                <a:gd name="connsiteX0" fmla="*/ 0 w 1910080"/>
                <a:gd name="connsiteY0" fmla="*/ 1026160 h 1049020"/>
                <a:gd name="connsiteX1" fmla="*/ 551180 w 1910080"/>
                <a:gd name="connsiteY1" fmla="*/ 5080 h 1049020"/>
                <a:gd name="connsiteX2" fmla="*/ 1432560 w 1910080"/>
                <a:gd name="connsiteY2" fmla="*/ 0 h 1049020"/>
                <a:gd name="connsiteX3" fmla="*/ 1910080 w 1910080"/>
                <a:gd name="connsiteY3" fmla="*/ 1049020 h 1049020"/>
                <a:gd name="connsiteX4" fmla="*/ 0 w 1910080"/>
                <a:gd name="connsiteY4" fmla="*/ 1026160 h 1049020"/>
                <a:gd name="connsiteX0" fmla="*/ 0 w 1910080"/>
                <a:gd name="connsiteY0" fmla="*/ 1026160 h 1049020"/>
                <a:gd name="connsiteX1" fmla="*/ 551180 w 1910080"/>
                <a:gd name="connsiteY1" fmla="*/ 5080 h 1049020"/>
                <a:gd name="connsiteX2" fmla="*/ 1432560 w 1910080"/>
                <a:gd name="connsiteY2" fmla="*/ 0 h 1049020"/>
                <a:gd name="connsiteX3" fmla="*/ 1910080 w 1910080"/>
                <a:gd name="connsiteY3" fmla="*/ 1049020 h 1049020"/>
                <a:gd name="connsiteX4" fmla="*/ 0 w 1910080"/>
                <a:gd name="connsiteY4" fmla="*/ 1026160 h 1049020"/>
                <a:gd name="connsiteX0" fmla="*/ 0 w 1910080"/>
                <a:gd name="connsiteY0" fmla="*/ 1026160 h 1049020"/>
                <a:gd name="connsiteX1" fmla="*/ 551180 w 1910080"/>
                <a:gd name="connsiteY1" fmla="*/ 5080 h 1049020"/>
                <a:gd name="connsiteX2" fmla="*/ 1432560 w 1910080"/>
                <a:gd name="connsiteY2" fmla="*/ 0 h 1049020"/>
                <a:gd name="connsiteX3" fmla="*/ 1910080 w 1910080"/>
                <a:gd name="connsiteY3" fmla="*/ 1049020 h 1049020"/>
                <a:gd name="connsiteX4" fmla="*/ 0 w 1910080"/>
                <a:gd name="connsiteY4" fmla="*/ 1026160 h 1049020"/>
                <a:gd name="connsiteX0" fmla="*/ 0 w 1910080"/>
                <a:gd name="connsiteY0" fmla="*/ 1026160 h 1049020"/>
                <a:gd name="connsiteX1" fmla="*/ 551180 w 1910080"/>
                <a:gd name="connsiteY1" fmla="*/ 5080 h 1049020"/>
                <a:gd name="connsiteX2" fmla="*/ 1432560 w 1910080"/>
                <a:gd name="connsiteY2" fmla="*/ 0 h 1049020"/>
                <a:gd name="connsiteX3" fmla="*/ 1910080 w 1910080"/>
                <a:gd name="connsiteY3" fmla="*/ 1049020 h 1049020"/>
                <a:gd name="connsiteX4" fmla="*/ 0 w 1910080"/>
                <a:gd name="connsiteY4" fmla="*/ 1026160 h 1049020"/>
                <a:gd name="connsiteX0" fmla="*/ 0 w 1965960"/>
                <a:gd name="connsiteY0" fmla="*/ 1026160 h 1043940"/>
                <a:gd name="connsiteX1" fmla="*/ 551180 w 1965960"/>
                <a:gd name="connsiteY1" fmla="*/ 5080 h 1043940"/>
                <a:gd name="connsiteX2" fmla="*/ 1432560 w 1965960"/>
                <a:gd name="connsiteY2" fmla="*/ 0 h 1043940"/>
                <a:gd name="connsiteX3" fmla="*/ 1965960 w 1965960"/>
                <a:gd name="connsiteY3" fmla="*/ 1043940 h 1043940"/>
                <a:gd name="connsiteX4" fmla="*/ 0 w 1965960"/>
                <a:gd name="connsiteY4" fmla="*/ 1026160 h 1043940"/>
                <a:gd name="connsiteX0" fmla="*/ 0 w 1965960"/>
                <a:gd name="connsiteY0" fmla="*/ 1026160 h 1043940"/>
                <a:gd name="connsiteX1" fmla="*/ 551180 w 1965960"/>
                <a:gd name="connsiteY1" fmla="*/ 5080 h 1043940"/>
                <a:gd name="connsiteX2" fmla="*/ 1432560 w 1965960"/>
                <a:gd name="connsiteY2" fmla="*/ 0 h 1043940"/>
                <a:gd name="connsiteX3" fmla="*/ 1965960 w 1965960"/>
                <a:gd name="connsiteY3" fmla="*/ 1043940 h 1043940"/>
                <a:gd name="connsiteX4" fmla="*/ 0 w 1965960"/>
                <a:gd name="connsiteY4" fmla="*/ 1026160 h 1043940"/>
                <a:gd name="connsiteX0" fmla="*/ 0 w 1965960"/>
                <a:gd name="connsiteY0" fmla="*/ 1026160 h 1043940"/>
                <a:gd name="connsiteX1" fmla="*/ 551180 w 1965960"/>
                <a:gd name="connsiteY1" fmla="*/ 5080 h 1043940"/>
                <a:gd name="connsiteX2" fmla="*/ 1432560 w 1965960"/>
                <a:gd name="connsiteY2" fmla="*/ 0 h 1043940"/>
                <a:gd name="connsiteX3" fmla="*/ 1965960 w 1965960"/>
                <a:gd name="connsiteY3" fmla="*/ 1043940 h 1043940"/>
                <a:gd name="connsiteX4" fmla="*/ 0 w 1965960"/>
                <a:gd name="connsiteY4" fmla="*/ 1026160 h 1043940"/>
                <a:gd name="connsiteX0" fmla="*/ 0 w 1965960"/>
                <a:gd name="connsiteY0" fmla="*/ 1026160 h 1084247"/>
                <a:gd name="connsiteX1" fmla="*/ 551180 w 1965960"/>
                <a:gd name="connsiteY1" fmla="*/ 5080 h 1084247"/>
                <a:gd name="connsiteX2" fmla="*/ 1432560 w 1965960"/>
                <a:gd name="connsiteY2" fmla="*/ 0 h 1084247"/>
                <a:gd name="connsiteX3" fmla="*/ 1965960 w 1965960"/>
                <a:gd name="connsiteY3" fmla="*/ 1043940 h 1084247"/>
                <a:gd name="connsiteX4" fmla="*/ 0 w 1965960"/>
                <a:gd name="connsiteY4" fmla="*/ 1026160 h 1084247"/>
                <a:gd name="connsiteX0" fmla="*/ 0 w 1965960"/>
                <a:gd name="connsiteY0" fmla="*/ 1026160 h 1112386"/>
                <a:gd name="connsiteX1" fmla="*/ 551180 w 1965960"/>
                <a:gd name="connsiteY1" fmla="*/ 5080 h 1112386"/>
                <a:gd name="connsiteX2" fmla="*/ 1432560 w 1965960"/>
                <a:gd name="connsiteY2" fmla="*/ 0 h 1112386"/>
                <a:gd name="connsiteX3" fmla="*/ 1965960 w 1965960"/>
                <a:gd name="connsiteY3" fmla="*/ 1043940 h 1112386"/>
                <a:gd name="connsiteX4" fmla="*/ 0 w 1965960"/>
                <a:gd name="connsiteY4" fmla="*/ 1026160 h 1112386"/>
                <a:gd name="connsiteX0" fmla="*/ 0 w 1965960"/>
                <a:gd name="connsiteY0" fmla="*/ 1026160 h 1145222"/>
                <a:gd name="connsiteX1" fmla="*/ 551180 w 1965960"/>
                <a:gd name="connsiteY1" fmla="*/ 5080 h 1145222"/>
                <a:gd name="connsiteX2" fmla="*/ 1432560 w 1965960"/>
                <a:gd name="connsiteY2" fmla="*/ 0 h 1145222"/>
                <a:gd name="connsiteX3" fmla="*/ 1965960 w 1965960"/>
                <a:gd name="connsiteY3" fmla="*/ 1043940 h 1145222"/>
                <a:gd name="connsiteX4" fmla="*/ 0 w 1965960"/>
                <a:gd name="connsiteY4" fmla="*/ 1026160 h 1145222"/>
                <a:gd name="connsiteX0" fmla="*/ 0 w 1965960"/>
                <a:gd name="connsiteY0" fmla="*/ 1026160 h 1155148"/>
                <a:gd name="connsiteX1" fmla="*/ 551180 w 1965960"/>
                <a:gd name="connsiteY1" fmla="*/ 5080 h 1155148"/>
                <a:gd name="connsiteX2" fmla="*/ 1432560 w 1965960"/>
                <a:gd name="connsiteY2" fmla="*/ 0 h 1155148"/>
                <a:gd name="connsiteX3" fmla="*/ 1965960 w 1965960"/>
                <a:gd name="connsiteY3" fmla="*/ 1043940 h 1155148"/>
                <a:gd name="connsiteX4" fmla="*/ 0 w 1965960"/>
                <a:gd name="connsiteY4" fmla="*/ 1026160 h 1155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5960" h="1155148">
                  <a:moveTo>
                    <a:pt x="0" y="1026160"/>
                  </a:moveTo>
                  <a:cubicBezTo>
                    <a:pt x="485987" y="711200"/>
                    <a:pt x="583353" y="421640"/>
                    <a:pt x="551180" y="5080"/>
                  </a:cubicBezTo>
                  <a:lnTo>
                    <a:pt x="1432560" y="0"/>
                  </a:lnTo>
                  <a:cubicBezTo>
                    <a:pt x="1383453" y="565573"/>
                    <a:pt x="1562947" y="780627"/>
                    <a:pt x="1965960" y="1043940"/>
                  </a:cubicBezTo>
                  <a:cubicBezTo>
                    <a:pt x="1333500" y="1177713"/>
                    <a:pt x="591820" y="1212427"/>
                    <a:pt x="0" y="1026160"/>
                  </a:cubicBezTo>
                  <a:close/>
                </a:path>
              </a:pathLst>
            </a:custGeom>
            <a:solidFill>
              <a:srgbClr val="D666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78FE274-31CE-F6AA-893B-90DBC5B1645B}"/>
                </a:ext>
              </a:extLst>
            </p:cNvPr>
            <p:cNvSpPr/>
            <p:nvPr/>
          </p:nvSpPr>
          <p:spPr>
            <a:xfrm>
              <a:off x="5052060" y="3896360"/>
              <a:ext cx="1330960" cy="995680"/>
            </a:xfrm>
            <a:custGeom>
              <a:avLst/>
              <a:gdLst>
                <a:gd name="connsiteX0" fmla="*/ 0 w 1330960"/>
                <a:gd name="connsiteY0" fmla="*/ 0 h 995680"/>
                <a:gd name="connsiteX1" fmla="*/ 1330960 w 1330960"/>
                <a:gd name="connsiteY1" fmla="*/ 995680 h 995680"/>
                <a:gd name="connsiteX2" fmla="*/ 881380 w 1330960"/>
                <a:gd name="connsiteY2" fmla="*/ 15240 h 995680"/>
                <a:gd name="connsiteX3" fmla="*/ 0 w 1330960"/>
                <a:gd name="connsiteY3" fmla="*/ 0 h 995680"/>
                <a:gd name="connsiteX0" fmla="*/ 0 w 1330960"/>
                <a:gd name="connsiteY0" fmla="*/ 0 h 995680"/>
                <a:gd name="connsiteX1" fmla="*/ 1330960 w 1330960"/>
                <a:gd name="connsiteY1" fmla="*/ 995680 h 995680"/>
                <a:gd name="connsiteX2" fmla="*/ 881380 w 1330960"/>
                <a:gd name="connsiteY2" fmla="*/ 15240 h 995680"/>
                <a:gd name="connsiteX3" fmla="*/ 0 w 1330960"/>
                <a:gd name="connsiteY3" fmla="*/ 0 h 995680"/>
                <a:gd name="connsiteX0" fmla="*/ 0 w 1330960"/>
                <a:gd name="connsiteY0" fmla="*/ 0 h 995680"/>
                <a:gd name="connsiteX1" fmla="*/ 1330960 w 1330960"/>
                <a:gd name="connsiteY1" fmla="*/ 995680 h 995680"/>
                <a:gd name="connsiteX2" fmla="*/ 881380 w 1330960"/>
                <a:gd name="connsiteY2" fmla="*/ 15240 h 995680"/>
                <a:gd name="connsiteX3" fmla="*/ 0 w 1330960"/>
                <a:gd name="connsiteY3" fmla="*/ 0 h 995680"/>
                <a:gd name="connsiteX0" fmla="*/ 0 w 1330960"/>
                <a:gd name="connsiteY0" fmla="*/ 0 h 995680"/>
                <a:gd name="connsiteX1" fmla="*/ 1330960 w 1330960"/>
                <a:gd name="connsiteY1" fmla="*/ 995680 h 995680"/>
                <a:gd name="connsiteX2" fmla="*/ 881380 w 1330960"/>
                <a:gd name="connsiteY2" fmla="*/ 15240 h 995680"/>
                <a:gd name="connsiteX3" fmla="*/ 0 w 1330960"/>
                <a:gd name="connsiteY3" fmla="*/ 0 h 995680"/>
                <a:gd name="connsiteX0" fmla="*/ 0 w 1330960"/>
                <a:gd name="connsiteY0" fmla="*/ 0 h 995680"/>
                <a:gd name="connsiteX1" fmla="*/ 1330960 w 1330960"/>
                <a:gd name="connsiteY1" fmla="*/ 995680 h 995680"/>
                <a:gd name="connsiteX2" fmla="*/ 881380 w 1330960"/>
                <a:gd name="connsiteY2" fmla="*/ 15240 h 995680"/>
                <a:gd name="connsiteX3" fmla="*/ 0 w 1330960"/>
                <a:gd name="connsiteY3" fmla="*/ 0 h 995680"/>
                <a:gd name="connsiteX0" fmla="*/ 0 w 1330960"/>
                <a:gd name="connsiteY0" fmla="*/ 0 h 995680"/>
                <a:gd name="connsiteX1" fmla="*/ 1330960 w 1330960"/>
                <a:gd name="connsiteY1" fmla="*/ 995680 h 995680"/>
                <a:gd name="connsiteX2" fmla="*/ 881380 w 1330960"/>
                <a:gd name="connsiteY2" fmla="*/ 15240 h 995680"/>
                <a:gd name="connsiteX3" fmla="*/ 0 w 1330960"/>
                <a:gd name="connsiteY3" fmla="*/ 0 h 995680"/>
                <a:gd name="connsiteX0" fmla="*/ 0 w 1330960"/>
                <a:gd name="connsiteY0" fmla="*/ 0 h 995680"/>
                <a:gd name="connsiteX1" fmla="*/ 1330960 w 1330960"/>
                <a:gd name="connsiteY1" fmla="*/ 995680 h 995680"/>
                <a:gd name="connsiteX2" fmla="*/ 881380 w 1330960"/>
                <a:gd name="connsiteY2" fmla="*/ 15240 h 995680"/>
                <a:gd name="connsiteX3" fmla="*/ 0 w 1330960"/>
                <a:gd name="connsiteY3" fmla="*/ 0 h 995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0960" h="995680">
                  <a:moveTo>
                    <a:pt x="0" y="0"/>
                  </a:moveTo>
                  <a:cubicBezTo>
                    <a:pt x="1693" y="905933"/>
                    <a:pt x="945727" y="986367"/>
                    <a:pt x="1330960" y="995680"/>
                  </a:cubicBezTo>
                  <a:cubicBezTo>
                    <a:pt x="922020" y="765387"/>
                    <a:pt x="855980" y="372533"/>
                    <a:pt x="881380" y="152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F58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Face Shadow">
            <a:extLst>
              <a:ext uri="{FF2B5EF4-FFF2-40B4-BE49-F238E27FC236}">
                <a16:creationId xmlns:a16="http://schemas.microsoft.com/office/drawing/2014/main" id="{A329D3F4-BE6F-D2AA-4A4E-D771DA3218FA}"/>
              </a:ext>
            </a:extLst>
          </p:cNvPr>
          <p:cNvSpPr/>
          <p:nvPr/>
        </p:nvSpPr>
        <p:spPr>
          <a:xfrm>
            <a:off x="5306424" y="3878003"/>
            <a:ext cx="1231837" cy="247097"/>
          </a:xfrm>
          <a:custGeom>
            <a:avLst/>
            <a:gdLst>
              <a:gd name="connsiteX0" fmla="*/ 0 w 1068705"/>
              <a:gd name="connsiteY0" fmla="*/ 0 h 236220"/>
              <a:gd name="connsiteX1" fmla="*/ 1068705 w 1068705"/>
              <a:gd name="connsiteY1" fmla="*/ 0 h 236220"/>
              <a:gd name="connsiteX2" fmla="*/ 552450 w 1068705"/>
              <a:gd name="connsiteY2" fmla="*/ 236220 h 236220"/>
              <a:gd name="connsiteX3" fmla="*/ 0 w 1068705"/>
              <a:gd name="connsiteY3" fmla="*/ 0 h 236220"/>
              <a:gd name="connsiteX0" fmla="*/ 0 w 1068705"/>
              <a:gd name="connsiteY0" fmla="*/ 0 h 236220"/>
              <a:gd name="connsiteX1" fmla="*/ 1068705 w 1068705"/>
              <a:gd name="connsiteY1" fmla="*/ 0 h 236220"/>
              <a:gd name="connsiteX2" fmla="*/ 552450 w 1068705"/>
              <a:gd name="connsiteY2" fmla="*/ 236220 h 236220"/>
              <a:gd name="connsiteX3" fmla="*/ 0 w 1068705"/>
              <a:gd name="connsiteY3" fmla="*/ 0 h 236220"/>
              <a:gd name="connsiteX0" fmla="*/ 0 w 1068705"/>
              <a:gd name="connsiteY0" fmla="*/ 0 h 236220"/>
              <a:gd name="connsiteX1" fmla="*/ 1068705 w 1068705"/>
              <a:gd name="connsiteY1" fmla="*/ 0 h 236220"/>
              <a:gd name="connsiteX2" fmla="*/ 552450 w 1068705"/>
              <a:gd name="connsiteY2" fmla="*/ 236220 h 236220"/>
              <a:gd name="connsiteX3" fmla="*/ 0 w 1068705"/>
              <a:gd name="connsiteY3" fmla="*/ 0 h 236220"/>
              <a:gd name="connsiteX0" fmla="*/ 0 w 1068705"/>
              <a:gd name="connsiteY0" fmla="*/ 0 h 236220"/>
              <a:gd name="connsiteX1" fmla="*/ 1068705 w 1068705"/>
              <a:gd name="connsiteY1" fmla="*/ 0 h 236220"/>
              <a:gd name="connsiteX2" fmla="*/ 552450 w 1068705"/>
              <a:gd name="connsiteY2" fmla="*/ 236220 h 236220"/>
              <a:gd name="connsiteX3" fmla="*/ 0 w 1068705"/>
              <a:gd name="connsiteY3" fmla="*/ 0 h 236220"/>
              <a:gd name="connsiteX0" fmla="*/ 0 w 1068705"/>
              <a:gd name="connsiteY0" fmla="*/ 0 h 236220"/>
              <a:gd name="connsiteX1" fmla="*/ 1068705 w 1068705"/>
              <a:gd name="connsiteY1" fmla="*/ 0 h 236220"/>
              <a:gd name="connsiteX2" fmla="*/ 552450 w 1068705"/>
              <a:gd name="connsiteY2" fmla="*/ 236220 h 236220"/>
              <a:gd name="connsiteX3" fmla="*/ 0 w 1068705"/>
              <a:gd name="connsiteY3" fmla="*/ 0 h 236220"/>
              <a:gd name="connsiteX0" fmla="*/ 0 w 1068705"/>
              <a:gd name="connsiteY0" fmla="*/ 0 h 226695"/>
              <a:gd name="connsiteX1" fmla="*/ 1068705 w 1068705"/>
              <a:gd name="connsiteY1" fmla="*/ 0 h 226695"/>
              <a:gd name="connsiteX2" fmla="*/ 554355 w 1068705"/>
              <a:gd name="connsiteY2" fmla="*/ 226695 h 226695"/>
              <a:gd name="connsiteX3" fmla="*/ 0 w 1068705"/>
              <a:gd name="connsiteY3" fmla="*/ 0 h 226695"/>
              <a:gd name="connsiteX0" fmla="*/ 0 w 1068705"/>
              <a:gd name="connsiteY0" fmla="*/ 0 h 226695"/>
              <a:gd name="connsiteX1" fmla="*/ 1068705 w 1068705"/>
              <a:gd name="connsiteY1" fmla="*/ 0 h 226695"/>
              <a:gd name="connsiteX2" fmla="*/ 554355 w 1068705"/>
              <a:gd name="connsiteY2" fmla="*/ 226695 h 226695"/>
              <a:gd name="connsiteX3" fmla="*/ 0 w 1068705"/>
              <a:gd name="connsiteY3" fmla="*/ 0 h 226695"/>
              <a:gd name="connsiteX0" fmla="*/ 0 w 1068705"/>
              <a:gd name="connsiteY0" fmla="*/ 0 h 226695"/>
              <a:gd name="connsiteX1" fmla="*/ 1068705 w 1068705"/>
              <a:gd name="connsiteY1" fmla="*/ 0 h 226695"/>
              <a:gd name="connsiteX2" fmla="*/ 554355 w 1068705"/>
              <a:gd name="connsiteY2" fmla="*/ 226695 h 226695"/>
              <a:gd name="connsiteX3" fmla="*/ 0 w 1068705"/>
              <a:gd name="connsiteY3" fmla="*/ 0 h 226695"/>
              <a:gd name="connsiteX0" fmla="*/ 0 w 1068705"/>
              <a:gd name="connsiteY0" fmla="*/ 0 h 193675"/>
              <a:gd name="connsiteX1" fmla="*/ 1068705 w 1068705"/>
              <a:gd name="connsiteY1" fmla="*/ 0 h 193675"/>
              <a:gd name="connsiteX2" fmla="*/ 0 w 1068705"/>
              <a:gd name="connsiteY2" fmla="*/ 0 h 193675"/>
              <a:gd name="connsiteX0" fmla="*/ 0 w 1068705"/>
              <a:gd name="connsiteY0" fmla="*/ 0 h 209799"/>
              <a:gd name="connsiteX1" fmla="*/ 1068705 w 1068705"/>
              <a:gd name="connsiteY1" fmla="*/ 0 h 209799"/>
              <a:gd name="connsiteX2" fmla="*/ 0 w 1068705"/>
              <a:gd name="connsiteY2" fmla="*/ 0 h 209799"/>
              <a:gd name="connsiteX0" fmla="*/ 0 w 1068705"/>
              <a:gd name="connsiteY0" fmla="*/ 0 h 219458"/>
              <a:gd name="connsiteX1" fmla="*/ 1068705 w 1068705"/>
              <a:gd name="connsiteY1" fmla="*/ 0 h 219458"/>
              <a:gd name="connsiteX2" fmla="*/ 0 w 1068705"/>
              <a:gd name="connsiteY2" fmla="*/ 0 h 219458"/>
              <a:gd name="connsiteX0" fmla="*/ 0 w 1068705"/>
              <a:gd name="connsiteY0" fmla="*/ 0 h 223245"/>
              <a:gd name="connsiteX1" fmla="*/ 1068705 w 1068705"/>
              <a:gd name="connsiteY1" fmla="*/ 0 h 223245"/>
              <a:gd name="connsiteX2" fmla="*/ 0 w 1068705"/>
              <a:gd name="connsiteY2" fmla="*/ 0 h 223245"/>
              <a:gd name="connsiteX0" fmla="*/ 0 w 1068705"/>
              <a:gd name="connsiteY0" fmla="*/ 0 h 223245"/>
              <a:gd name="connsiteX1" fmla="*/ 1068705 w 1068705"/>
              <a:gd name="connsiteY1" fmla="*/ 0 h 223245"/>
              <a:gd name="connsiteX2" fmla="*/ 0 w 1068705"/>
              <a:gd name="connsiteY2" fmla="*/ 0 h 223245"/>
              <a:gd name="connsiteX0" fmla="*/ 0 w 1068705"/>
              <a:gd name="connsiteY0" fmla="*/ 0 h 223245"/>
              <a:gd name="connsiteX1" fmla="*/ 1068705 w 1068705"/>
              <a:gd name="connsiteY1" fmla="*/ 0 h 223245"/>
              <a:gd name="connsiteX2" fmla="*/ 0 w 1068705"/>
              <a:gd name="connsiteY2" fmla="*/ 0 h 223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8705" h="223245">
                <a:moveTo>
                  <a:pt x="0" y="0"/>
                </a:moveTo>
                <a:cubicBezTo>
                  <a:pt x="355860" y="310079"/>
                  <a:pt x="805786" y="284977"/>
                  <a:pt x="1068705" y="0"/>
                </a:cubicBezTo>
                <a:cubicBezTo>
                  <a:pt x="728711" y="255067"/>
                  <a:pt x="266910" y="192856"/>
                  <a:pt x="0" y="0"/>
                </a:cubicBezTo>
                <a:close/>
              </a:path>
            </a:pathLst>
          </a:custGeom>
          <a:solidFill>
            <a:srgbClr val="000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0" name="Right Ear">
            <a:extLst>
              <a:ext uri="{FF2B5EF4-FFF2-40B4-BE49-F238E27FC236}">
                <a16:creationId xmlns:a16="http://schemas.microsoft.com/office/drawing/2014/main" id="{717BF1EC-C38B-0556-C7CF-09C3BB3AF189}"/>
              </a:ext>
            </a:extLst>
          </p:cNvPr>
          <p:cNvGrpSpPr/>
          <p:nvPr/>
        </p:nvGrpSpPr>
        <p:grpSpPr>
          <a:xfrm>
            <a:off x="6996747" y="2410602"/>
            <a:ext cx="363470" cy="712557"/>
            <a:chOff x="6269230" y="2877253"/>
            <a:chExt cx="295902" cy="591398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A2CB266-1EF0-8C91-F912-25E227506BDE}"/>
                </a:ext>
              </a:extLst>
            </p:cNvPr>
            <p:cNvSpPr/>
            <p:nvPr/>
          </p:nvSpPr>
          <p:spPr>
            <a:xfrm rot="263071" flipH="1" flipV="1">
              <a:off x="6269230" y="2877253"/>
              <a:ext cx="295902" cy="591398"/>
            </a:xfrm>
            <a:custGeom>
              <a:avLst/>
              <a:gdLst>
                <a:gd name="connsiteX0" fmla="*/ 220980 w 251460"/>
                <a:gd name="connsiteY0" fmla="*/ 0 h 596265"/>
                <a:gd name="connsiteX1" fmla="*/ 72390 w 251460"/>
                <a:gd name="connsiteY1" fmla="*/ 133350 h 596265"/>
                <a:gd name="connsiteX2" fmla="*/ 0 w 251460"/>
                <a:gd name="connsiteY2" fmla="*/ 388620 h 596265"/>
                <a:gd name="connsiteX3" fmla="*/ 40005 w 251460"/>
                <a:gd name="connsiteY3" fmla="*/ 556260 h 596265"/>
                <a:gd name="connsiteX4" fmla="*/ 110490 w 251460"/>
                <a:gd name="connsiteY4" fmla="*/ 596265 h 596265"/>
                <a:gd name="connsiteX5" fmla="*/ 251460 w 251460"/>
                <a:gd name="connsiteY5" fmla="*/ 531495 h 596265"/>
                <a:gd name="connsiteX6" fmla="*/ 220980 w 251460"/>
                <a:gd name="connsiteY6" fmla="*/ 0 h 596265"/>
                <a:gd name="connsiteX0" fmla="*/ 220980 w 251460"/>
                <a:gd name="connsiteY0" fmla="*/ 0 h 596265"/>
                <a:gd name="connsiteX1" fmla="*/ 0 w 251460"/>
                <a:gd name="connsiteY1" fmla="*/ 388620 h 596265"/>
                <a:gd name="connsiteX2" fmla="*/ 40005 w 251460"/>
                <a:gd name="connsiteY2" fmla="*/ 556260 h 596265"/>
                <a:gd name="connsiteX3" fmla="*/ 110490 w 251460"/>
                <a:gd name="connsiteY3" fmla="*/ 596265 h 596265"/>
                <a:gd name="connsiteX4" fmla="*/ 251460 w 251460"/>
                <a:gd name="connsiteY4" fmla="*/ 531495 h 596265"/>
                <a:gd name="connsiteX5" fmla="*/ 220980 w 251460"/>
                <a:gd name="connsiteY5" fmla="*/ 0 h 596265"/>
                <a:gd name="connsiteX0" fmla="*/ 220980 w 251460"/>
                <a:gd name="connsiteY0" fmla="*/ 0 h 596265"/>
                <a:gd name="connsiteX1" fmla="*/ 0 w 251460"/>
                <a:gd name="connsiteY1" fmla="*/ 388620 h 596265"/>
                <a:gd name="connsiteX2" fmla="*/ 40005 w 251460"/>
                <a:gd name="connsiteY2" fmla="*/ 556260 h 596265"/>
                <a:gd name="connsiteX3" fmla="*/ 110490 w 251460"/>
                <a:gd name="connsiteY3" fmla="*/ 596265 h 596265"/>
                <a:gd name="connsiteX4" fmla="*/ 251460 w 251460"/>
                <a:gd name="connsiteY4" fmla="*/ 531495 h 596265"/>
                <a:gd name="connsiteX5" fmla="*/ 220980 w 251460"/>
                <a:gd name="connsiteY5" fmla="*/ 0 h 596265"/>
                <a:gd name="connsiteX0" fmla="*/ 220980 w 251460"/>
                <a:gd name="connsiteY0" fmla="*/ 0 h 596265"/>
                <a:gd name="connsiteX1" fmla="*/ 0 w 251460"/>
                <a:gd name="connsiteY1" fmla="*/ 388620 h 596265"/>
                <a:gd name="connsiteX2" fmla="*/ 40005 w 251460"/>
                <a:gd name="connsiteY2" fmla="*/ 556260 h 596265"/>
                <a:gd name="connsiteX3" fmla="*/ 110490 w 251460"/>
                <a:gd name="connsiteY3" fmla="*/ 596265 h 596265"/>
                <a:gd name="connsiteX4" fmla="*/ 251460 w 251460"/>
                <a:gd name="connsiteY4" fmla="*/ 531495 h 596265"/>
                <a:gd name="connsiteX5" fmla="*/ 220980 w 251460"/>
                <a:gd name="connsiteY5" fmla="*/ 0 h 596265"/>
                <a:gd name="connsiteX0" fmla="*/ 220980 w 251460"/>
                <a:gd name="connsiteY0" fmla="*/ 0 h 596265"/>
                <a:gd name="connsiteX1" fmla="*/ 0 w 251460"/>
                <a:gd name="connsiteY1" fmla="*/ 388620 h 596265"/>
                <a:gd name="connsiteX2" fmla="*/ 110490 w 251460"/>
                <a:gd name="connsiteY2" fmla="*/ 596265 h 596265"/>
                <a:gd name="connsiteX3" fmla="*/ 251460 w 251460"/>
                <a:gd name="connsiteY3" fmla="*/ 531495 h 596265"/>
                <a:gd name="connsiteX4" fmla="*/ 220980 w 251460"/>
                <a:gd name="connsiteY4" fmla="*/ 0 h 596265"/>
                <a:gd name="connsiteX0" fmla="*/ 220980 w 251460"/>
                <a:gd name="connsiteY0" fmla="*/ 0 h 531495"/>
                <a:gd name="connsiteX1" fmla="*/ 0 w 251460"/>
                <a:gd name="connsiteY1" fmla="*/ 388620 h 531495"/>
                <a:gd name="connsiteX2" fmla="*/ 251460 w 251460"/>
                <a:gd name="connsiteY2" fmla="*/ 531495 h 531495"/>
                <a:gd name="connsiteX3" fmla="*/ 220980 w 251460"/>
                <a:gd name="connsiteY3" fmla="*/ 0 h 531495"/>
                <a:gd name="connsiteX0" fmla="*/ 220980 w 251460"/>
                <a:gd name="connsiteY0" fmla="*/ 0 h 568165"/>
                <a:gd name="connsiteX1" fmla="*/ 0 w 251460"/>
                <a:gd name="connsiteY1" fmla="*/ 388620 h 568165"/>
                <a:gd name="connsiteX2" fmla="*/ 251460 w 251460"/>
                <a:gd name="connsiteY2" fmla="*/ 531495 h 568165"/>
                <a:gd name="connsiteX3" fmla="*/ 220980 w 251460"/>
                <a:gd name="connsiteY3" fmla="*/ 0 h 568165"/>
                <a:gd name="connsiteX0" fmla="*/ 220980 w 251460"/>
                <a:gd name="connsiteY0" fmla="*/ 0 h 591398"/>
                <a:gd name="connsiteX1" fmla="*/ 0 w 251460"/>
                <a:gd name="connsiteY1" fmla="*/ 388620 h 591398"/>
                <a:gd name="connsiteX2" fmla="*/ 251460 w 251460"/>
                <a:gd name="connsiteY2" fmla="*/ 531495 h 591398"/>
                <a:gd name="connsiteX3" fmla="*/ 220980 w 251460"/>
                <a:gd name="connsiteY3" fmla="*/ 0 h 591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60" h="591398">
                  <a:moveTo>
                    <a:pt x="220980" y="0"/>
                  </a:moveTo>
                  <a:cubicBezTo>
                    <a:pt x="133985" y="68580"/>
                    <a:pt x="26035" y="95250"/>
                    <a:pt x="0" y="388620"/>
                  </a:cubicBezTo>
                  <a:cubicBezTo>
                    <a:pt x="32385" y="581025"/>
                    <a:pt x="97155" y="653415"/>
                    <a:pt x="251460" y="531495"/>
                  </a:cubicBezTo>
                  <a:lnTo>
                    <a:pt x="220980" y="0"/>
                  </a:lnTo>
                  <a:close/>
                </a:path>
              </a:pathLst>
            </a:custGeom>
            <a:solidFill>
              <a:srgbClr val="E862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C933858-1726-D93D-BE9F-E452350E9DCD}"/>
                </a:ext>
              </a:extLst>
            </p:cNvPr>
            <p:cNvGrpSpPr/>
            <p:nvPr/>
          </p:nvGrpSpPr>
          <p:grpSpPr>
            <a:xfrm flipV="1">
              <a:off x="6305212" y="3006695"/>
              <a:ext cx="202438" cy="211906"/>
              <a:chOff x="6297422" y="3081175"/>
              <a:chExt cx="225436" cy="211906"/>
            </a:xfrm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7B9EDC7A-B512-DB12-A404-17ED2E360178}"/>
                  </a:ext>
                </a:extLst>
              </p:cNvPr>
              <p:cNvSpPr/>
              <p:nvPr/>
            </p:nvSpPr>
            <p:spPr>
              <a:xfrm rot="1382772" flipV="1">
                <a:off x="6323027" y="3081175"/>
                <a:ext cx="153286" cy="140970"/>
              </a:xfrm>
              <a:custGeom>
                <a:avLst/>
                <a:gdLst>
                  <a:gd name="connsiteX0" fmla="*/ 0 w 80010"/>
                  <a:gd name="connsiteY0" fmla="*/ 140970 h 140970"/>
                  <a:gd name="connsiteX1" fmla="*/ 80010 w 80010"/>
                  <a:gd name="connsiteY1" fmla="*/ 0 h 140970"/>
                  <a:gd name="connsiteX0" fmla="*/ 3676 w 83686"/>
                  <a:gd name="connsiteY0" fmla="*/ 140970 h 140970"/>
                  <a:gd name="connsiteX1" fmla="*/ 83686 w 83686"/>
                  <a:gd name="connsiteY1" fmla="*/ 0 h 140970"/>
                  <a:gd name="connsiteX0" fmla="*/ 4081 w 84091"/>
                  <a:gd name="connsiteY0" fmla="*/ 140970 h 140970"/>
                  <a:gd name="connsiteX1" fmla="*/ 84091 w 84091"/>
                  <a:gd name="connsiteY1" fmla="*/ 0 h 140970"/>
                  <a:gd name="connsiteX0" fmla="*/ 3829 w 83839"/>
                  <a:gd name="connsiteY0" fmla="*/ 140970 h 140970"/>
                  <a:gd name="connsiteX1" fmla="*/ 83839 w 83839"/>
                  <a:gd name="connsiteY1" fmla="*/ 0 h 140970"/>
                  <a:gd name="connsiteX0" fmla="*/ 412 w 80422"/>
                  <a:gd name="connsiteY0" fmla="*/ 140970 h 140970"/>
                  <a:gd name="connsiteX1" fmla="*/ 80422 w 80422"/>
                  <a:gd name="connsiteY1" fmla="*/ 0 h 140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0422" h="140970">
                    <a:moveTo>
                      <a:pt x="412" y="140970"/>
                    </a:moveTo>
                    <a:cubicBezTo>
                      <a:pt x="-5303" y="42545"/>
                      <a:pt x="49942" y="12700"/>
                      <a:pt x="80422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0DD0F785-DC3F-CF66-64B6-5F2F0DC81708}"/>
                  </a:ext>
                </a:extLst>
              </p:cNvPr>
              <p:cNvSpPr/>
              <p:nvPr/>
            </p:nvSpPr>
            <p:spPr>
              <a:xfrm rot="263071" flipV="1">
                <a:off x="6297422" y="3135773"/>
                <a:ext cx="225436" cy="157308"/>
              </a:xfrm>
              <a:custGeom>
                <a:avLst/>
                <a:gdLst>
                  <a:gd name="connsiteX0" fmla="*/ 0 w 253365"/>
                  <a:gd name="connsiteY0" fmla="*/ 0 h 156210"/>
                  <a:gd name="connsiteX1" fmla="*/ 253365 w 253365"/>
                  <a:gd name="connsiteY1" fmla="*/ 156210 h 156210"/>
                  <a:gd name="connsiteX0" fmla="*/ 0 w 245745"/>
                  <a:gd name="connsiteY0" fmla="*/ 0 h 156210"/>
                  <a:gd name="connsiteX1" fmla="*/ 245745 w 245745"/>
                  <a:gd name="connsiteY1" fmla="*/ 156210 h 156210"/>
                  <a:gd name="connsiteX0" fmla="*/ 0 w 245745"/>
                  <a:gd name="connsiteY0" fmla="*/ 0 h 156210"/>
                  <a:gd name="connsiteX1" fmla="*/ 245745 w 245745"/>
                  <a:gd name="connsiteY1" fmla="*/ 156210 h 156210"/>
                  <a:gd name="connsiteX0" fmla="*/ 0 w 245745"/>
                  <a:gd name="connsiteY0" fmla="*/ 1098 h 157308"/>
                  <a:gd name="connsiteX1" fmla="*/ 245745 w 245745"/>
                  <a:gd name="connsiteY1" fmla="*/ 157308 h 157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5745" h="157308">
                    <a:moveTo>
                      <a:pt x="0" y="1098"/>
                    </a:moveTo>
                    <a:cubicBezTo>
                      <a:pt x="101600" y="-7792"/>
                      <a:pt x="168910" y="36658"/>
                      <a:pt x="245745" y="157308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2" name="Left Ear">
            <a:extLst>
              <a:ext uri="{FF2B5EF4-FFF2-40B4-BE49-F238E27FC236}">
                <a16:creationId xmlns:a16="http://schemas.microsoft.com/office/drawing/2014/main" id="{3A592AF3-A76A-BFEA-ED99-7AF39F253CAE}"/>
              </a:ext>
            </a:extLst>
          </p:cNvPr>
          <p:cNvGrpSpPr/>
          <p:nvPr/>
        </p:nvGrpSpPr>
        <p:grpSpPr>
          <a:xfrm>
            <a:off x="4480704" y="2374561"/>
            <a:ext cx="448301" cy="731217"/>
            <a:chOff x="4326828" y="2847340"/>
            <a:chExt cx="364963" cy="606885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A2DFB4C-1420-FBC9-6C12-20ABB57B5609}"/>
                </a:ext>
              </a:extLst>
            </p:cNvPr>
            <p:cNvSpPr/>
            <p:nvPr/>
          </p:nvSpPr>
          <p:spPr>
            <a:xfrm>
              <a:off x="4326828" y="2847340"/>
              <a:ext cx="364963" cy="606885"/>
            </a:xfrm>
            <a:custGeom>
              <a:avLst/>
              <a:gdLst>
                <a:gd name="connsiteX0" fmla="*/ 119380 w 375920"/>
                <a:gd name="connsiteY0" fmla="*/ 0 h 601980"/>
                <a:gd name="connsiteX1" fmla="*/ 312420 w 375920"/>
                <a:gd name="connsiteY1" fmla="*/ 162560 h 601980"/>
                <a:gd name="connsiteX2" fmla="*/ 375920 w 375920"/>
                <a:gd name="connsiteY2" fmla="*/ 403860 h 601980"/>
                <a:gd name="connsiteX3" fmla="*/ 330200 w 375920"/>
                <a:gd name="connsiteY3" fmla="*/ 551180 h 601980"/>
                <a:gd name="connsiteX4" fmla="*/ 261620 w 375920"/>
                <a:gd name="connsiteY4" fmla="*/ 601980 h 601980"/>
                <a:gd name="connsiteX5" fmla="*/ 152400 w 375920"/>
                <a:gd name="connsiteY5" fmla="*/ 561340 h 601980"/>
                <a:gd name="connsiteX6" fmla="*/ 27940 w 375920"/>
                <a:gd name="connsiteY6" fmla="*/ 383540 h 601980"/>
                <a:gd name="connsiteX7" fmla="*/ 0 w 375920"/>
                <a:gd name="connsiteY7" fmla="*/ 223520 h 601980"/>
                <a:gd name="connsiteX8" fmla="*/ 33020 w 375920"/>
                <a:gd name="connsiteY8" fmla="*/ 81280 h 601980"/>
                <a:gd name="connsiteX9" fmla="*/ 119380 w 375920"/>
                <a:gd name="connsiteY9" fmla="*/ 0 h 601980"/>
                <a:gd name="connsiteX0" fmla="*/ 119380 w 375920"/>
                <a:gd name="connsiteY0" fmla="*/ 0 h 601980"/>
                <a:gd name="connsiteX1" fmla="*/ 312420 w 375920"/>
                <a:gd name="connsiteY1" fmla="*/ 162560 h 601980"/>
                <a:gd name="connsiteX2" fmla="*/ 375920 w 375920"/>
                <a:gd name="connsiteY2" fmla="*/ 403860 h 601980"/>
                <a:gd name="connsiteX3" fmla="*/ 330200 w 375920"/>
                <a:gd name="connsiteY3" fmla="*/ 551180 h 601980"/>
                <a:gd name="connsiteX4" fmla="*/ 261620 w 375920"/>
                <a:gd name="connsiteY4" fmla="*/ 601980 h 601980"/>
                <a:gd name="connsiteX5" fmla="*/ 152400 w 375920"/>
                <a:gd name="connsiteY5" fmla="*/ 561340 h 601980"/>
                <a:gd name="connsiteX6" fmla="*/ 27940 w 375920"/>
                <a:gd name="connsiteY6" fmla="*/ 383540 h 601980"/>
                <a:gd name="connsiteX7" fmla="*/ 0 w 375920"/>
                <a:gd name="connsiteY7" fmla="*/ 223520 h 601980"/>
                <a:gd name="connsiteX8" fmla="*/ 33020 w 375920"/>
                <a:gd name="connsiteY8" fmla="*/ 81280 h 601980"/>
                <a:gd name="connsiteX9" fmla="*/ 119380 w 375920"/>
                <a:gd name="connsiteY9" fmla="*/ 0 h 601980"/>
                <a:gd name="connsiteX0" fmla="*/ 119380 w 375920"/>
                <a:gd name="connsiteY0" fmla="*/ 0 h 601980"/>
                <a:gd name="connsiteX1" fmla="*/ 312420 w 375920"/>
                <a:gd name="connsiteY1" fmla="*/ 162560 h 601980"/>
                <a:gd name="connsiteX2" fmla="*/ 375920 w 375920"/>
                <a:gd name="connsiteY2" fmla="*/ 403860 h 601980"/>
                <a:gd name="connsiteX3" fmla="*/ 330200 w 375920"/>
                <a:gd name="connsiteY3" fmla="*/ 551180 h 601980"/>
                <a:gd name="connsiteX4" fmla="*/ 261620 w 375920"/>
                <a:gd name="connsiteY4" fmla="*/ 601980 h 601980"/>
                <a:gd name="connsiteX5" fmla="*/ 152400 w 375920"/>
                <a:gd name="connsiteY5" fmla="*/ 561340 h 601980"/>
                <a:gd name="connsiteX6" fmla="*/ 27940 w 375920"/>
                <a:gd name="connsiteY6" fmla="*/ 383540 h 601980"/>
                <a:gd name="connsiteX7" fmla="*/ 0 w 375920"/>
                <a:gd name="connsiteY7" fmla="*/ 223520 h 601980"/>
                <a:gd name="connsiteX8" fmla="*/ 33020 w 375920"/>
                <a:gd name="connsiteY8" fmla="*/ 81280 h 601980"/>
                <a:gd name="connsiteX9" fmla="*/ 119380 w 375920"/>
                <a:gd name="connsiteY9" fmla="*/ 0 h 601980"/>
                <a:gd name="connsiteX0" fmla="*/ 119380 w 375920"/>
                <a:gd name="connsiteY0" fmla="*/ 0 h 601980"/>
                <a:gd name="connsiteX1" fmla="*/ 312420 w 375920"/>
                <a:gd name="connsiteY1" fmla="*/ 162560 h 601980"/>
                <a:gd name="connsiteX2" fmla="*/ 375920 w 375920"/>
                <a:gd name="connsiteY2" fmla="*/ 403860 h 601980"/>
                <a:gd name="connsiteX3" fmla="*/ 261620 w 375920"/>
                <a:gd name="connsiteY3" fmla="*/ 601980 h 601980"/>
                <a:gd name="connsiteX4" fmla="*/ 152400 w 375920"/>
                <a:gd name="connsiteY4" fmla="*/ 561340 h 601980"/>
                <a:gd name="connsiteX5" fmla="*/ 27940 w 375920"/>
                <a:gd name="connsiteY5" fmla="*/ 383540 h 601980"/>
                <a:gd name="connsiteX6" fmla="*/ 0 w 375920"/>
                <a:gd name="connsiteY6" fmla="*/ 223520 h 601980"/>
                <a:gd name="connsiteX7" fmla="*/ 33020 w 375920"/>
                <a:gd name="connsiteY7" fmla="*/ 81280 h 601980"/>
                <a:gd name="connsiteX8" fmla="*/ 119380 w 375920"/>
                <a:gd name="connsiteY8" fmla="*/ 0 h 601980"/>
                <a:gd name="connsiteX0" fmla="*/ 119380 w 375920"/>
                <a:gd name="connsiteY0" fmla="*/ 0 h 601980"/>
                <a:gd name="connsiteX1" fmla="*/ 312420 w 375920"/>
                <a:gd name="connsiteY1" fmla="*/ 162560 h 601980"/>
                <a:gd name="connsiteX2" fmla="*/ 375920 w 375920"/>
                <a:gd name="connsiteY2" fmla="*/ 403860 h 601980"/>
                <a:gd name="connsiteX3" fmla="*/ 261620 w 375920"/>
                <a:gd name="connsiteY3" fmla="*/ 601980 h 601980"/>
                <a:gd name="connsiteX4" fmla="*/ 152400 w 375920"/>
                <a:gd name="connsiteY4" fmla="*/ 561340 h 601980"/>
                <a:gd name="connsiteX5" fmla="*/ 27940 w 375920"/>
                <a:gd name="connsiteY5" fmla="*/ 383540 h 601980"/>
                <a:gd name="connsiteX6" fmla="*/ 0 w 375920"/>
                <a:gd name="connsiteY6" fmla="*/ 223520 h 601980"/>
                <a:gd name="connsiteX7" fmla="*/ 33020 w 375920"/>
                <a:gd name="connsiteY7" fmla="*/ 81280 h 601980"/>
                <a:gd name="connsiteX8" fmla="*/ 119380 w 375920"/>
                <a:gd name="connsiteY8" fmla="*/ 0 h 601980"/>
                <a:gd name="connsiteX0" fmla="*/ 119380 w 312420"/>
                <a:gd name="connsiteY0" fmla="*/ 0 h 601980"/>
                <a:gd name="connsiteX1" fmla="*/ 312420 w 312420"/>
                <a:gd name="connsiteY1" fmla="*/ 162560 h 601980"/>
                <a:gd name="connsiteX2" fmla="*/ 261620 w 312420"/>
                <a:gd name="connsiteY2" fmla="*/ 601980 h 601980"/>
                <a:gd name="connsiteX3" fmla="*/ 152400 w 312420"/>
                <a:gd name="connsiteY3" fmla="*/ 561340 h 601980"/>
                <a:gd name="connsiteX4" fmla="*/ 27940 w 312420"/>
                <a:gd name="connsiteY4" fmla="*/ 383540 h 601980"/>
                <a:gd name="connsiteX5" fmla="*/ 0 w 312420"/>
                <a:gd name="connsiteY5" fmla="*/ 223520 h 601980"/>
                <a:gd name="connsiteX6" fmla="*/ 33020 w 312420"/>
                <a:gd name="connsiteY6" fmla="*/ 81280 h 601980"/>
                <a:gd name="connsiteX7" fmla="*/ 119380 w 312420"/>
                <a:gd name="connsiteY7" fmla="*/ 0 h 601980"/>
                <a:gd name="connsiteX0" fmla="*/ 119380 w 353586"/>
                <a:gd name="connsiteY0" fmla="*/ 0 h 601980"/>
                <a:gd name="connsiteX1" fmla="*/ 312420 w 353586"/>
                <a:gd name="connsiteY1" fmla="*/ 162560 h 601980"/>
                <a:gd name="connsiteX2" fmla="*/ 261620 w 353586"/>
                <a:gd name="connsiteY2" fmla="*/ 601980 h 601980"/>
                <a:gd name="connsiteX3" fmla="*/ 152400 w 353586"/>
                <a:gd name="connsiteY3" fmla="*/ 561340 h 601980"/>
                <a:gd name="connsiteX4" fmla="*/ 27940 w 353586"/>
                <a:gd name="connsiteY4" fmla="*/ 383540 h 601980"/>
                <a:gd name="connsiteX5" fmla="*/ 0 w 353586"/>
                <a:gd name="connsiteY5" fmla="*/ 223520 h 601980"/>
                <a:gd name="connsiteX6" fmla="*/ 33020 w 353586"/>
                <a:gd name="connsiteY6" fmla="*/ 81280 h 601980"/>
                <a:gd name="connsiteX7" fmla="*/ 119380 w 353586"/>
                <a:gd name="connsiteY7" fmla="*/ 0 h 601980"/>
                <a:gd name="connsiteX0" fmla="*/ 119380 w 368712"/>
                <a:gd name="connsiteY0" fmla="*/ 0 h 601980"/>
                <a:gd name="connsiteX1" fmla="*/ 312420 w 368712"/>
                <a:gd name="connsiteY1" fmla="*/ 162560 h 601980"/>
                <a:gd name="connsiteX2" fmla="*/ 261620 w 368712"/>
                <a:gd name="connsiteY2" fmla="*/ 601980 h 601980"/>
                <a:gd name="connsiteX3" fmla="*/ 152400 w 368712"/>
                <a:gd name="connsiteY3" fmla="*/ 561340 h 601980"/>
                <a:gd name="connsiteX4" fmla="*/ 27940 w 368712"/>
                <a:gd name="connsiteY4" fmla="*/ 383540 h 601980"/>
                <a:gd name="connsiteX5" fmla="*/ 0 w 368712"/>
                <a:gd name="connsiteY5" fmla="*/ 223520 h 601980"/>
                <a:gd name="connsiteX6" fmla="*/ 33020 w 368712"/>
                <a:gd name="connsiteY6" fmla="*/ 81280 h 601980"/>
                <a:gd name="connsiteX7" fmla="*/ 119380 w 368712"/>
                <a:gd name="connsiteY7" fmla="*/ 0 h 601980"/>
                <a:gd name="connsiteX0" fmla="*/ 119380 w 368712"/>
                <a:gd name="connsiteY0" fmla="*/ 0 h 601980"/>
                <a:gd name="connsiteX1" fmla="*/ 312420 w 368712"/>
                <a:gd name="connsiteY1" fmla="*/ 162560 h 601980"/>
                <a:gd name="connsiteX2" fmla="*/ 261620 w 368712"/>
                <a:gd name="connsiteY2" fmla="*/ 601980 h 601980"/>
                <a:gd name="connsiteX3" fmla="*/ 27940 w 368712"/>
                <a:gd name="connsiteY3" fmla="*/ 383540 h 601980"/>
                <a:gd name="connsiteX4" fmla="*/ 0 w 368712"/>
                <a:gd name="connsiteY4" fmla="*/ 223520 h 601980"/>
                <a:gd name="connsiteX5" fmla="*/ 33020 w 368712"/>
                <a:gd name="connsiteY5" fmla="*/ 81280 h 601980"/>
                <a:gd name="connsiteX6" fmla="*/ 119380 w 368712"/>
                <a:gd name="connsiteY6" fmla="*/ 0 h 601980"/>
                <a:gd name="connsiteX0" fmla="*/ 119380 w 368712"/>
                <a:gd name="connsiteY0" fmla="*/ 0 h 601980"/>
                <a:gd name="connsiteX1" fmla="*/ 312420 w 368712"/>
                <a:gd name="connsiteY1" fmla="*/ 162560 h 601980"/>
                <a:gd name="connsiteX2" fmla="*/ 261620 w 368712"/>
                <a:gd name="connsiteY2" fmla="*/ 601980 h 601980"/>
                <a:gd name="connsiteX3" fmla="*/ 0 w 368712"/>
                <a:gd name="connsiteY3" fmla="*/ 223520 h 601980"/>
                <a:gd name="connsiteX4" fmla="*/ 33020 w 368712"/>
                <a:gd name="connsiteY4" fmla="*/ 81280 h 601980"/>
                <a:gd name="connsiteX5" fmla="*/ 119380 w 368712"/>
                <a:gd name="connsiteY5" fmla="*/ 0 h 601980"/>
                <a:gd name="connsiteX0" fmla="*/ 86360 w 335692"/>
                <a:gd name="connsiteY0" fmla="*/ 0 h 601980"/>
                <a:gd name="connsiteX1" fmla="*/ 279400 w 335692"/>
                <a:gd name="connsiteY1" fmla="*/ 162560 h 601980"/>
                <a:gd name="connsiteX2" fmla="*/ 228600 w 335692"/>
                <a:gd name="connsiteY2" fmla="*/ 601980 h 601980"/>
                <a:gd name="connsiteX3" fmla="*/ 0 w 335692"/>
                <a:gd name="connsiteY3" fmla="*/ 81280 h 601980"/>
                <a:gd name="connsiteX4" fmla="*/ 86360 w 335692"/>
                <a:gd name="connsiteY4" fmla="*/ 0 h 601980"/>
                <a:gd name="connsiteX0" fmla="*/ 0 w 249332"/>
                <a:gd name="connsiteY0" fmla="*/ 0 h 601980"/>
                <a:gd name="connsiteX1" fmla="*/ 193040 w 249332"/>
                <a:gd name="connsiteY1" fmla="*/ 162560 h 601980"/>
                <a:gd name="connsiteX2" fmla="*/ 142240 w 249332"/>
                <a:gd name="connsiteY2" fmla="*/ 601980 h 601980"/>
                <a:gd name="connsiteX3" fmla="*/ 0 w 249332"/>
                <a:gd name="connsiteY3" fmla="*/ 0 h 601980"/>
                <a:gd name="connsiteX0" fmla="*/ 107141 w 356473"/>
                <a:gd name="connsiteY0" fmla="*/ 0 h 601980"/>
                <a:gd name="connsiteX1" fmla="*/ 300181 w 356473"/>
                <a:gd name="connsiteY1" fmla="*/ 162560 h 601980"/>
                <a:gd name="connsiteX2" fmla="*/ 249381 w 356473"/>
                <a:gd name="connsiteY2" fmla="*/ 601980 h 601980"/>
                <a:gd name="connsiteX3" fmla="*/ 107141 w 356473"/>
                <a:gd name="connsiteY3" fmla="*/ 0 h 601980"/>
                <a:gd name="connsiteX0" fmla="*/ 124914 w 374246"/>
                <a:gd name="connsiteY0" fmla="*/ 0 h 606869"/>
                <a:gd name="connsiteX1" fmla="*/ 317954 w 374246"/>
                <a:gd name="connsiteY1" fmla="*/ 162560 h 606869"/>
                <a:gd name="connsiteX2" fmla="*/ 267154 w 374246"/>
                <a:gd name="connsiteY2" fmla="*/ 601980 h 606869"/>
                <a:gd name="connsiteX3" fmla="*/ 124914 w 374246"/>
                <a:gd name="connsiteY3" fmla="*/ 0 h 606869"/>
                <a:gd name="connsiteX0" fmla="*/ 115631 w 364963"/>
                <a:gd name="connsiteY0" fmla="*/ 0 h 606885"/>
                <a:gd name="connsiteX1" fmla="*/ 308671 w 364963"/>
                <a:gd name="connsiteY1" fmla="*/ 162560 h 606885"/>
                <a:gd name="connsiteX2" fmla="*/ 257871 w 364963"/>
                <a:gd name="connsiteY2" fmla="*/ 601980 h 606885"/>
                <a:gd name="connsiteX3" fmla="*/ 115631 w 364963"/>
                <a:gd name="connsiteY3" fmla="*/ 0 h 606885"/>
                <a:gd name="connsiteX0" fmla="*/ 115631 w 364963"/>
                <a:gd name="connsiteY0" fmla="*/ 0 h 606885"/>
                <a:gd name="connsiteX1" fmla="*/ 308671 w 364963"/>
                <a:gd name="connsiteY1" fmla="*/ 162560 h 606885"/>
                <a:gd name="connsiteX2" fmla="*/ 257871 w 364963"/>
                <a:gd name="connsiteY2" fmla="*/ 601980 h 606885"/>
                <a:gd name="connsiteX3" fmla="*/ 115631 w 364963"/>
                <a:gd name="connsiteY3" fmla="*/ 0 h 606885"/>
                <a:gd name="connsiteX0" fmla="*/ 115631 w 364963"/>
                <a:gd name="connsiteY0" fmla="*/ 0 h 606885"/>
                <a:gd name="connsiteX1" fmla="*/ 308671 w 364963"/>
                <a:gd name="connsiteY1" fmla="*/ 162560 h 606885"/>
                <a:gd name="connsiteX2" fmla="*/ 257871 w 364963"/>
                <a:gd name="connsiteY2" fmla="*/ 601980 h 606885"/>
                <a:gd name="connsiteX3" fmla="*/ 115631 w 364963"/>
                <a:gd name="connsiteY3" fmla="*/ 0 h 606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963" h="606885">
                  <a:moveTo>
                    <a:pt x="115631" y="0"/>
                  </a:moveTo>
                  <a:cubicBezTo>
                    <a:pt x="195218" y="19897"/>
                    <a:pt x="269089" y="77893"/>
                    <a:pt x="308671" y="162560"/>
                  </a:cubicBezTo>
                  <a:cubicBezTo>
                    <a:pt x="341268" y="297603"/>
                    <a:pt x="440539" y="520277"/>
                    <a:pt x="257871" y="601980"/>
                  </a:cubicBezTo>
                  <a:cubicBezTo>
                    <a:pt x="111398" y="662305"/>
                    <a:pt x="-153186" y="149225"/>
                    <a:pt x="115631" y="0"/>
                  </a:cubicBezTo>
                  <a:close/>
                </a:path>
              </a:pathLst>
            </a:custGeom>
            <a:solidFill>
              <a:srgbClr val="E862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911E1FB-4283-6CB8-F6E5-0A1E1B451A9F}"/>
                </a:ext>
              </a:extLst>
            </p:cNvPr>
            <p:cNvSpPr/>
            <p:nvPr/>
          </p:nvSpPr>
          <p:spPr>
            <a:xfrm>
              <a:off x="4497293" y="3103245"/>
              <a:ext cx="80422" cy="140970"/>
            </a:xfrm>
            <a:custGeom>
              <a:avLst/>
              <a:gdLst>
                <a:gd name="connsiteX0" fmla="*/ 0 w 80010"/>
                <a:gd name="connsiteY0" fmla="*/ 140970 h 140970"/>
                <a:gd name="connsiteX1" fmla="*/ 80010 w 80010"/>
                <a:gd name="connsiteY1" fmla="*/ 0 h 140970"/>
                <a:gd name="connsiteX0" fmla="*/ 3676 w 83686"/>
                <a:gd name="connsiteY0" fmla="*/ 140970 h 140970"/>
                <a:gd name="connsiteX1" fmla="*/ 83686 w 83686"/>
                <a:gd name="connsiteY1" fmla="*/ 0 h 140970"/>
                <a:gd name="connsiteX0" fmla="*/ 4081 w 84091"/>
                <a:gd name="connsiteY0" fmla="*/ 140970 h 140970"/>
                <a:gd name="connsiteX1" fmla="*/ 84091 w 84091"/>
                <a:gd name="connsiteY1" fmla="*/ 0 h 140970"/>
                <a:gd name="connsiteX0" fmla="*/ 3829 w 83839"/>
                <a:gd name="connsiteY0" fmla="*/ 140970 h 140970"/>
                <a:gd name="connsiteX1" fmla="*/ 83839 w 83839"/>
                <a:gd name="connsiteY1" fmla="*/ 0 h 140970"/>
                <a:gd name="connsiteX0" fmla="*/ 412 w 80422"/>
                <a:gd name="connsiteY0" fmla="*/ 140970 h 140970"/>
                <a:gd name="connsiteX1" fmla="*/ 80422 w 80422"/>
                <a:gd name="connsiteY1" fmla="*/ 0 h 140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422" h="140970">
                  <a:moveTo>
                    <a:pt x="412" y="140970"/>
                  </a:moveTo>
                  <a:cubicBezTo>
                    <a:pt x="-5303" y="42545"/>
                    <a:pt x="49942" y="12700"/>
                    <a:pt x="80422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76AF29F-694F-2A04-C80E-6314FAFC7FCD}"/>
                </a:ext>
              </a:extLst>
            </p:cNvPr>
            <p:cNvSpPr/>
            <p:nvPr/>
          </p:nvSpPr>
          <p:spPr>
            <a:xfrm>
              <a:off x="4411980" y="3027852"/>
              <a:ext cx="245745" cy="157308"/>
            </a:xfrm>
            <a:custGeom>
              <a:avLst/>
              <a:gdLst>
                <a:gd name="connsiteX0" fmla="*/ 0 w 253365"/>
                <a:gd name="connsiteY0" fmla="*/ 0 h 156210"/>
                <a:gd name="connsiteX1" fmla="*/ 253365 w 253365"/>
                <a:gd name="connsiteY1" fmla="*/ 156210 h 156210"/>
                <a:gd name="connsiteX0" fmla="*/ 0 w 245745"/>
                <a:gd name="connsiteY0" fmla="*/ 0 h 156210"/>
                <a:gd name="connsiteX1" fmla="*/ 245745 w 245745"/>
                <a:gd name="connsiteY1" fmla="*/ 156210 h 156210"/>
                <a:gd name="connsiteX0" fmla="*/ 0 w 245745"/>
                <a:gd name="connsiteY0" fmla="*/ 0 h 156210"/>
                <a:gd name="connsiteX1" fmla="*/ 245745 w 245745"/>
                <a:gd name="connsiteY1" fmla="*/ 156210 h 156210"/>
                <a:gd name="connsiteX0" fmla="*/ 0 w 245745"/>
                <a:gd name="connsiteY0" fmla="*/ 1098 h 157308"/>
                <a:gd name="connsiteX1" fmla="*/ 245745 w 245745"/>
                <a:gd name="connsiteY1" fmla="*/ 157308 h 157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5745" h="157308">
                  <a:moveTo>
                    <a:pt x="0" y="1098"/>
                  </a:moveTo>
                  <a:cubicBezTo>
                    <a:pt x="101600" y="-7792"/>
                    <a:pt x="168910" y="36658"/>
                    <a:pt x="245745" y="1573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2" name="Face">
            <a:extLst>
              <a:ext uri="{FF2B5EF4-FFF2-40B4-BE49-F238E27FC236}">
                <a16:creationId xmlns:a16="http://schemas.microsoft.com/office/drawing/2014/main" id="{AB6E1E93-A1B0-8B53-4688-C80DE2779FA1}"/>
              </a:ext>
            </a:extLst>
          </p:cNvPr>
          <p:cNvSpPr/>
          <p:nvPr/>
        </p:nvSpPr>
        <p:spPr>
          <a:xfrm>
            <a:off x="4754972" y="946268"/>
            <a:ext cx="2408641" cy="3164746"/>
          </a:xfrm>
          <a:custGeom>
            <a:avLst/>
            <a:gdLst>
              <a:gd name="connsiteX0" fmla="*/ 0 w 1960880"/>
              <a:gd name="connsiteY0" fmla="*/ 817880 h 2656840"/>
              <a:gd name="connsiteX1" fmla="*/ 71120 w 1960880"/>
              <a:gd name="connsiteY1" fmla="*/ 1742440 h 2656840"/>
              <a:gd name="connsiteX2" fmla="*/ 299720 w 1960880"/>
              <a:gd name="connsiteY2" fmla="*/ 2280920 h 2656840"/>
              <a:gd name="connsiteX3" fmla="*/ 619760 w 1960880"/>
              <a:gd name="connsiteY3" fmla="*/ 2570480 h 2656840"/>
              <a:gd name="connsiteX4" fmla="*/ 1016000 w 1960880"/>
              <a:gd name="connsiteY4" fmla="*/ 2656840 h 2656840"/>
              <a:gd name="connsiteX5" fmla="*/ 1391920 w 1960880"/>
              <a:gd name="connsiteY5" fmla="*/ 2540000 h 2656840"/>
              <a:gd name="connsiteX6" fmla="*/ 1635760 w 1960880"/>
              <a:gd name="connsiteY6" fmla="*/ 2291080 h 2656840"/>
              <a:gd name="connsiteX7" fmla="*/ 1899920 w 1960880"/>
              <a:gd name="connsiteY7" fmla="*/ 1625600 h 2656840"/>
              <a:gd name="connsiteX8" fmla="*/ 1960880 w 1960880"/>
              <a:gd name="connsiteY8" fmla="*/ 873760 h 2656840"/>
              <a:gd name="connsiteX9" fmla="*/ 1864360 w 1960880"/>
              <a:gd name="connsiteY9" fmla="*/ 457200 h 2656840"/>
              <a:gd name="connsiteX10" fmla="*/ 1681480 w 1960880"/>
              <a:gd name="connsiteY10" fmla="*/ 213360 h 2656840"/>
              <a:gd name="connsiteX11" fmla="*/ 1376680 w 1960880"/>
              <a:gd name="connsiteY11" fmla="*/ 71120 h 2656840"/>
              <a:gd name="connsiteX12" fmla="*/ 929640 w 1960880"/>
              <a:gd name="connsiteY12" fmla="*/ 0 h 2656840"/>
              <a:gd name="connsiteX13" fmla="*/ 436880 w 1960880"/>
              <a:gd name="connsiteY13" fmla="*/ 147320 h 2656840"/>
              <a:gd name="connsiteX14" fmla="*/ 147320 w 1960880"/>
              <a:gd name="connsiteY14" fmla="*/ 411480 h 2656840"/>
              <a:gd name="connsiteX15" fmla="*/ 0 w 1960880"/>
              <a:gd name="connsiteY15" fmla="*/ 817880 h 2656840"/>
              <a:gd name="connsiteX0" fmla="*/ 0 w 1960880"/>
              <a:gd name="connsiteY0" fmla="*/ 817880 h 2656840"/>
              <a:gd name="connsiteX1" fmla="*/ 71120 w 1960880"/>
              <a:gd name="connsiteY1" fmla="*/ 1742440 h 2656840"/>
              <a:gd name="connsiteX2" fmla="*/ 299720 w 1960880"/>
              <a:gd name="connsiteY2" fmla="*/ 2280920 h 2656840"/>
              <a:gd name="connsiteX3" fmla="*/ 619760 w 1960880"/>
              <a:gd name="connsiteY3" fmla="*/ 2570480 h 2656840"/>
              <a:gd name="connsiteX4" fmla="*/ 1016000 w 1960880"/>
              <a:gd name="connsiteY4" fmla="*/ 2656840 h 2656840"/>
              <a:gd name="connsiteX5" fmla="*/ 1391920 w 1960880"/>
              <a:gd name="connsiteY5" fmla="*/ 2540000 h 2656840"/>
              <a:gd name="connsiteX6" fmla="*/ 1635760 w 1960880"/>
              <a:gd name="connsiteY6" fmla="*/ 2291080 h 2656840"/>
              <a:gd name="connsiteX7" fmla="*/ 1899920 w 1960880"/>
              <a:gd name="connsiteY7" fmla="*/ 1625600 h 2656840"/>
              <a:gd name="connsiteX8" fmla="*/ 1960880 w 1960880"/>
              <a:gd name="connsiteY8" fmla="*/ 873760 h 2656840"/>
              <a:gd name="connsiteX9" fmla="*/ 1864360 w 1960880"/>
              <a:gd name="connsiteY9" fmla="*/ 457200 h 2656840"/>
              <a:gd name="connsiteX10" fmla="*/ 1681480 w 1960880"/>
              <a:gd name="connsiteY10" fmla="*/ 213360 h 2656840"/>
              <a:gd name="connsiteX11" fmla="*/ 1376680 w 1960880"/>
              <a:gd name="connsiteY11" fmla="*/ 71120 h 2656840"/>
              <a:gd name="connsiteX12" fmla="*/ 929640 w 1960880"/>
              <a:gd name="connsiteY12" fmla="*/ 0 h 2656840"/>
              <a:gd name="connsiteX13" fmla="*/ 436880 w 1960880"/>
              <a:gd name="connsiteY13" fmla="*/ 147320 h 2656840"/>
              <a:gd name="connsiteX14" fmla="*/ 147320 w 1960880"/>
              <a:gd name="connsiteY14" fmla="*/ 411480 h 2656840"/>
              <a:gd name="connsiteX15" fmla="*/ 0 w 1960880"/>
              <a:gd name="connsiteY15" fmla="*/ 817880 h 2656840"/>
              <a:gd name="connsiteX0" fmla="*/ 0 w 1960880"/>
              <a:gd name="connsiteY0" fmla="*/ 817880 h 2656840"/>
              <a:gd name="connsiteX1" fmla="*/ 71120 w 1960880"/>
              <a:gd name="connsiteY1" fmla="*/ 1742440 h 2656840"/>
              <a:gd name="connsiteX2" fmla="*/ 299720 w 1960880"/>
              <a:gd name="connsiteY2" fmla="*/ 2280920 h 2656840"/>
              <a:gd name="connsiteX3" fmla="*/ 619760 w 1960880"/>
              <a:gd name="connsiteY3" fmla="*/ 2570480 h 2656840"/>
              <a:gd name="connsiteX4" fmla="*/ 1016000 w 1960880"/>
              <a:gd name="connsiteY4" fmla="*/ 2656840 h 2656840"/>
              <a:gd name="connsiteX5" fmla="*/ 1391920 w 1960880"/>
              <a:gd name="connsiteY5" fmla="*/ 2540000 h 2656840"/>
              <a:gd name="connsiteX6" fmla="*/ 1635760 w 1960880"/>
              <a:gd name="connsiteY6" fmla="*/ 2291080 h 2656840"/>
              <a:gd name="connsiteX7" fmla="*/ 1899920 w 1960880"/>
              <a:gd name="connsiteY7" fmla="*/ 1625600 h 2656840"/>
              <a:gd name="connsiteX8" fmla="*/ 1960880 w 1960880"/>
              <a:gd name="connsiteY8" fmla="*/ 873760 h 2656840"/>
              <a:gd name="connsiteX9" fmla="*/ 1864360 w 1960880"/>
              <a:gd name="connsiteY9" fmla="*/ 457200 h 2656840"/>
              <a:gd name="connsiteX10" fmla="*/ 1681480 w 1960880"/>
              <a:gd name="connsiteY10" fmla="*/ 213360 h 2656840"/>
              <a:gd name="connsiteX11" fmla="*/ 1376680 w 1960880"/>
              <a:gd name="connsiteY11" fmla="*/ 71120 h 2656840"/>
              <a:gd name="connsiteX12" fmla="*/ 929640 w 1960880"/>
              <a:gd name="connsiteY12" fmla="*/ 0 h 2656840"/>
              <a:gd name="connsiteX13" fmla="*/ 436880 w 1960880"/>
              <a:gd name="connsiteY13" fmla="*/ 147320 h 2656840"/>
              <a:gd name="connsiteX14" fmla="*/ 0 w 1960880"/>
              <a:gd name="connsiteY14" fmla="*/ 817880 h 2656840"/>
              <a:gd name="connsiteX0" fmla="*/ 0 w 1960880"/>
              <a:gd name="connsiteY0" fmla="*/ 817880 h 2656840"/>
              <a:gd name="connsiteX1" fmla="*/ 71120 w 1960880"/>
              <a:gd name="connsiteY1" fmla="*/ 1742440 h 2656840"/>
              <a:gd name="connsiteX2" fmla="*/ 299720 w 1960880"/>
              <a:gd name="connsiteY2" fmla="*/ 2280920 h 2656840"/>
              <a:gd name="connsiteX3" fmla="*/ 619760 w 1960880"/>
              <a:gd name="connsiteY3" fmla="*/ 2570480 h 2656840"/>
              <a:gd name="connsiteX4" fmla="*/ 1016000 w 1960880"/>
              <a:gd name="connsiteY4" fmla="*/ 2656840 h 2656840"/>
              <a:gd name="connsiteX5" fmla="*/ 1391920 w 1960880"/>
              <a:gd name="connsiteY5" fmla="*/ 2540000 h 2656840"/>
              <a:gd name="connsiteX6" fmla="*/ 1635760 w 1960880"/>
              <a:gd name="connsiteY6" fmla="*/ 2291080 h 2656840"/>
              <a:gd name="connsiteX7" fmla="*/ 1899920 w 1960880"/>
              <a:gd name="connsiteY7" fmla="*/ 1625600 h 2656840"/>
              <a:gd name="connsiteX8" fmla="*/ 1960880 w 1960880"/>
              <a:gd name="connsiteY8" fmla="*/ 873760 h 2656840"/>
              <a:gd name="connsiteX9" fmla="*/ 1864360 w 1960880"/>
              <a:gd name="connsiteY9" fmla="*/ 457200 h 2656840"/>
              <a:gd name="connsiteX10" fmla="*/ 1681480 w 1960880"/>
              <a:gd name="connsiteY10" fmla="*/ 213360 h 2656840"/>
              <a:gd name="connsiteX11" fmla="*/ 1376680 w 1960880"/>
              <a:gd name="connsiteY11" fmla="*/ 71120 h 2656840"/>
              <a:gd name="connsiteX12" fmla="*/ 929640 w 1960880"/>
              <a:gd name="connsiteY12" fmla="*/ 0 h 2656840"/>
              <a:gd name="connsiteX13" fmla="*/ 0 w 1960880"/>
              <a:gd name="connsiteY13" fmla="*/ 817880 h 2656840"/>
              <a:gd name="connsiteX0" fmla="*/ 0 w 1960880"/>
              <a:gd name="connsiteY0" fmla="*/ 746760 h 2585720"/>
              <a:gd name="connsiteX1" fmla="*/ 71120 w 1960880"/>
              <a:gd name="connsiteY1" fmla="*/ 1671320 h 2585720"/>
              <a:gd name="connsiteX2" fmla="*/ 299720 w 1960880"/>
              <a:gd name="connsiteY2" fmla="*/ 2209800 h 2585720"/>
              <a:gd name="connsiteX3" fmla="*/ 619760 w 1960880"/>
              <a:gd name="connsiteY3" fmla="*/ 2499360 h 2585720"/>
              <a:gd name="connsiteX4" fmla="*/ 1016000 w 1960880"/>
              <a:gd name="connsiteY4" fmla="*/ 2585720 h 2585720"/>
              <a:gd name="connsiteX5" fmla="*/ 1391920 w 1960880"/>
              <a:gd name="connsiteY5" fmla="*/ 2468880 h 2585720"/>
              <a:gd name="connsiteX6" fmla="*/ 1635760 w 1960880"/>
              <a:gd name="connsiteY6" fmla="*/ 2219960 h 2585720"/>
              <a:gd name="connsiteX7" fmla="*/ 1899920 w 1960880"/>
              <a:gd name="connsiteY7" fmla="*/ 1554480 h 2585720"/>
              <a:gd name="connsiteX8" fmla="*/ 1960880 w 1960880"/>
              <a:gd name="connsiteY8" fmla="*/ 802640 h 2585720"/>
              <a:gd name="connsiteX9" fmla="*/ 1864360 w 1960880"/>
              <a:gd name="connsiteY9" fmla="*/ 386080 h 2585720"/>
              <a:gd name="connsiteX10" fmla="*/ 1681480 w 1960880"/>
              <a:gd name="connsiteY10" fmla="*/ 142240 h 2585720"/>
              <a:gd name="connsiteX11" fmla="*/ 1376680 w 1960880"/>
              <a:gd name="connsiteY11" fmla="*/ 0 h 2585720"/>
              <a:gd name="connsiteX12" fmla="*/ 0 w 1960880"/>
              <a:gd name="connsiteY12" fmla="*/ 746760 h 2585720"/>
              <a:gd name="connsiteX0" fmla="*/ 0 w 1960880"/>
              <a:gd name="connsiteY0" fmla="*/ 746760 h 2585720"/>
              <a:gd name="connsiteX1" fmla="*/ 71120 w 1960880"/>
              <a:gd name="connsiteY1" fmla="*/ 1671320 h 2585720"/>
              <a:gd name="connsiteX2" fmla="*/ 299720 w 1960880"/>
              <a:gd name="connsiteY2" fmla="*/ 2209800 h 2585720"/>
              <a:gd name="connsiteX3" fmla="*/ 619760 w 1960880"/>
              <a:gd name="connsiteY3" fmla="*/ 2499360 h 2585720"/>
              <a:gd name="connsiteX4" fmla="*/ 1016000 w 1960880"/>
              <a:gd name="connsiteY4" fmla="*/ 2585720 h 2585720"/>
              <a:gd name="connsiteX5" fmla="*/ 1391920 w 1960880"/>
              <a:gd name="connsiteY5" fmla="*/ 2468880 h 2585720"/>
              <a:gd name="connsiteX6" fmla="*/ 1635760 w 1960880"/>
              <a:gd name="connsiteY6" fmla="*/ 2219960 h 2585720"/>
              <a:gd name="connsiteX7" fmla="*/ 1899920 w 1960880"/>
              <a:gd name="connsiteY7" fmla="*/ 1554480 h 2585720"/>
              <a:gd name="connsiteX8" fmla="*/ 1960880 w 1960880"/>
              <a:gd name="connsiteY8" fmla="*/ 802640 h 2585720"/>
              <a:gd name="connsiteX9" fmla="*/ 1864360 w 1960880"/>
              <a:gd name="connsiteY9" fmla="*/ 386080 h 2585720"/>
              <a:gd name="connsiteX10" fmla="*/ 1681480 w 1960880"/>
              <a:gd name="connsiteY10" fmla="*/ 142240 h 2585720"/>
              <a:gd name="connsiteX11" fmla="*/ 1376680 w 1960880"/>
              <a:gd name="connsiteY11" fmla="*/ 0 h 2585720"/>
              <a:gd name="connsiteX12" fmla="*/ 0 w 1960880"/>
              <a:gd name="connsiteY12" fmla="*/ 746760 h 2585720"/>
              <a:gd name="connsiteX0" fmla="*/ 0 w 1960880"/>
              <a:gd name="connsiteY0" fmla="*/ 787670 h 2626630"/>
              <a:gd name="connsiteX1" fmla="*/ 71120 w 1960880"/>
              <a:gd name="connsiteY1" fmla="*/ 1712230 h 2626630"/>
              <a:gd name="connsiteX2" fmla="*/ 299720 w 1960880"/>
              <a:gd name="connsiteY2" fmla="*/ 2250710 h 2626630"/>
              <a:gd name="connsiteX3" fmla="*/ 619760 w 1960880"/>
              <a:gd name="connsiteY3" fmla="*/ 2540270 h 2626630"/>
              <a:gd name="connsiteX4" fmla="*/ 1016000 w 1960880"/>
              <a:gd name="connsiteY4" fmla="*/ 2626630 h 2626630"/>
              <a:gd name="connsiteX5" fmla="*/ 1391920 w 1960880"/>
              <a:gd name="connsiteY5" fmla="*/ 2509790 h 2626630"/>
              <a:gd name="connsiteX6" fmla="*/ 1635760 w 1960880"/>
              <a:gd name="connsiteY6" fmla="*/ 2260870 h 2626630"/>
              <a:gd name="connsiteX7" fmla="*/ 1899920 w 1960880"/>
              <a:gd name="connsiteY7" fmla="*/ 1595390 h 2626630"/>
              <a:gd name="connsiteX8" fmla="*/ 1960880 w 1960880"/>
              <a:gd name="connsiteY8" fmla="*/ 843550 h 2626630"/>
              <a:gd name="connsiteX9" fmla="*/ 1864360 w 1960880"/>
              <a:gd name="connsiteY9" fmla="*/ 426990 h 2626630"/>
              <a:gd name="connsiteX10" fmla="*/ 1681480 w 1960880"/>
              <a:gd name="connsiteY10" fmla="*/ 183150 h 2626630"/>
              <a:gd name="connsiteX11" fmla="*/ 1376680 w 1960880"/>
              <a:gd name="connsiteY11" fmla="*/ 40910 h 2626630"/>
              <a:gd name="connsiteX12" fmla="*/ 0 w 1960880"/>
              <a:gd name="connsiteY12" fmla="*/ 787670 h 2626630"/>
              <a:gd name="connsiteX0" fmla="*/ 0 w 1960880"/>
              <a:gd name="connsiteY0" fmla="*/ 787670 h 2626630"/>
              <a:gd name="connsiteX1" fmla="*/ 71120 w 1960880"/>
              <a:gd name="connsiteY1" fmla="*/ 1712230 h 2626630"/>
              <a:gd name="connsiteX2" fmla="*/ 299720 w 1960880"/>
              <a:gd name="connsiteY2" fmla="*/ 2250710 h 2626630"/>
              <a:gd name="connsiteX3" fmla="*/ 619760 w 1960880"/>
              <a:gd name="connsiteY3" fmla="*/ 2540270 h 2626630"/>
              <a:gd name="connsiteX4" fmla="*/ 1016000 w 1960880"/>
              <a:gd name="connsiteY4" fmla="*/ 2626630 h 2626630"/>
              <a:gd name="connsiteX5" fmla="*/ 1391920 w 1960880"/>
              <a:gd name="connsiteY5" fmla="*/ 2509790 h 2626630"/>
              <a:gd name="connsiteX6" fmla="*/ 1635760 w 1960880"/>
              <a:gd name="connsiteY6" fmla="*/ 2260870 h 2626630"/>
              <a:gd name="connsiteX7" fmla="*/ 1899920 w 1960880"/>
              <a:gd name="connsiteY7" fmla="*/ 1595390 h 2626630"/>
              <a:gd name="connsiteX8" fmla="*/ 1960880 w 1960880"/>
              <a:gd name="connsiteY8" fmla="*/ 843550 h 2626630"/>
              <a:gd name="connsiteX9" fmla="*/ 1864360 w 1960880"/>
              <a:gd name="connsiteY9" fmla="*/ 426990 h 2626630"/>
              <a:gd name="connsiteX10" fmla="*/ 1376680 w 1960880"/>
              <a:gd name="connsiteY10" fmla="*/ 40910 h 2626630"/>
              <a:gd name="connsiteX11" fmla="*/ 0 w 1960880"/>
              <a:gd name="connsiteY11" fmla="*/ 787670 h 2626630"/>
              <a:gd name="connsiteX0" fmla="*/ 0 w 1960880"/>
              <a:gd name="connsiteY0" fmla="*/ 787670 h 2626630"/>
              <a:gd name="connsiteX1" fmla="*/ 71120 w 1960880"/>
              <a:gd name="connsiteY1" fmla="*/ 1712230 h 2626630"/>
              <a:gd name="connsiteX2" fmla="*/ 299720 w 1960880"/>
              <a:gd name="connsiteY2" fmla="*/ 2250710 h 2626630"/>
              <a:gd name="connsiteX3" fmla="*/ 619760 w 1960880"/>
              <a:gd name="connsiteY3" fmla="*/ 2540270 h 2626630"/>
              <a:gd name="connsiteX4" fmla="*/ 1016000 w 1960880"/>
              <a:gd name="connsiteY4" fmla="*/ 2626630 h 2626630"/>
              <a:gd name="connsiteX5" fmla="*/ 1391920 w 1960880"/>
              <a:gd name="connsiteY5" fmla="*/ 2509790 h 2626630"/>
              <a:gd name="connsiteX6" fmla="*/ 1635760 w 1960880"/>
              <a:gd name="connsiteY6" fmla="*/ 2260870 h 2626630"/>
              <a:gd name="connsiteX7" fmla="*/ 1899920 w 1960880"/>
              <a:gd name="connsiteY7" fmla="*/ 1595390 h 2626630"/>
              <a:gd name="connsiteX8" fmla="*/ 1960880 w 1960880"/>
              <a:gd name="connsiteY8" fmla="*/ 843550 h 2626630"/>
              <a:gd name="connsiteX9" fmla="*/ 1376680 w 1960880"/>
              <a:gd name="connsiteY9" fmla="*/ 40910 h 2626630"/>
              <a:gd name="connsiteX10" fmla="*/ 0 w 1960880"/>
              <a:gd name="connsiteY10" fmla="*/ 787670 h 2626630"/>
              <a:gd name="connsiteX0" fmla="*/ 0 w 1960880"/>
              <a:gd name="connsiteY0" fmla="*/ 787670 h 2626630"/>
              <a:gd name="connsiteX1" fmla="*/ 71120 w 1960880"/>
              <a:gd name="connsiteY1" fmla="*/ 1712230 h 2626630"/>
              <a:gd name="connsiteX2" fmla="*/ 299720 w 1960880"/>
              <a:gd name="connsiteY2" fmla="*/ 2250710 h 2626630"/>
              <a:gd name="connsiteX3" fmla="*/ 619760 w 1960880"/>
              <a:gd name="connsiteY3" fmla="*/ 2540270 h 2626630"/>
              <a:gd name="connsiteX4" fmla="*/ 1016000 w 1960880"/>
              <a:gd name="connsiteY4" fmla="*/ 2626630 h 2626630"/>
              <a:gd name="connsiteX5" fmla="*/ 1391920 w 1960880"/>
              <a:gd name="connsiteY5" fmla="*/ 2509790 h 2626630"/>
              <a:gd name="connsiteX6" fmla="*/ 1635760 w 1960880"/>
              <a:gd name="connsiteY6" fmla="*/ 2260870 h 2626630"/>
              <a:gd name="connsiteX7" fmla="*/ 1899920 w 1960880"/>
              <a:gd name="connsiteY7" fmla="*/ 1595390 h 2626630"/>
              <a:gd name="connsiteX8" fmla="*/ 1960880 w 1960880"/>
              <a:gd name="connsiteY8" fmla="*/ 843550 h 2626630"/>
              <a:gd name="connsiteX9" fmla="*/ 1376680 w 1960880"/>
              <a:gd name="connsiteY9" fmla="*/ 40910 h 2626630"/>
              <a:gd name="connsiteX10" fmla="*/ 0 w 1960880"/>
              <a:gd name="connsiteY10" fmla="*/ 787670 h 2626630"/>
              <a:gd name="connsiteX0" fmla="*/ 0 w 1960880"/>
              <a:gd name="connsiteY0" fmla="*/ 787670 h 2626630"/>
              <a:gd name="connsiteX1" fmla="*/ 71120 w 1960880"/>
              <a:gd name="connsiteY1" fmla="*/ 1712230 h 2626630"/>
              <a:gd name="connsiteX2" fmla="*/ 299720 w 1960880"/>
              <a:gd name="connsiteY2" fmla="*/ 2250710 h 2626630"/>
              <a:gd name="connsiteX3" fmla="*/ 619760 w 1960880"/>
              <a:gd name="connsiteY3" fmla="*/ 2540270 h 2626630"/>
              <a:gd name="connsiteX4" fmla="*/ 1016000 w 1960880"/>
              <a:gd name="connsiteY4" fmla="*/ 2626630 h 2626630"/>
              <a:gd name="connsiteX5" fmla="*/ 1391920 w 1960880"/>
              <a:gd name="connsiteY5" fmla="*/ 2509790 h 2626630"/>
              <a:gd name="connsiteX6" fmla="*/ 1635760 w 1960880"/>
              <a:gd name="connsiteY6" fmla="*/ 2260870 h 2626630"/>
              <a:gd name="connsiteX7" fmla="*/ 1899920 w 1960880"/>
              <a:gd name="connsiteY7" fmla="*/ 1595390 h 2626630"/>
              <a:gd name="connsiteX8" fmla="*/ 1960880 w 1960880"/>
              <a:gd name="connsiteY8" fmla="*/ 843550 h 2626630"/>
              <a:gd name="connsiteX9" fmla="*/ 1376680 w 1960880"/>
              <a:gd name="connsiteY9" fmla="*/ 40910 h 2626630"/>
              <a:gd name="connsiteX10" fmla="*/ 0 w 1960880"/>
              <a:gd name="connsiteY10" fmla="*/ 787670 h 2626630"/>
              <a:gd name="connsiteX0" fmla="*/ 0 w 1960880"/>
              <a:gd name="connsiteY0" fmla="*/ 787670 h 2626630"/>
              <a:gd name="connsiteX1" fmla="*/ 71120 w 1960880"/>
              <a:gd name="connsiteY1" fmla="*/ 1712230 h 2626630"/>
              <a:gd name="connsiteX2" fmla="*/ 299720 w 1960880"/>
              <a:gd name="connsiteY2" fmla="*/ 2250710 h 2626630"/>
              <a:gd name="connsiteX3" fmla="*/ 619760 w 1960880"/>
              <a:gd name="connsiteY3" fmla="*/ 2540270 h 2626630"/>
              <a:gd name="connsiteX4" fmla="*/ 1016000 w 1960880"/>
              <a:gd name="connsiteY4" fmla="*/ 2626630 h 2626630"/>
              <a:gd name="connsiteX5" fmla="*/ 1391920 w 1960880"/>
              <a:gd name="connsiteY5" fmla="*/ 2509790 h 2626630"/>
              <a:gd name="connsiteX6" fmla="*/ 1635760 w 1960880"/>
              <a:gd name="connsiteY6" fmla="*/ 2260870 h 2626630"/>
              <a:gd name="connsiteX7" fmla="*/ 1960880 w 1960880"/>
              <a:gd name="connsiteY7" fmla="*/ 843550 h 2626630"/>
              <a:gd name="connsiteX8" fmla="*/ 1376680 w 1960880"/>
              <a:gd name="connsiteY8" fmla="*/ 40910 h 2626630"/>
              <a:gd name="connsiteX9" fmla="*/ 0 w 1960880"/>
              <a:gd name="connsiteY9" fmla="*/ 787670 h 2626630"/>
              <a:gd name="connsiteX0" fmla="*/ 0 w 1960880"/>
              <a:gd name="connsiteY0" fmla="*/ 787670 h 2626630"/>
              <a:gd name="connsiteX1" fmla="*/ 71120 w 1960880"/>
              <a:gd name="connsiteY1" fmla="*/ 1712230 h 2626630"/>
              <a:gd name="connsiteX2" fmla="*/ 299720 w 1960880"/>
              <a:gd name="connsiteY2" fmla="*/ 2250710 h 2626630"/>
              <a:gd name="connsiteX3" fmla="*/ 619760 w 1960880"/>
              <a:gd name="connsiteY3" fmla="*/ 2540270 h 2626630"/>
              <a:gd name="connsiteX4" fmla="*/ 1016000 w 1960880"/>
              <a:gd name="connsiteY4" fmla="*/ 2626630 h 2626630"/>
              <a:gd name="connsiteX5" fmla="*/ 1391920 w 1960880"/>
              <a:gd name="connsiteY5" fmla="*/ 2509790 h 2626630"/>
              <a:gd name="connsiteX6" fmla="*/ 1960880 w 1960880"/>
              <a:gd name="connsiteY6" fmla="*/ 843550 h 2626630"/>
              <a:gd name="connsiteX7" fmla="*/ 1376680 w 1960880"/>
              <a:gd name="connsiteY7" fmla="*/ 40910 h 2626630"/>
              <a:gd name="connsiteX8" fmla="*/ 0 w 1960880"/>
              <a:gd name="connsiteY8" fmla="*/ 787670 h 2626630"/>
              <a:gd name="connsiteX0" fmla="*/ 0 w 1960880"/>
              <a:gd name="connsiteY0" fmla="*/ 787670 h 2626630"/>
              <a:gd name="connsiteX1" fmla="*/ 71120 w 1960880"/>
              <a:gd name="connsiteY1" fmla="*/ 1712230 h 2626630"/>
              <a:gd name="connsiteX2" fmla="*/ 299720 w 1960880"/>
              <a:gd name="connsiteY2" fmla="*/ 2250710 h 2626630"/>
              <a:gd name="connsiteX3" fmla="*/ 619760 w 1960880"/>
              <a:gd name="connsiteY3" fmla="*/ 2540270 h 2626630"/>
              <a:gd name="connsiteX4" fmla="*/ 1016000 w 1960880"/>
              <a:gd name="connsiteY4" fmla="*/ 2626630 h 2626630"/>
              <a:gd name="connsiteX5" fmla="*/ 1960880 w 1960880"/>
              <a:gd name="connsiteY5" fmla="*/ 843550 h 2626630"/>
              <a:gd name="connsiteX6" fmla="*/ 1376680 w 1960880"/>
              <a:gd name="connsiteY6" fmla="*/ 40910 h 2626630"/>
              <a:gd name="connsiteX7" fmla="*/ 0 w 1960880"/>
              <a:gd name="connsiteY7" fmla="*/ 787670 h 2626630"/>
              <a:gd name="connsiteX0" fmla="*/ 0 w 1960880"/>
              <a:gd name="connsiteY0" fmla="*/ 787670 h 2626630"/>
              <a:gd name="connsiteX1" fmla="*/ 71120 w 1960880"/>
              <a:gd name="connsiteY1" fmla="*/ 1712230 h 2626630"/>
              <a:gd name="connsiteX2" fmla="*/ 299720 w 1960880"/>
              <a:gd name="connsiteY2" fmla="*/ 2250710 h 2626630"/>
              <a:gd name="connsiteX3" fmla="*/ 619760 w 1960880"/>
              <a:gd name="connsiteY3" fmla="*/ 2540270 h 2626630"/>
              <a:gd name="connsiteX4" fmla="*/ 1016000 w 1960880"/>
              <a:gd name="connsiteY4" fmla="*/ 2626630 h 2626630"/>
              <a:gd name="connsiteX5" fmla="*/ 1960880 w 1960880"/>
              <a:gd name="connsiteY5" fmla="*/ 843550 h 2626630"/>
              <a:gd name="connsiteX6" fmla="*/ 1376680 w 1960880"/>
              <a:gd name="connsiteY6" fmla="*/ 40910 h 2626630"/>
              <a:gd name="connsiteX7" fmla="*/ 0 w 1960880"/>
              <a:gd name="connsiteY7" fmla="*/ 787670 h 2626630"/>
              <a:gd name="connsiteX0" fmla="*/ 0 w 1960880"/>
              <a:gd name="connsiteY0" fmla="*/ 787670 h 2626630"/>
              <a:gd name="connsiteX1" fmla="*/ 71120 w 1960880"/>
              <a:gd name="connsiteY1" fmla="*/ 1712230 h 2626630"/>
              <a:gd name="connsiteX2" fmla="*/ 299720 w 1960880"/>
              <a:gd name="connsiteY2" fmla="*/ 2250710 h 2626630"/>
              <a:gd name="connsiteX3" fmla="*/ 619760 w 1960880"/>
              <a:gd name="connsiteY3" fmla="*/ 2540270 h 2626630"/>
              <a:gd name="connsiteX4" fmla="*/ 1016000 w 1960880"/>
              <a:gd name="connsiteY4" fmla="*/ 2626630 h 2626630"/>
              <a:gd name="connsiteX5" fmla="*/ 1960880 w 1960880"/>
              <a:gd name="connsiteY5" fmla="*/ 843550 h 2626630"/>
              <a:gd name="connsiteX6" fmla="*/ 1376680 w 1960880"/>
              <a:gd name="connsiteY6" fmla="*/ 40910 h 2626630"/>
              <a:gd name="connsiteX7" fmla="*/ 0 w 1960880"/>
              <a:gd name="connsiteY7" fmla="*/ 787670 h 2626630"/>
              <a:gd name="connsiteX0" fmla="*/ 0 w 1960880"/>
              <a:gd name="connsiteY0" fmla="*/ 787670 h 2626630"/>
              <a:gd name="connsiteX1" fmla="*/ 71120 w 1960880"/>
              <a:gd name="connsiteY1" fmla="*/ 1712230 h 2626630"/>
              <a:gd name="connsiteX2" fmla="*/ 299720 w 1960880"/>
              <a:gd name="connsiteY2" fmla="*/ 2250710 h 2626630"/>
              <a:gd name="connsiteX3" fmla="*/ 619760 w 1960880"/>
              <a:gd name="connsiteY3" fmla="*/ 2540270 h 2626630"/>
              <a:gd name="connsiteX4" fmla="*/ 1016000 w 1960880"/>
              <a:gd name="connsiteY4" fmla="*/ 2626630 h 2626630"/>
              <a:gd name="connsiteX5" fmla="*/ 1960880 w 1960880"/>
              <a:gd name="connsiteY5" fmla="*/ 843550 h 2626630"/>
              <a:gd name="connsiteX6" fmla="*/ 1376680 w 1960880"/>
              <a:gd name="connsiteY6" fmla="*/ 40910 h 2626630"/>
              <a:gd name="connsiteX7" fmla="*/ 0 w 1960880"/>
              <a:gd name="connsiteY7" fmla="*/ 787670 h 2626630"/>
              <a:gd name="connsiteX0" fmla="*/ 0 w 1960880"/>
              <a:gd name="connsiteY0" fmla="*/ 787670 h 2626630"/>
              <a:gd name="connsiteX1" fmla="*/ 71120 w 1960880"/>
              <a:gd name="connsiteY1" fmla="*/ 1712230 h 2626630"/>
              <a:gd name="connsiteX2" fmla="*/ 299720 w 1960880"/>
              <a:gd name="connsiteY2" fmla="*/ 2250710 h 2626630"/>
              <a:gd name="connsiteX3" fmla="*/ 1016000 w 1960880"/>
              <a:gd name="connsiteY3" fmla="*/ 2626630 h 2626630"/>
              <a:gd name="connsiteX4" fmla="*/ 1960880 w 1960880"/>
              <a:gd name="connsiteY4" fmla="*/ 843550 h 2626630"/>
              <a:gd name="connsiteX5" fmla="*/ 1376680 w 1960880"/>
              <a:gd name="connsiteY5" fmla="*/ 40910 h 2626630"/>
              <a:gd name="connsiteX6" fmla="*/ 0 w 1960880"/>
              <a:gd name="connsiteY6" fmla="*/ 787670 h 2626630"/>
              <a:gd name="connsiteX0" fmla="*/ 0 w 1960880"/>
              <a:gd name="connsiteY0" fmla="*/ 787670 h 2626630"/>
              <a:gd name="connsiteX1" fmla="*/ 71120 w 1960880"/>
              <a:gd name="connsiteY1" fmla="*/ 1712230 h 2626630"/>
              <a:gd name="connsiteX2" fmla="*/ 1016000 w 1960880"/>
              <a:gd name="connsiteY2" fmla="*/ 2626630 h 2626630"/>
              <a:gd name="connsiteX3" fmla="*/ 1960880 w 1960880"/>
              <a:gd name="connsiteY3" fmla="*/ 843550 h 2626630"/>
              <a:gd name="connsiteX4" fmla="*/ 1376680 w 1960880"/>
              <a:gd name="connsiteY4" fmla="*/ 40910 h 2626630"/>
              <a:gd name="connsiteX5" fmla="*/ 0 w 1960880"/>
              <a:gd name="connsiteY5" fmla="*/ 787670 h 2626630"/>
              <a:gd name="connsiteX0" fmla="*/ 0 w 1960880"/>
              <a:gd name="connsiteY0" fmla="*/ 787670 h 2626630"/>
              <a:gd name="connsiteX1" fmla="*/ 71120 w 1960880"/>
              <a:gd name="connsiteY1" fmla="*/ 1712230 h 2626630"/>
              <a:gd name="connsiteX2" fmla="*/ 1016000 w 1960880"/>
              <a:gd name="connsiteY2" fmla="*/ 2626630 h 2626630"/>
              <a:gd name="connsiteX3" fmla="*/ 1960880 w 1960880"/>
              <a:gd name="connsiteY3" fmla="*/ 843550 h 2626630"/>
              <a:gd name="connsiteX4" fmla="*/ 1376680 w 1960880"/>
              <a:gd name="connsiteY4" fmla="*/ 40910 h 2626630"/>
              <a:gd name="connsiteX5" fmla="*/ 0 w 1960880"/>
              <a:gd name="connsiteY5" fmla="*/ 787670 h 2626630"/>
              <a:gd name="connsiteX0" fmla="*/ 0 w 1960880"/>
              <a:gd name="connsiteY0" fmla="*/ 787670 h 2626630"/>
              <a:gd name="connsiteX1" fmla="*/ 71120 w 1960880"/>
              <a:gd name="connsiteY1" fmla="*/ 1712230 h 2626630"/>
              <a:gd name="connsiteX2" fmla="*/ 1016000 w 1960880"/>
              <a:gd name="connsiteY2" fmla="*/ 2626630 h 2626630"/>
              <a:gd name="connsiteX3" fmla="*/ 1960880 w 1960880"/>
              <a:gd name="connsiteY3" fmla="*/ 843550 h 2626630"/>
              <a:gd name="connsiteX4" fmla="*/ 1376680 w 1960880"/>
              <a:gd name="connsiteY4" fmla="*/ 40910 h 2626630"/>
              <a:gd name="connsiteX5" fmla="*/ 0 w 1960880"/>
              <a:gd name="connsiteY5" fmla="*/ 787670 h 2626630"/>
              <a:gd name="connsiteX0" fmla="*/ 0 w 1960880"/>
              <a:gd name="connsiteY0" fmla="*/ 787670 h 2626630"/>
              <a:gd name="connsiteX1" fmla="*/ 71120 w 1960880"/>
              <a:gd name="connsiteY1" fmla="*/ 1712230 h 2626630"/>
              <a:gd name="connsiteX2" fmla="*/ 1016000 w 1960880"/>
              <a:gd name="connsiteY2" fmla="*/ 2626630 h 2626630"/>
              <a:gd name="connsiteX3" fmla="*/ 1960880 w 1960880"/>
              <a:gd name="connsiteY3" fmla="*/ 843550 h 2626630"/>
              <a:gd name="connsiteX4" fmla="*/ 1376680 w 1960880"/>
              <a:gd name="connsiteY4" fmla="*/ 40910 h 2626630"/>
              <a:gd name="connsiteX5" fmla="*/ 0 w 1960880"/>
              <a:gd name="connsiteY5" fmla="*/ 787670 h 2626630"/>
              <a:gd name="connsiteX0" fmla="*/ 0 w 1960880"/>
              <a:gd name="connsiteY0" fmla="*/ 787670 h 2626630"/>
              <a:gd name="connsiteX1" fmla="*/ 71120 w 1960880"/>
              <a:gd name="connsiteY1" fmla="*/ 1712230 h 2626630"/>
              <a:gd name="connsiteX2" fmla="*/ 1016000 w 1960880"/>
              <a:gd name="connsiteY2" fmla="*/ 2626630 h 2626630"/>
              <a:gd name="connsiteX3" fmla="*/ 1960880 w 1960880"/>
              <a:gd name="connsiteY3" fmla="*/ 843550 h 2626630"/>
              <a:gd name="connsiteX4" fmla="*/ 1376680 w 1960880"/>
              <a:gd name="connsiteY4" fmla="*/ 40910 h 2626630"/>
              <a:gd name="connsiteX5" fmla="*/ 0 w 1960880"/>
              <a:gd name="connsiteY5" fmla="*/ 787670 h 2626630"/>
              <a:gd name="connsiteX0" fmla="*/ 0 w 1960880"/>
              <a:gd name="connsiteY0" fmla="*/ 787670 h 2626630"/>
              <a:gd name="connsiteX1" fmla="*/ 71120 w 1960880"/>
              <a:gd name="connsiteY1" fmla="*/ 1712230 h 2626630"/>
              <a:gd name="connsiteX2" fmla="*/ 1016000 w 1960880"/>
              <a:gd name="connsiteY2" fmla="*/ 2626630 h 2626630"/>
              <a:gd name="connsiteX3" fmla="*/ 1960880 w 1960880"/>
              <a:gd name="connsiteY3" fmla="*/ 843550 h 2626630"/>
              <a:gd name="connsiteX4" fmla="*/ 1376680 w 1960880"/>
              <a:gd name="connsiteY4" fmla="*/ 40910 h 2626630"/>
              <a:gd name="connsiteX5" fmla="*/ 0 w 1960880"/>
              <a:gd name="connsiteY5" fmla="*/ 787670 h 2626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60880" h="2626630">
                <a:moveTo>
                  <a:pt x="0" y="787670"/>
                </a:moveTo>
                <a:cubicBezTo>
                  <a:pt x="12277" y="1095857"/>
                  <a:pt x="3598" y="1404043"/>
                  <a:pt x="71120" y="1712230"/>
                </a:cubicBezTo>
                <a:cubicBezTo>
                  <a:pt x="241300" y="2127520"/>
                  <a:pt x="331470" y="2592340"/>
                  <a:pt x="1016000" y="2626630"/>
                </a:cubicBezTo>
                <a:cubicBezTo>
                  <a:pt x="1929130" y="2462800"/>
                  <a:pt x="1908810" y="1380760"/>
                  <a:pt x="1960880" y="843550"/>
                </a:cubicBezTo>
                <a:cubicBezTo>
                  <a:pt x="1960457" y="370263"/>
                  <a:pt x="1655233" y="117957"/>
                  <a:pt x="1376680" y="40910"/>
                </a:cubicBezTo>
                <a:cubicBezTo>
                  <a:pt x="1020657" y="-3540"/>
                  <a:pt x="207433" y="-177530"/>
                  <a:pt x="0" y="787670"/>
                </a:cubicBezTo>
                <a:close/>
              </a:path>
            </a:pathLst>
          </a:custGeom>
          <a:solidFill>
            <a:srgbClr val="FC79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ront Hair">
            <a:extLst>
              <a:ext uri="{FF2B5EF4-FFF2-40B4-BE49-F238E27FC236}">
                <a16:creationId xmlns:a16="http://schemas.microsoft.com/office/drawing/2014/main" id="{B6E776EB-5F43-AAED-642D-DE584850BF9A}"/>
              </a:ext>
            </a:extLst>
          </p:cNvPr>
          <p:cNvSpPr/>
          <p:nvPr/>
        </p:nvSpPr>
        <p:spPr>
          <a:xfrm>
            <a:off x="4585562" y="728354"/>
            <a:ext cx="2774038" cy="1168517"/>
          </a:xfrm>
          <a:custGeom>
            <a:avLst/>
            <a:gdLst>
              <a:gd name="connsiteX0" fmla="*/ 0 w 2255520"/>
              <a:gd name="connsiteY0" fmla="*/ 971550 h 971550"/>
              <a:gd name="connsiteX1" fmla="*/ 483870 w 2255520"/>
              <a:gd name="connsiteY1" fmla="*/ 971550 h 971550"/>
              <a:gd name="connsiteX2" fmla="*/ 529590 w 2255520"/>
              <a:gd name="connsiteY2" fmla="*/ 438150 h 971550"/>
              <a:gd name="connsiteX3" fmla="*/ 575310 w 2255520"/>
              <a:gd name="connsiteY3" fmla="*/ 967740 h 971550"/>
              <a:gd name="connsiteX4" fmla="*/ 701040 w 2255520"/>
              <a:gd name="connsiteY4" fmla="*/ 956310 h 971550"/>
              <a:gd name="connsiteX5" fmla="*/ 784860 w 2255520"/>
              <a:gd name="connsiteY5" fmla="*/ 598170 h 971550"/>
              <a:gd name="connsiteX6" fmla="*/ 876300 w 2255520"/>
              <a:gd name="connsiteY6" fmla="*/ 956310 h 971550"/>
              <a:gd name="connsiteX7" fmla="*/ 1729740 w 2255520"/>
              <a:gd name="connsiteY7" fmla="*/ 960120 h 971550"/>
              <a:gd name="connsiteX8" fmla="*/ 1756410 w 2255520"/>
              <a:gd name="connsiteY8" fmla="*/ 701040 h 971550"/>
              <a:gd name="connsiteX9" fmla="*/ 1859280 w 2255520"/>
              <a:gd name="connsiteY9" fmla="*/ 956310 h 971550"/>
              <a:gd name="connsiteX10" fmla="*/ 2255520 w 2255520"/>
              <a:gd name="connsiteY10" fmla="*/ 941070 h 971550"/>
              <a:gd name="connsiteX11" fmla="*/ 2228850 w 2255520"/>
              <a:gd name="connsiteY11" fmla="*/ 647700 h 971550"/>
              <a:gd name="connsiteX12" fmla="*/ 1985010 w 2255520"/>
              <a:gd name="connsiteY12" fmla="*/ 270510 h 971550"/>
              <a:gd name="connsiteX13" fmla="*/ 1242060 w 2255520"/>
              <a:gd name="connsiteY13" fmla="*/ 0 h 971550"/>
              <a:gd name="connsiteX14" fmla="*/ 461010 w 2255520"/>
              <a:gd name="connsiteY14" fmla="*/ 160020 h 971550"/>
              <a:gd name="connsiteX15" fmla="*/ 80010 w 2255520"/>
              <a:gd name="connsiteY15" fmla="*/ 621030 h 971550"/>
              <a:gd name="connsiteX16" fmla="*/ 0 w 2255520"/>
              <a:gd name="connsiteY16" fmla="*/ 971550 h 971550"/>
              <a:gd name="connsiteX0" fmla="*/ 0 w 2255520"/>
              <a:gd name="connsiteY0" fmla="*/ 971550 h 971550"/>
              <a:gd name="connsiteX1" fmla="*/ 483870 w 2255520"/>
              <a:gd name="connsiteY1" fmla="*/ 971550 h 971550"/>
              <a:gd name="connsiteX2" fmla="*/ 529590 w 2255520"/>
              <a:gd name="connsiteY2" fmla="*/ 438150 h 971550"/>
              <a:gd name="connsiteX3" fmla="*/ 575310 w 2255520"/>
              <a:gd name="connsiteY3" fmla="*/ 967740 h 971550"/>
              <a:gd name="connsiteX4" fmla="*/ 701040 w 2255520"/>
              <a:gd name="connsiteY4" fmla="*/ 956310 h 971550"/>
              <a:gd name="connsiteX5" fmla="*/ 784860 w 2255520"/>
              <a:gd name="connsiteY5" fmla="*/ 598170 h 971550"/>
              <a:gd name="connsiteX6" fmla="*/ 876300 w 2255520"/>
              <a:gd name="connsiteY6" fmla="*/ 956310 h 971550"/>
              <a:gd name="connsiteX7" fmla="*/ 1729740 w 2255520"/>
              <a:gd name="connsiteY7" fmla="*/ 960120 h 971550"/>
              <a:gd name="connsiteX8" fmla="*/ 1756410 w 2255520"/>
              <a:gd name="connsiteY8" fmla="*/ 701040 h 971550"/>
              <a:gd name="connsiteX9" fmla="*/ 1859280 w 2255520"/>
              <a:gd name="connsiteY9" fmla="*/ 956310 h 971550"/>
              <a:gd name="connsiteX10" fmla="*/ 2255520 w 2255520"/>
              <a:gd name="connsiteY10" fmla="*/ 941070 h 971550"/>
              <a:gd name="connsiteX11" fmla="*/ 2228850 w 2255520"/>
              <a:gd name="connsiteY11" fmla="*/ 647700 h 971550"/>
              <a:gd name="connsiteX12" fmla="*/ 1985010 w 2255520"/>
              <a:gd name="connsiteY12" fmla="*/ 270510 h 971550"/>
              <a:gd name="connsiteX13" fmla="*/ 1242060 w 2255520"/>
              <a:gd name="connsiteY13" fmla="*/ 0 h 971550"/>
              <a:gd name="connsiteX14" fmla="*/ 461010 w 2255520"/>
              <a:gd name="connsiteY14" fmla="*/ 160020 h 971550"/>
              <a:gd name="connsiteX15" fmla="*/ 0 w 2255520"/>
              <a:gd name="connsiteY15" fmla="*/ 971550 h 971550"/>
              <a:gd name="connsiteX0" fmla="*/ 0 w 2255520"/>
              <a:gd name="connsiteY0" fmla="*/ 971550 h 971550"/>
              <a:gd name="connsiteX1" fmla="*/ 483870 w 2255520"/>
              <a:gd name="connsiteY1" fmla="*/ 971550 h 971550"/>
              <a:gd name="connsiteX2" fmla="*/ 529590 w 2255520"/>
              <a:gd name="connsiteY2" fmla="*/ 438150 h 971550"/>
              <a:gd name="connsiteX3" fmla="*/ 575310 w 2255520"/>
              <a:gd name="connsiteY3" fmla="*/ 967740 h 971550"/>
              <a:gd name="connsiteX4" fmla="*/ 701040 w 2255520"/>
              <a:gd name="connsiteY4" fmla="*/ 956310 h 971550"/>
              <a:gd name="connsiteX5" fmla="*/ 784860 w 2255520"/>
              <a:gd name="connsiteY5" fmla="*/ 598170 h 971550"/>
              <a:gd name="connsiteX6" fmla="*/ 876300 w 2255520"/>
              <a:gd name="connsiteY6" fmla="*/ 956310 h 971550"/>
              <a:gd name="connsiteX7" fmla="*/ 1729740 w 2255520"/>
              <a:gd name="connsiteY7" fmla="*/ 960120 h 971550"/>
              <a:gd name="connsiteX8" fmla="*/ 1756410 w 2255520"/>
              <a:gd name="connsiteY8" fmla="*/ 701040 h 971550"/>
              <a:gd name="connsiteX9" fmla="*/ 1859280 w 2255520"/>
              <a:gd name="connsiteY9" fmla="*/ 956310 h 971550"/>
              <a:gd name="connsiteX10" fmla="*/ 2255520 w 2255520"/>
              <a:gd name="connsiteY10" fmla="*/ 941070 h 971550"/>
              <a:gd name="connsiteX11" fmla="*/ 2228850 w 2255520"/>
              <a:gd name="connsiteY11" fmla="*/ 647700 h 971550"/>
              <a:gd name="connsiteX12" fmla="*/ 1985010 w 2255520"/>
              <a:gd name="connsiteY12" fmla="*/ 270510 h 971550"/>
              <a:gd name="connsiteX13" fmla="*/ 1242060 w 2255520"/>
              <a:gd name="connsiteY13" fmla="*/ 0 h 971550"/>
              <a:gd name="connsiteX14" fmla="*/ 0 w 2255520"/>
              <a:gd name="connsiteY14" fmla="*/ 971550 h 971550"/>
              <a:gd name="connsiteX0" fmla="*/ 0 w 2255520"/>
              <a:gd name="connsiteY0" fmla="*/ 701040 h 701040"/>
              <a:gd name="connsiteX1" fmla="*/ 483870 w 2255520"/>
              <a:gd name="connsiteY1" fmla="*/ 701040 h 701040"/>
              <a:gd name="connsiteX2" fmla="*/ 529590 w 2255520"/>
              <a:gd name="connsiteY2" fmla="*/ 167640 h 701040"/>
              <a:gd name="connsiteX3" fmla="*/ 575310 w 2255520"/>
              <a:gd name="connsiteY3" fmla="*/ 697230 h 701040"/>
              <a:gd name="connsiteX4" fmla="*/ 701040 w 2255520"/>
              <a:gd name="connsiteY4" fmla="*/ 685800 h 701040"/>
              <a:gd name="connsiteX5" fmla="*/ 784860 w 2255520"/>
              <a:gd name="connsiteY5" fmla="*/ 327660 h 701040"/>
              <a:gd name="connsiteX6" fmla="*/ 876300 w 2255520"/>
              <a:gd name="connsiteY6" fmla="*/ 685800 h 701040"/>
              <a:gd name="connsiteX7" fmla="*/ 1729740 w 2255520"/>
              <a:gd name="connsiteY7" fmla="*/ 689610 h 701040"/>
              <a:gd name="connsiteX8" fmla="*/ 1756410 w 2255520"/>
              <a:gd name="connsiteY8" fmla="*/ 430530 h 701040"/>
              <a:gd name="connsiteX9" fmla="*/ 1859280 w 2255520"/>
              <a:gd name="connsiteY9" fmla="*/ 685800 h 701040"/>
              <a:gd name="connsiteX10" fmla="*/ 2255520 w 2255520"/>
              <a:gd name="connsiteY10" fmla="*/ 670560 h 701040"/>
              <a:gd name="connsiteX11" fmla="*/ 2228850 w 2255520"/>
              <a:gd name="connsiteY11" fmla="*/ 377190 h 701040"/>
              <a:gd name="connsiteX12" fmla="*/ 1985010 w 2255520"/>
              <a:gd name="connsiteY12" fmla="*/ 0 h 701040"/>
              <a:gd name="connsiteX13" fmla="*/ 0 w 2255520"/>
              <a:gd name="connsiteY13" fmla="*/ 701040 h 701040"/>
              <a:gd name="connsiteX0" fmla="*/ 0 w 2255520"/>
              <a:gd name="connsiteY0" fmla="*/ 533400 h 533400"/>
              <a:gd name="connsiteX1" fmla="*/ 483870 w 2255520"/>
              <a:gd name="connsiteY1" fmla="*/ 533400 h 533400"/>
              <a:gd name="connsiteX2" fmla="*/ 529590 w 2255520"/>
              <a:gd name="connsiteY2" fmla="*/ 0 h 533400"/>
              <a:gd name="connsiteX3" fmla="*/ 575310 w 2255520"/>
              <a:gd name="connsiteY3" fmla="*/ 529590 h 533400"/>
              <a:gd name="connsiteX4" fmla="*/ 701040 w 2255520"/>
              <a:gd name="connsiteY4" fmla="*/ 518160 h 533400"/>
              <a:gd name="connsiteX5" fmla="*/ 784860 w 2255520"/>
              <a:gd name="connsiteY5" fmla="*/ 160020 h 533400"/>
              <a:gd name="connsiteX6" fmla="*/ 876300 w 2255520"/>
              <a:gd name="connsiteY6" fmla="*/ 518160 h 533400"/>
              <a:gd name="connsiteX7" fmla="*/ 1729740 w 2255520"/>
              <a:gd name="connsiteY7" fmla="*/ 521970 h 533400"/>
              <a:gd name="connsiteX8" fmla="*/ 1756410 w 2255520"/>
              <a:gd name="connsiteY8" fmla="*/ 262890 h 533400"/>
              <a:gd name="connsiteX9" fmla="*/ 1859280 w 2255520"/>
              <a:gd name="connsiteY9" fmla="*/ 518160 h 533400"/>
              <a:gd name="connsiteX10" fmla="*/ 2255520 w 2255520"/>
              <a:gd name="connsiteY10" fmla="*/ 502920 h 533400"/>
              <a:gd name="connsiteX11" fmla="*/ 2228850 w 2255520"/>
              <a:gd name="connsiteY11" fmla="*/ 209550 h 533400"/>
              <a:gd name="connsiteX12" fmla="*/ 0 w 2255520"/>
              <a:gd name="connsiteY12" fmla="*/ 533400 h 533400"/>
              <a:gd name="connsiteX0" fmla="*/ 0 w 2255520"/>
              <a:gd name="connsiteY0" fmla="*/ 676538 h 676538"/>
              <a:gd name="connsiteX1" fmla="*/ 483870 w 2255520"/>
              <a:gd name="connsiteY1" fmla="*/ 676538 h 676538"/>
              <a:gd name="connsiteX2" fmla="*/ 529590 w 2255520"/>
              <a:gd name="connsiteY2" fmla="*/ 143138 h 676538"/>
              <a:gd name="connsiteX3" fmla="*/ 575310 w 2255520"/>
              <a:gd name="connsiteY3" fmla="*/ 672728 h 676538"/>
              <a:gd name="connsiteX4" fmla="*/ 701040 w 2255520"/>
              <a:gd name="connsiteY4" fmla="*/ 661298 h 676538"/>
              <a:gd name="connsiteX5" fmla="*/ 784860 w 2255520"/>
              <a:gd name="connsiteY5" fmla="*/ 303158 h 676538"/>
              <a:gd name="connsiteX6" fmla="*/ 876300 w 2255520"/>
              <a:gd name="connsiteY6" fmla="*/ 661298 h 676538"/>
              <a:gd name="connsiteX7" fmla="*/ 1729740 w 2255520"/>
              <a:gd name="connsiteY7" fmla="*/ 665108 h 676538"/>
              <a:gd name="connsiteX8" fmla="*/ 1756410 w 2255520"/>
              <a:gd name="connsiteY8" fmla="*/ 406028 h 676538"/>
              <a:gd name="connsiteX9" fmla="*/ 1859280 w 2255520"/>
              <a:gd name="connsiteY9" fmla="*/ 661298 h 676538"/>
              <a:gd name="connsiteX10" fmla="*/ 2255520 w 2255520"/>
              <a:gd name="connsiteY10" fmla="*/ 646058 h 676538"/>
              <a:gd name="connsiteX11" fmla="*/ 2228850 w 2255520"/>
              <a:gd name="connsiteY11" fmla="*/ 352688 h 676538"/>
              <a:gd name="connsiteX12" fmla="*/ 0 w 2255520"/>
              <a:gd name="connsiteY12" fmla="*/ 676538 h 676538"/>
              <a:gd name="connsiteX0" fmla="*/ 0 w 2255520"/>
              <a:gd name="connsiteY0" fmla="*/ 970766 h 970766"/>
              <a:gd name="connsiteX1" fmla="*/ 483870 w 2255520"/>
              <a:gd name="connsiteY1" fmla="*/ 970766 h 970766"/>
              <a:gd name="connsiteX2" fmla="*/ 529590 w 2255520"/>
              <a:gd name="connsiteY2" fmla="*/ 437366 h 970766"/>
              <a:gd name="connsiteX3" fmla="*/ 575310 w 2255520"/>
              <a:gd name="connsiteY3" fmla="*/ 966956 h 970766"/>
              <a:gd name="connsiteX4" fmla="*/ 701040 w 2255520"/>
              <a:gd name="connsiteY4" fmla="*/ 955526 h 970766"/>
              <a:gd name="connsiteX5" fmla="*/ 784860 w 2255520"/>
              <a:gd name="connsiteY5" fmla="*/ 597386 h 970766"/>
              <a:gd name="connsiteX6" fmla="*/ 876300 w 2255520"/>
              <a:gd name="connsiteY6" fmla="*/ 955526 h 970766"/>
              <a:gd name="connsiteX7" fmla="*/ 1729740 w 2255520"/>
              <a:gd name="connsiteY7" fmla="*/ 959336 h 970766"/>
              <a:gd name="connsiteX8" fmla="*/ 1756410 w 2255520"/>
              <a:gd name="connsiteY8" fmla="*/ 700256 h 970766"/>
              <a:gd name="connsiteX9" fmla="*/ 1859280 w 2255520"/>
              <a:gd name="connsiteY9" fmla="*/ 955526 h 970766"/>
              <a:gd name="connsiteX10" fmla="*/ 2255520 w 2255520"/>
              <a:gd name="connsiteY10" fmla="*/ 940286 h 970766"/>
              <a:gd name="connsiteX11" fmla="*/ 2228850 w 2255520"/>
              <a:gd name="connsiteY11" fmla="*/ 646916 h 970766"/>
              <a:gd name="connsiteX12" fmla="*/ 0 w 2255520"/>
              <a:gd name="connsiteY12" fmla="*/ 970766 h 970766"/>
              <a:gd name="connsiteX0" fmla="*/ 0 w 2255520"/>
              <a:gd name="connsiteY0" fmla="*/ 969829 h 969829"/>
              <a:gd name="connsiteX1" fmla="*/ 483870 w 2255520"/>
              <a:gd name="connsiteY1" fmla="*/ 969829 h 969829"/>
              <a:gd name="connsiteX2" fmla="*/ 529590 w 2255520"/>
              <a:gd name="connsiteY2" fmla="*/ 436429 h 969829"/>
              <a:gd name="connsiteX3" fmla="*/ 575310 w 2255520"/>
              <a:gd name="connsiteY3" fmla="*/ 966019 h 969829"/>
              <a:gd name="connsiteX4" fmla="*/ 701040 w 2255520"/>
              <a:gd name="connsiteY4" fmla="*/ 954589 h 969829"/>
              <a:gd name="connsiteX5" fmla="*/ 784860 w 2255520"/>
              <a:gd name="connsiteY5" fmla="*/ 596449 h 969829"/>
              <a:gd name="connsiteX6" fmla="*/ 876300 w 2255520"/>
              <a:gd name="connsiteY6" fmla="*/ 954589 h 969829"/>
              <a:gd name="connsiteX7" fmla="*/ 1729740 w 2255520"/>
              <a:gd name="connsiteY7" fmla="*/ 958399 h 969829"/>
              <a:gd name="connsiteX8" fmla="*/ 1756410 w 2255520"/>
              <a:gd name="connsiteY8" fmla="*/ 699319 h 969829"/>
              <a:gd name="connsiteX9" fmla="*/ 1859280 w 2255520"/>
              <a:gd name="connsiteY9" fmla="*/ 954589 h 969829"/>
              <a:gd name="connsiteX10" fmla="*/ 2255520 w 2255520"/>
              <a:gd name="connsiteY10" fmla="*/ 939349 h 969829"/>
              <a:gd name="connsiteX11" fmla="*/ 2228850 w 2255520"/>
              <a:gd name="connsiteY11" fmla="*/ 645979 h 969829"/>
              <a:gd name="connsiteX12" fmla="*/ 0 w 2255520"/>
              <a:gd name="connsiteY12" fmla="*/ 969829 h 969829"/>
              <a:gd name="connsiteX0" fmla="*/ 0 w 2258351"/>
              <a:gd name="connsiteY0" fmla="*/ 969829 h 969829"/>
              <a:gd name="connsiteX1" fmla="*/ 483870 w 2258351"/>
              <a:gd name="connsiteY1" fmla="*/ 969829 h 969829"/>
              <a:gd name="connsiteX2" fmla="*/ 529590 w 2258351"/>
              <a:gd name="connsiteY2" fmla="*/ 436429 h 969829"/>
              <a:gd name="connsiteX3" fmla="*/ 575310 w 2258351"/>
              <a:gd name="connsiteY3" fmla="*/ 966019 h 969829"/>
              <a:gd name="connsiteX4" fmla="*/ 701040 w 2258351"/>
              <a:gd name="connsiteY4" fmla="*/ 954589 h 969829"/>
              <a:gd name="connsiteX5" fmla="*/ 784860 w 2258351"/>
              <a:gd name="connsiteY5" fmla="*/ 596449 h 969829"/>
              <a:gd name="connsiteX6" fmla="*/ 876300 w 2258351"/>
              <a:gd name="connsiteY6" fmla="*/ 954589 h 969829"/>
              <a:gd name="connsiteX7" fmla="*/ 1729740 w 2258351"/>
              <a:gd name="connsiteY7" fmla="*/ 958399 h 969829"/>
              <a:gd name="connsiteX8" fmla="*/ 1756410 w 2258351"/>
              <a:gd name="connsiteY8" fmla="*/ 699319 h 969829"/>
              <a:gd name="connsiteX9" fmla="*/ 1859280 w 2258351"/>
              <a:gd name="connsiteY9" fmla="*/ 954589 h 969829"/>
              <a:gd name="connsiteX10" fmla="*/ 2255520 w 2258351"/>
              <a:gd name="connsiteY10" fmla="*/ 939349 h 969829"/>
              <a:gd name="connsiteX11" fmla="*/ 2228850 w 2258351"/>
              <a:gd name="connsiteY11" fmla="*/ 645979 h 969829"/>
              <a:gd name="connsiteX12" fmla="*/ 0 w 2258351"/>
              <a:gd name="connsiteY12" fmla="*/ 969829 h 969829"/>
              <a:gd name="connsiteX0" fmla="*/ 0 w 2258351"/>
              <a:gd name="connsiteY0" fmla="*/ 969829 h 969829"/>
              <a:gd name="connsiteX1" fmla="*/ 483870 w 2258351"/>
              <a:gd name="connsiteY1" fmla="*/ 969829 h 969829"/>
              <a:gd name="connsiteX2" fmla="*/ 529590 w 2258351"/>
              <a:gd name="connsiteY2" fmla="*/ 436429 h 969829"/>
              <a:gd name="connsiteX3" fmla="*/ 575310 w 2258351"/>
              <a:gd name="connsiteY3" fmla="*/ 966019 h 969829"/>
              <a:gd name="connsiteX4" fmla="*/ 701040 w 2258351"/>
              <a:gd name="connsiteY4" fmla="*/ 954589 h 969829"/>
              <a:gd name="connsiteX5" fmla="*/ 784860 w 2258351"/>
              <a:gd name="connsiteY5" fmla="*/ 596449 h 969829"/>
              <a:gd name="connsiteX6" fmla="*/ 876300 w 2258351"/>
              <a:gd name="connsiteY6" fmla="*/ 954589 h 969829"/>
              <a:gd name="connsiteX7" fmla="*/ 1729740 w 2258351"/>
              <a:gd name="connsiteY7" fmla="*/ 958399 h 969829"/>
              <a:gd name="connsiteX8" fmla="*/ 1756410 w 2258351"/>
              <a:gd name="connsiteY8" fmla="*/ 699319 h 969829"/>
              <a:gd name="connsiteX9" fmla="*/ 1834515 w 2258351"/>
              <a:gd name="connsiteY9" fmla="*/ 954589 h 969829"/>
              <a:gd name="connsiteX10" fmla="*/ 2255520 w 2258351"/>
              <a:gd name="connsiteY10" fmla="*/ 939349 h 969829"/>
              <a:gd name="connsiteX11" fmla="*/ 2228850 w 2258351"/>
              <a:gd name="connsiteY11" fmla="*/ 645979 h 969829"/>
              <a:gd name="connsiteX12" fmla="*/ 0 w 2258351"/>
              <a:gd name="connsiteY12" fmla="*/ 969829 h 969829"/>
              <a:gd name="connsiteX0" fmla="*/ 0 w 2258351"/>
              <a:gd name="connsiteY0" fmla="*/ 969829 h 969829"/>
              <a:gd name="connsiteX1" fmla="*/ 483870 w 2258351"/>
              <a:gd name="connsiteY1" fmla="*/ 969829 h 969829"/>
              <a:gd name="connsiteX2" fmla="*/ 529590 w 2258351"/>
              <a:gd name="connsiteY2" fmla="*/ 436429 h 969829"/>
              <a:gd name="connsiteX3" fmla="*/ 575310 w 2258351"/>
              <a:gd name="connsiteY3" fmla="*/ 966019 h 969829"/>
              <a:gd name="connsiteX4" fmla="*/ 716280 w 2258351"/>
              <a:gd name="connsiteY4" fmla="*/ 962209 h 969829"/>
              <a:gd name="connsiteX5" fmla="*/ 784860 w 2258351"/>
              <a:gd name="connsiteY5" fmla="*/ 596449 h 969829"/>
              <a:gd name="connsiteX6" fmla="*/ 876300 w 2258351"/>
              <a:gd name="connsiteY6" fmla="*/ 954589 h 969829"/>
              <a:gd name="connsiteX7" fmla="*/ 1729740 w 2258351"/>
              <a:gd name="connsiteY7" fmla="*/ 958399 h 969829"/>
              <a:gd name="connsiteX8" fmla="*/ 1756410 w 2258351"/>
              <a:gd name="connsiteY8" fmla="*/ 699319 h 969829"/>
              <a:gd name="connsiteX9" fmla="*/ 1834515 w 2258351"/>
              <a:gd name="connsiteY9" fmla="*/ 954589 h 969829"/>
              <a:gd name="connsiteX10" fmla="*/ 2255520 w 2258351"/>
              <a:gd name="connsiteY10" fmla="*/ 939349 h 969829"/>
              <a:gd name="connsiteX11" fmla="*/ 2228850 w 2258351"/>
              <a:gd name="connsiteY11" fmla="*/ 645979 h 969829"/>
              <a:gd name="connsiteX12" fmla="*/ 0 w 2258351"/>
              <a:gd name="connsiteY12" fmla="*/ 969829 h 969829"/>
              <a:gd name="connsiteX0" fmla="*/ 0 w 2258351"/>
              <a:gd name="connsiteY0" fmla="*/ 969829 h 969829"/>
              <a:gd name="connsiteX1" fmla="*/ 483870 w 2258351"/>
              <a:gd name="connsiteY1" fmla="*/ 969829 h 969829"/>
              <a:gd name="connsiteX2" fmla="*/ 529590 w 2258351"/>
              <a:gd name="connsiteY2" fmla="*/ 436429 h 969829"/>
              <a:gd name="connsiteX3" fmla="*/ 575310 w 2258351"/>
              <a:gd name="connsiteY3" fmla="*/ 966019 h 969829"/>
              <a:gd name="connsiteX4" fmla="*/ 716280 w 2258351"/>
              <a:gd name="connsiteY4" fmla="*/ 962209 h 969829"/>
              <a:gd name="connsiteX5" fmla="*/ 784860 w 2258351"/>
              <a:gd name="connsiteY5" fmla="*/ 596449 h 969829"/>
              <a:gd name="connsiteX6" fmla="*/ 861060 w 2258351"/>
              <a:gd name="connsiteY6" fmla="*/ 954589 h 969829"/>
              <a:gd name="connsiteX7" fmla="*/ 1729740 w 2258351"/>
              <a:gd name="connsiteY7" fmla="*/ 958399 h 969829"/>
              <a:gd name="connsiteX8" fmla="*/ 1756410 w 2258351"/>
              <a:gd name="connsiteY8" fmla="*/ 699319 h 969829"/>
              <a:gd name="connsiteX9" fmla="*/ 1834515 w 2258351"/>
              <a:gd name="connsiteY9" fmla="*/ 954589 h 969829"/>
              <a:gd name="connsiteX10" fmla="*/ 2255520 w 2258351"/>
              <a:gd name="connsiteY10" fmla="*/ 939349 h 969829"/>
              <a:gd name="connsiteX11" fmla="*/ 2228850 w 2258351"/>
              <a:gd name="connsiteY11" fmla="*/ 645979 h 969829"/>
              <a:gd name="connsiteX12" fmla="*/ 0 w 2258351"/>
              <a:gd name="connsiteY12" fmla="*/ 969829 h 969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58351" h="969829">
                <a:moveTo>
                  <a:pt x="0" y="969829"/>
                </a:moveTo>
                <a:lnTo>
                  <a:pt x="483870" y="969829"/>
                </a:lnTo>
                <a:lnTo>
                  <a:pt x="529590" y="436429"/>
                </a:lnTo>
                <a:lnTo>
                  <a:pt x="575310" y="966019"/>
                </a:lnTo>
                <a:lnTo>
                  <a:pt x="716280" y="962209"/>
                </a:lnTo>
                <a:lnTo>
                  <a:pt x="784860" y="596449"/>
                </a:lnTo>
                <a:lnTo>
                  <a:pt x="861060" y="954589"/>
                </a:lnTo>
                <a:lnTo>
                  <a:pt x="1729740" y="958399"/>
                </a:lnTo>
                <a:lnTo>
                  <a:pt x="1756410" y="699319"/>
                </a:lnTo>
                <a:lnTo>
                  <a:pt x="1834515" y="954589"/>
                </a:lnTo>
                <a:lnTo>
                  <a:pt x="2255520" y="939349"/>
                </a:lnTo>
                <a:cubicBezTo>
                  <a:pt x="2267585" y="839654"/>
                  <a:pt x="2237740" y="743769"/>
                  <a:pt x="2228850" y="645979"/>
                </a:cubicBezTo>
                <a:cubicBezTo>
                  <a:pt x="2034540" y="-139516"/>
                  <a:pt x="142875" y="-398596"/>
                  <a:pt x="0" y="969829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Left Eye Brow">
            <a:extLst>
              <a:ext uri="{FF2B5EF4-FFF2-40B4-BE49-F238E27FC236}">
                <a16:creationId xmlns:a16="http://schemas.microsoft.com/office/drawing/2014/main" id="{97FE8B2E-F6CB-A65F-AE34-2D1F367A492E}"/>
              </a:ext>
            </a:extLst>
          </p:cNvPr>
          <p:cNvSpPr/>
          <p:nvPr/>
        </p:nvSpPr>
        <p:spPr>
          <a:xfrm>
            <a:off x="5176380" y="1993416"/>
            <a:ext cx="634140" cy="144730"/>
          </a:xfrm>
          <a:custGeom>
            <a:avLst/>
            <a:gdLst>
              <a:gd name="connsiteX0" fmla="*/ 0 w 518160"/>
              <a:gd name="connsiteY0" fmla="*/ 124460 h 124460"/>
              <a:gd name="connsiteX1" fmla="*/ 518160 w 518160"/>
              <a:gd name="connsiteY1" fmla="*/ 63500 h 124460"/>
              <a:gd name="connsiteX2" fmla="*/ 215900 w 518160"/>
              <a:gd name="connsiteY2" fmla="*/ 0 h 124460"/>
              <a:gd name="connsiteX3" fmla="*/ 0 w 518160"/>
              <a:gd name="connsiteY3" fmla="*/ 124460 h 124460"/>
              <a:gd name="connsiteX0" fmla="*/ 0 w 518160"/>
              <a:gd name="connsiteY0" fmla="*/ 124460 h 124460"/>
              <a:gd name="connsiteX1" fmla="*/ 518160 w 518160"/>
              <a:gd name="connsiteY1" fmla="*/ 63500 h 124460"/>
              <a:gd name="connsiteX2" fmla="*/ 215900 w 518160"/>
              <a:gd name="connsiteY2" fmla="*/ 0 h 124460"/>
              <a:gd name="connsiteX3" fmla="*/ 0 w 518160"/>
              <a:gd name="connsiteY3" fmla="*/ 124460 h 124460"/>
              <a:gd name="connsiteX0" fmla="*/ 0 w 518160"/>
              <a:gd name="connsiteY0" fmla="*/ 60960 h 60960"/>
              <a:gd name="connsiteX1" fmla="*/ 518160 w 518160"/>
              <a:gd name="connsiteY1" fmla="*/ 0 h 60960"/>
              <a:gd name="connsiteX2" fmla="*/ 0 w 518160"/>
              <a:gd name="connsiteY2" fmla="*/ 60960 h 60960"/>
              <a:gd name="connsiteX0" fmla="*/ 0 w 518160"/>
              <a:gd name="connsiteY0" fmla="*/ 102894 h 102894"/>
              <a:gd name="connsiteX1" fmla="*/ 518160 w 518160"/>
              <a:gd name="connsiteY1" fmla="*/ 41934 h 102894"/>
              <a:gd name="connsiteX2" fmla="*/ 0 w 518160"/>
              <a:gd name="connsiteY2" fmla="*/ 102894 h 102894"/>
              <a:gd name="connsiteX0" fmla="*/ 0 w 518160"/>
              <a:gd name="connsiteY0" fmla="*/ 102894 h 105669"/>
              <a:gd name="connsiteX1" fmla="*/ 518160 w 518160"/>
              <a:gd name="connsiteY1" fmla="*/ 41934 h 105669"/>
              <a:gd name="connsiteX2" fmla="*/ 0 w 518160"/>
              <a:gd name="connsiteY2" fmla="*/ 102894 h 105669"/>
              <a:gd name="connsiteX0" fmla="*/ 0 w 518160"/>
              <a:gd name="connsiteY0" fmla="*/ 128475 h 131250"/>
              <a:gd name="connsiteX1" fmla="*/ 518160 w 518160"/>
              <a:gd name="connsiteY1" fmla="*/ 67515 h 131250"/>
              <a:gd name="connsiteX2" fmla="*/ 0 w 518160"/>
              <a:gd name="connsiteY2" fmla="*/ 128475 h 131250"/>
              <a:gd name="connsiteX0" fmla="*/ 0 w 516255"/>
              <a:gd name="connsiteY0" fmla="*/ 120121 h 123555"/>
              <a:gd name="connsiteX1" fmla="*/ 516255 w 516255"/>
              <a:gd name="connsiteY1" fmla="*/ 72496 h 123555"/>
              <a:gd name="connsiteX2" fmla="*/ 0 w 516255"/>
              <a:gd name="connsiteY2" fmla="*/ 120121 h 123555"/>
              <a:gd name="connsiteX0" fmla="*/ 0 w 516255"/>
              <a:gd name="connsiteY0" fmla="*/ 120121 h 120121"/>
              <a:gd name="connsiteX1" fmla="*/ 516255 w 516255"/>
              <a:gd name="connsiteY1" fmla="*/ 72496 h 120121"/>
              <a:gd name="connsiteX2" fmla="*/ 0 w 516255"/>
              <a:gd name="connsiteY2" fmla="*/ 120121 h 120121"/>
              <a:gd name="connsiteX0" fmla="*/ 0 w 516255"/>
              <a:gd name="connsiteY0" fmla="*/ 120121 h 120121"/>
              <a:gd name="connsiteX1" fmla="*/ 516255 w 516255"/>
              <a:gd name="connsiteY1" fmla="*/ 72496 h 120121"/>
              <a:gd name="connsiteX2" fmla="*/ 0 w 516255"/>
              <a:gd name="connsiteY2" fmla="*/ 120121 h 120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6255" h="120121">
                <a:moveTo>
                  <a:pt x="0" y="120121"/>
                </a:moveTo>
                <a:cubicBezTo>
                  <a:pt x="115570" y="-16404"/>
                  <a:pt x="349250" y="-42439"/>
                  <a:pt x="516255" y="72496"/>
                </a:cubicBezTo>
                <a:cubicBezTo>
                  <a:pt x="349250" y="58526"/>
                  <a:pt x="178435" y="61701"/>
                  <a:pt x="0" y="120121"/>
                </a:cubicBezTo>
                <a:close/>
              </a:path>
            </a:pathLst>
          </a:custGeom>
          <a:solidFill>
            <a:srgbClr val="000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ight Eye Brow">
            <a:extLst>
              <a:ext uri="{FF2B5EF4-FFF2-40B4-BE49-F238E27FC236}">
                <a16:creationId xmlns:a16="http://schemas.microsoft.com/office/drawing/2014/main" id="{50A6C8C0-9D8C-39AF-D69F-509AFD8C1C40}"/>
              </a:ext>
            </a:extLst>
          </p:cNvPr>
          <p:cNvSpPr/>
          <p:nvPr/>
        </p:nvSpPr>
        <p:spPr>
          <a:xfrm flipH="1">
            <a:off x="6196620" y="2007187"/>
            <a:ext cx="634140" cy="144730"/>
          </a:xfrm>
          <a:custGeom>
            <a:avLst/>
            <a:gdLst>
              <a:gd name="connsiteX0" fmla="*/ 0 w 518160"/>
              <a:gd name="connsiteY0" fmla="*/ 124460 h 124460"/>
              <a:gd name="connsiteX1" fmla="*/ 518160 w 518160"/>
              <a:gd name="connsiteY1" fmla="*/ 63500 h 124460"/>
              <a:gd name="connsiteX2" fmla="*/ 215900 w 518160"/>
              <a:gd name="connsiteY2" fmla="*/ 0 h 124460"/>
              <a:gd name="connsiteX3" fmla="*/ 0 w 518160"/>
              <a:gd name="connsiteY3" fmla="*/ 124460 h 124460"/>
              <a:gd name="connsiteX0" fmla="*/ 0 w 518160"/>
              <a:gd name="connsiteY0" fmla="*/ 124460 h 124460"/>
              <a:gd name="connsiteX1" fmla="*/ 518160 w 518160"/>
              <a:gd name="connsiteY1" fmla="*/ 63500 h 124460"/>
              <a:gd name="connsiteX2" fmla="*/ 215900 w 518160"/>
              <a:gd name="connsiteY2" fmla="*/ 0 h 124460"/>
              <a:gd name="connsiteX3" fmla="*/ 0 w 518160"/>
              <a:gd name="connsiteY3" fmla="*/ 124460 h 124460"/>
              <a:gd name="connsiteX0" fmla="*/ 0 w 518160"/>
              <a:gd name="connsiteY0" fmla="*/ 60960 h 60960"/>
              <a:gd name="connsiteX1" fmla="*/ 518160 w 518160"/>
              <a:gd name="connsiteY1" fmla="*/ 0 h 60960"/>
              <a:gd name="connsiteX2" fmla="*/ 0 w 518160"/>
              <a:gd name="connsiteY2" fmla="*/ 60960 h 60960"/>
              <a:gd name="connsiteX0" fmla="*/ 0 w 518160"/>
              <a:gd name="connsiteY0" fmla="*/ 102894 h 102894"/>
              <a:gd name="connsiteX1" fmla="*/ 518160 w 518160"/>
              <a:gd name="connsiteY1" fmla="*/ 41934 h 102894"/>
              <a:gd name="connsiteX2" fmla="*/ 0 w 518160"/>
              <a:gd name="connsiteY2" fmla="*/ 102894 h 102894"/>
              <a:gd name="connsiteX0" fmla="*/ 0 w 518160"/>
              <a:gd name="connsiteY0" fmla="*/ 102894 h 105669"/>
              <a:gd name="connsiteX1" fmla="*/ 518160 w 518160"/>
              <a:gd name="connsiteY1" fmla="*/ 41934 h 105669"/>
              <a:gd name="connsiteX2" fmla="*/ 0 w 518160"/>
              <a:gd name="connsiteY2" fmla="*/ 102894 h 105669"/>
              <a:gd name="connsiteX0" fmla="*/ 0 w 518160"/>
              <a:gd name="connsiteY0" fmla="*/ 128475 h 131250"/>
              <a:gd name="connsiteX1" fmla="*/ 518160 w 518160"/>
              <a:gd name="connsiteY1" fmla="*/ 67515 h 131250"/>
              <a:gd name="connsiteX2" fmla="*/ 0 w 518160"/>
              <a:gd name="connsiteY2" fmla="*/ 128475 h 131250"/>
              <a:gd name="connsiteX0" fmla="*/ 0 w 516255"/>
              <a:gd name="connsiteY0" fmla="*/ 120121 h 123555"/>
              <a:gd name="connsiteX1" fmla="*/ 516255 w 516255"/>
              <a:gd name="connsiteY1" fmla="*/ 72496 h 123555"/>
              <a:gd name="connsiteX2" fmla="*/ 0 w 516255"/>
              <a:gd name="connsiteY2" fmla="*/ 120121 h 123555"/>
              <a:gd name="connsiteX0" fmla="*/ 0 w 516255"/>
              <a:gd name="connsiteY0" fmla="*/ 120121 h 120121"/>
              <a:gd name="connsiteX1" fmla="*/ 516255 w 516255"/>
              <a:gd name="connsiteY1" fmla="*/ 72496 h 120121"/>
              <a:gd name="connsiteX2" fmla="*/ 0 w 516255"/>
              <a:gd name="connsiteY2" fmla="*/ 120121 h 120121"/>
              <a:gd name="connsiteX0" fmla="*/ 0 w 516255"/>
              <a:gd name="connsiteY0" fmla="*/ 120121 h 120121"/>
              <a:gd name="connsiteX1" fmla="*/ 516255 w 516255"/>
              <a:gd name="connsiteY1" fmla="*/ 72496 h 120121"/>
              <a:gd name="connsiteX2" fmla="*/ 0 w 516255"/>
              <a:gd name="connsiteY2" fmla="*/ 120121 h 120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6255" h="120121">
                <a:moveTo>
                  <a:pt x="0" y="120121"/>
                </a:moveTo>
                <a:cubicBezTo>
                  <a:pt x="115570" y="-16404"/>
                  <a:pt x="349250" y="-42439"/>
                  <a:pt x="516255" y="72496"/>
                </a:cubicBezTo>
                <a:cubicBezTo>
                  <a:pt x="349250" y="58526"/>
                  <a:pt x="178435" y="61701"/>
                  <a:pt x="0" y="120121"/>
                </a:cubicBezTo>
                <a:close/>
              </a:path>
            </a:pathLst>
          </a:custGeom>
          <a:solidFill>
            <a:srgbClr val="000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Left Eye">
            <a:extLst>
              <a:ext uri="{FF2B5EF4-FFF2-40B4-BE49-F238E27FC236}">
                <a16:creationId xmlns:a16="http://schemas.microsoft.com/office/drawing/2014/main" id="{BE2CB02A-960F-D9B4-621E-5D8CDEC297B5}"/>
              </a:ext>
            </a:extLst>
          </p:cNvPr>
          <p:cNvSpPr/>
          <p:nvPr/>
        </p:nvSpPr>
        <p:spPr>
          <a:xfrm>
            <a:off x="5398680" y="2294990"/>
            <a:ext cx="194220" cy="213461"/>
          </a:xfrm>
          <a:prstGeom prst="ellipse">
            <a:avLst/>
          </a:prstGeom>
          <a:solidFill>
            <a:srgbClr val="000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ight Eye">
            <a:extLst>
              <a:ext uri="{FF2B5EF4-FFF2-40B4-BE49-F238E27FC236}">
                <a16:creationId xmlns:a16="http://schemas.microsoft.com/office/drawing/2014/main" id="{9BF8D1EF-0827-AD24-A9D2-A82CC486CCD5}"/>
              </a:ext>
            </a:extLst>
          </p:cNvPr>
          <p:cNvSpPr/>
          <p:nvPr/>
        </p:nvSpPr>
        <p:spPr>
          <a:xfrm>
            <a:off x="6439980" y="2297286"/>
            <a:ext cx="194220" cy="213461"/>
          </a:xfrm>
          <a:prstGeom prst="ellipse">
            <a:avLst/>
          </a:prstGeom>
          <a:solidFill>
            <a:srgbClr val="000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Nose">
            <a:extLst>
              <a:ext uri="{FF2B5EF4-FFF2-40B4-BE49-F238E27FC236}">
                <a16:creationId xmlns:a16="http://schemas.microsoft.com/office/drawing/2014/main" id="{F6256F42-1578-F501-3FEC-5F8850BA3023}"/>
              </a:ext>
            </a:extLst>
          </p:cNvPr>
          <p:cNvSpPr/>
          <p:nvPr/>
        </p:nvSpPr>
        <p:spPr>
          <a:xfrm>
            <a:off x="5909835" y="2673713"/>
            <a:ext cx="218925" cy="337498"/>
          </a:xfrm>
          <a:custGeom>
            <a:avLst/>
            <a:gdLst>
              <a:gd name="connsiteX0" fmla="*/ 26670 w 179070"/>
              <a:gd name="connsiteY0" fmla="*/ 0 h 283845"/>
              <a:gd name="connsiteX1" fmla="*/ 0 w 179070"/>
              <a:gd name="connsiteY1" fmla="*/ 213360 h 283845"/>
              <a:gd name="connsiteX2" fmla="*/ 55245 w 179070"/>
              <a:gd name="connsiteY2" fmla="*/ 278130 h 283845"/>
              <a:gd name="connsiteX3" fmla="*/ 120015 w 179070"/>
              <a:gd name="connsiteY3" fmla="*/ 283845 h 283845"/>
              <a:gd name="connsiteX4" fmla="*/ 179070 w 179070"/>
              <a:gd name="connsiteY4" fmla="*/ 243840 h 283845"/>
              <a:gd name="connsiteX5" fmla="*/ 104775 w 179070"/>
              <a:gd name="connsiteY5" fmla="*/ 253365 h 283845"/>
              <a:gd name="connsiteX6" fmla="*/ 36195 w 179070"/>
              <a:gd name="connsiteY6" fmla="*/ 207645 h 283845"/>
              <a:gd name="connsiteX7" fmla="*/ 26670 w 179070"/>
              <a:gd name="connsiteY7" fmla="*/ 0 h 283845"/>
              <a:gd name="connsiteX0" fmla="*/ 26670 w 179070"/>
              <a:gd name="connsiteY0" fmla="*/ 0 h 283845"/>
              <a:gd name="connsiteX1" fmla="*/ 0 w 179070"/>
              <a:gd name="connsiteY1" fmla="*/ 213360 h 283845"/>
              <a:gd name="connsiteX2" fmla="*/ 55245 w 179070"/>
              <a:gd name="connsiteY2" fmla="*/ 278130 h 283845"/>
              <a:gd name="connsiteX3" fmla="*/ 120015 w 179070"/>
              <a:gd name="connsiteY3" fmla="*/ 283845 h 283845"/>
              <a:gd name="connsiteX4" fmla="*/ 179070 w 179070"/>
              <a:gd name="connsiteY4" fmla="*/ 243840 h 283845"/>
              <a:gd name="connsiteX5" fmla="*/ 104775 w 179070"/>
              <a:gd name="connsiteY5" fmla="*/ 253365 h 283845"/>
              <a:gd name="connsiteX6" fmla="*/ 26670 w 179070"/>
              <a:gd name="connsiteY6" fmla="*/ 0 h 283845"/>
              <a:gd name="connsiteX0" fmla="*/ 26670 w 179070"/>
              <a:gd name="connsiteY0" fmla="*/ 0 h 283845"/>
              <a:gd name="connsiteX1" fmla="*/ 0 w 179070"/>
              <a:gd name="connsiteY1" fmla="*/ 213360 h 283845"/>
              <a:gd name="connsiteX2" fmla="*/ 55245 w 179070"/>
              <a:gd name="connsiteY2" fmla="*/ 278130 h 283845"/>
              <a:gd name="connsiteX3" fmla="*/ 120015 w 179070"/>
              <a:gd name="connsiteY3" fmla="*/ 283845 h 283845"/>
              <a:gd name="connsiteX4" fmla="*/ 179070 w 179070"/>
              <a:gd name="connsiteY4" fmla="*/ 243840 h 283845"/>
              <a:gd name="connsiteX5" fmla="*/ 26670 w 179070"/>
              <a:gd name="connsiteY5" fmla="*/ 0 h 283845"/>
              <a:gd name="connsiteX0" fmla="*/ 26670 w 179070"/>
              <a:gd name="connsiteY0" fmla="*/ 0 h 278130"/>
              <a:gd name="connsiteX1" fmla="*/ 0 w 179070"/>
              <a:gd name="connsiteY1" fmla="*/ 213360 h 278130"/>
              <a:gd name="connsiteX2" fmla="*/ 55245 w 179070"/>
              <a:gd name="connsiteY2" fmla="*/ 278130 h 278130"/>
              <a:gd name="connsiteX3" fmla="*/ 179070 w 179070"/>
              <a:gd name="connsiteY3" fmla="*/ 243840 h 278130"/>
              <a:gd name="connsiteX4" fmla="*/ 26670 w 179070"/>
              <a:gd name="connsiteY4" fmla="*/ 0 h 278130"/>
              <a:gd name="connsiteX0" fmla="*/ 0 w 152400"/>
              <a:gd name="connsiteY0" fmla="*/ 0 h 278130"/>
              <a:gd name="connsiteX1" fmla="*/ 28575 w 152400"/>
              <a:gd name="connsiteY1" fmla="*/ 278130 h 278130"/>
              <a:gd name="connsiteX2" fmla="*/ 152400 w 152400"/>
              <a:gd name="connsiteY2" fmla="*/ 243840 h 278130"/>
              <a:gd name="connsiteX3" fmla="*/ 0 w 152400"/>
              <a:gd name="connsiteY3" fmla="*/ 0 h 278130"/>
              <a:gd name="connsiteX0" fmla="*/ 0 w 152400"/>
              <a:gd name="connsiteY0" fmla="*/ 0 h 243840"/>
              <a:gd name="connsiteX1" fmla="*/ 152400 w 152400"/>
              <a:gd name="connsiteY1" fmla="*/ 243840 h 243840"/>
              <a:gd name="connsiteX2" fmla="*/ 0 w 152400"/>
              <a:gd name="connsiteY2" fmla="*/ 0 h 243840"/>
              <a:gd name="connsiteX0" fmla="*/ 0 w 152400"/>
              <a:gd name="connsiteY0" fmla="*/ 0 h 283007"/>
              <a:gd name="connsiteX1" fmla="*/ 152400 w 152400"/>
              <a:gd name="connsiteY1" fmla="*/ 243840 h 283007"/>
              <a:gd name="connsiteX2" fmla="*/ 0 w 152400"/>
              <a:gd name="connsiteY2" fmla="*/ 0 h 283007"/>
              <a:gd name="connsiteX0" fmla="*/ 0 w 152400"/>
              <a:gd name="connsiteY0" fmla="*/ 0 h 283007"/>
              <a:gd name="connsiteX1" fmla="*/ 152400 w 152400"/>
              <a:gd name="connsiteY1" fmla="*/ 243840 h 283007"/>
              <a:gd name="connsiteX2" fmla="*/ 0 w 152400"/>
              <a:gd name="connsiteY2" fmla="*/ 0 h 283007"/>
              <a:gd name="connsiteX0" fmla="*/ 27544 w 179944"/>
              <a:gd name="connsiteY0" fmla="*/ 0 h 288294"/>
              <a:gd name="connsiteX1" fmla="*/ 179944 w 179944"/>
              <a:gd name="connsiteY1" fmla="*/ 243840 h 288294"/>
              <a:gd name="connsiteX2" fmla="*/ 27544 w 179944"/>
              <a:gd name="connsiteY2" fmla="*/ 0 h 288294"/>
              <a:gd name="connsiteX0" fmla="*/ 25827 w 178227"/>
              <a:gd name="connsiteY0" fmla="*/ 0 h 280112"/>
              <a:gd name="connsiteX1" fmla="*/ 178227 w 178227"/>
              <a:gd name="connsiteY1" fmla="*/ 243840 h 280112"/>
              <a:gd name="connsiteX2" fmla="*/ 25827 w 178227"/>
              <a:gd name="connsiteY2" fmla="*/ 0 h 280112"/>
              <a:gd name="connsiteX0" fmla="*/ 25827 w 178227"/>
              <a:gd name="connsiteY0" fmla="*/ 0 h 280112"/>
              <a:gd name="connsiteX1" fmla="*/ 178227 w 178227"/>
              <a:gd name="connsiteY1" fmla="*/ 243840 h 280112"/>
              <a:gd name="connsiteX2" fmla="*/ 25827 w 178227"/>
              <a:gd name="connsiteY2" fmla="*/ 0 h 280112"/>
              <a:gd name="connsiteX0" fmla="*/ 25827 w 178227"/>
              <a:gd name="connsiteY0" fmla="*/ 0 h 280112"/>
              <a:gd name="connsiteX1" fmla="*/ 178227 w 178227"/>
              <a:gd name="connsiteY1" fmla="*/ 243840 h 280112"/>
              <a:gd name="connsiteX2" fmla="*/ 25827 w 178227"/>
              <a:gd name="connsiteY2" fmla="*/ 0 h 280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227" h="280112">
                <a:moveTo>
                  <a:pt x="25827" y="0"/>
                </a:moveTo>
                <a:cubicBezTo>
                  <a:pt x="-20528" y="136525"/>
                  <a:pt x="-23068" y="370205"/>
                  <a:pt x="178227" y="243840"/>
                </a:cubicBezTo>
                <a:cubicBezTo>
                  <a:pt x="-53548" y="288290"/>
                  <a:pt x="69007" y="92710"/>
                  <a:pt x="25827" y="0"/>
                </a:cubicBezTo>
                <a:close/>
              </a:path>
            </a:pathLst>
          </a:custGeom>
          <a:solidFill>
            <a:srgbClr val="000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Mouth">
            <a:extLst>
              <a:ext uri="{FF2B5EF4-FFF2-40B4-BE49-F238E27FC236}">
                <a16:creationId xmlns:a16="http://schemas.microsoft.com/office/drawing/2014/main" id="{F0C71D95-A1F4-432F-20F1-7D9D044EF1EA}"/>
              </a:ext>
            </a:extLst>
          </p:cNvPr>
          <p:cNvSpPr/>
          <p:nvPr/>
        </p:nvSpPr>
        <p:spPr>
          <a:xfrm>
            <a:off x="5651400" y="3206216"/>
            <a:ext cx="788580" cy="114764"/>
          </a:xfrm>
          <a:custGeom>
            <a:avLst/>
            <a:gdLst>
              <a:gd name="connsiteX0" fmla="*/ 0 w 577215"/>
              <a:gd name="connsiteY0" fmla="*/ 15240 h 89535"/>
              <a:gd name="connsiteX1" fmla="*/ 577215 w 577215"/>
              <a:gd name="connsiteY1" fmla="*/ 0 h 89535"/>
              <a:gd name="connsiteX2" fmla="*/ 293370 w 577215"/>
              <a:gd name="connsiteY2" fmla="*/ 89535 h 89535"/>
              <a:gd name="connsiteX3" fmla="*/ 0 w 577215"/>
              <a:gd name="connsiteY3" fmla="*/ 15240 h 89535"/>
              <a:gd name="connsiteX0" fmla="*/ 0 w 577215"/>
              <a:gd name="connsiteY0" fmla="*/ 15240 h 89535"/>
              <a:gd name="connsiteX1" fmla="*/ 577215 w 577215"/>
              <a:gd name="connsiteY1" fmla="*/ 0 h 89535"/>
              <a:gd name="connsiteX2" fmla="*/ 306705 w 577215"/>
              <a:gd name="connsiteY2" fmla="*/ 87630 h 89535"/>
              <a:gd name="connsiteX3" fmla="*/ 293370 w 577215"/>
              <a:gd name="connsiteY3" fmla="*/ 89535 h 89535"/>
              <a:gd name="connsiteX4" fmla="*/ 0 w 577215"/>
              <a:gd name="connsiteY4" fmla="*/ 15240 h 89535"/>
              <a:gd name="connsiteX0" fmla="*/ 0 w 577215"/>
              <a:gd name="connsiteY0" fmla="*/ 15240 h 89535"/>
              <a:gd name="connsiteX1" fmla="*/ 577215 w 577215"/>
              <a:gd name="connsiteY1" fmla="*/ 0 h 89535"/>
              <a:gd name="connsiteX2" fmla="*/ 293370 w 577215"/>
              <a:gd name="connsiteY2" fmla="*/ 89535 h 89535"/>
              <a:gd name="connsiteX3" fmla="*/ 0 w 577215"/>
              <a:gd name="connsiteY3" fmla="*/ 15240 h 89535"/>
              <a:gd name="connsiteX0" fmla="*/ 0 w 577215"/>
              <a:gd name="connsiteY0" fmla="*/ 15240 h 89535"/>
              <a:gd name="connsiteX1" fmla="*/ 577215 w 577215"/>
              <a:gd name="connsiteY1" fmla="*/ 0 h 89535"/>
              <a:gd name="connsiteX2" fmla="*/ 312420 w 577215"/>
              <a:gd name="connsiteY2" fmla="*/ 83820 h 89535"/>
              <a:gd name="connsiteX3" fmla="*/ 293370 w 577215"/>
              <a:gd name="connsiteY3" fmla="*/ 89535 h 89535"/>
              <a:gd name="connsiteX4" fmla="*/ 0 w 577215"/>
              <a:gd name="connsiteY4" fmla="*/ 15240 h 89535"/>
              <a:gd name="connsiteX0" fmla="*/ 0 w 577215"/>
              <a:gd name="connsiteY0" fmla="*/ 15240 h 89535"/>
              <a:gd name="connsiteX1" fmla="*/ 577215 w 577215"/>
              <a:gd name="connsiteY1" fmla="*/ 0 h 89535"/>
              <a:gd name="connsiteX2" fmla="*/ 327660 w 577215"/>
              <a:gd name="connsiteY2" fmla="*/ 81915 h 89535"/>
              <a:gd name="connsiteX3" fmla="*/ 312420 w 577215"/>
              <a:gd name="connsiteY3" fmla="*/ 83820 h 89535"/>
              <a:gd name="connsiteX4" fmla="*/ 293370 w 577215"/>
              <a:gd name="connsiteY4" fmla="*/ 89535 h 89535"/>
              <a:gd name="connsiteX5" fmla="*/ 0 w 577215"/>
              <a:gd name="connsiteY5" fmla="*/ 15240 h 89535"/>
              <a:gd name="connsiteX0" fmla="*/ 0 w 577215"/>
              <a:gd name="connsiteY0" fmla="*/ 15240 h 89535"/>
              <a:gd name="connsiteX1" fmla="*/ 577215 w 577215"/>
              <a:gd name="connsiteY1" fmla="*/ 0 h 89535"/>
              <a:gd name="connsiteX2" fmla="*/ 312420 w 577215"/>
              <a:gd name="connsiteY2" fmla="*/ 83820 h 89535"/>
              <a:gd name="connsiteX3" fmla="*/ 293370 w 577215"/>
              <a:gd name="connsiteY3" fmla="*/ 89535 h 89535"/>
              <a:gd name="connsiteX4" fmla="*/ 0 w 577215"/>
              <a:gd name="connsiteY4" fmla="*/ 15240 h 89535"/>
              <a:gd name="connsiteX0" fmla="*/ 0 w 577215"/>
              <a:gd name="connsiteY0" fmla="*/ 15240 h 89535"/>
              <a:gd name="connsiteX1" fmla="*/ 577215 w 577215"/>
              <a:gd name="connsiteY1" fmla="*/ 0 h 89535"/>
              <a:gd name="connsiteX2" fmla="*/ 293370 w 577215"/>
              <a:gd name="connsiteY2" fmla="*/ 89535 h 89535"/>
              <a:gd name="connsiteX3" fmla="*/ 0 w 577215"/>
              <a:gd name="connsiteY3" fmla="*/ 15240 h 89535"/>
              <a:gd name="connsiteX0" fmla="*/ 0 w 577215"/>
              <a:gd name="connsiteY0" fmla="*/ 15240 h 15240"/>
              <a:gd name="connsiteX1" fmla="*/ 577215 w 577215"/>
              <a:gd name="connsiteY1" fmla="*/ 0 h 15240"/>
              <a:gd name="connsiteX2" fmla="*/ 0 w 577215"/>
              <a:gd name="connsiteY2" fmla="*/ 15240 h 15240"/>
              <a:gd name="connsiteX0" fmla="*/ 0 w 577215"/>
              <a:gd name="connsiteY0" fmla="*/ 15240 h 59428"/>
              <a:gd name="connsiteX1" fmla="*/ 577215 w 577215"/>
              <a:gd name="connsiteY1" fmla="*/ 0 h 59428"/>
              <a:gd name="connsiteX2" fmla="*/ 0 w 577215"/>
              <a:gd name="connsiteY2" fmla="*/ 15240 h 59428"/>
              <a:gd name="connsiteX0" fmla="*/ 0 w 577215"/>
              <a:gd name="connsiteY0" fmla="*/ 33341 h 77529"/>
              <a:gd name="connsiteX1" fmla="*/ 577215 w 577215"/>
              <a:gd name="connsiteY1" fmla="*/ 18101 h 77529"/>
              <a:gd name="connsiteX2" fmla="*/ 0 w 577215"/>
              <a:gd name="connsiteY2" fmla="*/ 33341 h 77529"/>
              <a:gd name="connsiteX0" fmla="*/ 0 w 577215"/>
              <a:gd name="connsiteY0" fmla="*/ 33341 h 105080"/>
              <a:gd name="connsiteX1" fmla="*/ 577215 w 577215"/>
              <a:gd name="connsiteY1" fmla="*/ 18101 h 105080"/>
              <a:gd name="connsiteX2" fmla="*/ 0 w 577215"/>
              <a:gd name="connsiteY2" fmla="*/ 33341 h 105080"/>
              <a:gd name="connsiteX0" fmla="*/ 0 w 577215"/>
              <a:gd name="connsiteY0" fmla="*/ 15240 h 86979"/>
              <a:gd name="connsiteX1" fmla="*/ 577215 w 577215"/>
              <a:gd name="connsiteY1" fmla="*/ 0 h 86979"/>
              <a:gd name="connsiteX2" fmla="*/ 0 w 577215"/>
              <a:gd name="connsiteY2" fmla="*/ 15240 h 86979"/>
              <a:gd name="connsiteX0" fmla="*/ 0 w 577215"/>
              <a:gd name="connsiteY0" fmla="*/ 15240 h 86979"/>
              <a:gd name="connsiteX1" fmla="*/ 577215 w 577215"/>
              <a:gd name="connsiteY1" fmla="*/ 0 h 86979"/>
              <a:gd name="connsiteX2" fmla="*/ 0 w 577215"/>
              <a:gd name="connsiteY2" fmla="*/ 15240 h 8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7215" h="86979">
                <a:moveTo>
                  <a:pt x="0" y="15240"/>
                </a:moveTo>
                <a:cubicBezTo>
                  <a:pt x="148590" y="99695"/>
                  <a:pt x="392430" y="127000"/>
                  <a:pt x="577215" y="0"/>
                </a:cubicBezTo>
                <a:cubicBezTo>
                  <a:pt x="382905" y="62230"/>
                  <a:pt x="148590" y="48260"/>
                  <a:pt x="0" y="15240"/>
                </a:cubicBezTo>
                <a:close/>
              </a:path>
            </a:pathLst>
          </a:custGeom>
          <a:solidFill>
            <a:srgbClr val="000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" name="Bidy">
            <a:extLst>
              <a:ext uri="{FF2B5EF4-FFF2-40B4-BE49-F238E27FC236}">
                <a16:creationId xmlns:a16="http://schemas.microsoft.com/office/drawing/2014/main" id="{B5E5D997-236E-0B89-523C-A2C1DD8AFD07}"/>
              </a:ext>
            </a:extLst>
          </p:cNvPr>
          <p:cNvGrpSpPr/>
          <p:nvPr/>
        </p:nvGrpSpPr>
        <p:grpSpPr>
          <a:xfrm>
            <a:off x="3195568" y="4830352"/>
            <a:ext cx="5700242" cy="2019843"/>
            <a:chOff x="3215640" y="4892040"/>
            <a:chExt cx="4640580" cy="1676400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F60615C-00D3-6DB6-D9AA-F706F012E241}"/>
                </a:ext>
              </a:extLst>
            </p:cNvPr>
            <p:cNvSpPr/>
            <p:nvPr/>
          </p:nvSpPr>
          <p:spPr>
            <a:xfrm>
              <a:off x="4205702" y="4892040"/>
              <a:ext cx="2610387" cy="348886"/>
            </a:xfrm>
            <a:custGeom>
              <a:avLst/>
              <a:gdLst>
                <a:gd name="connsiteX0" fmla="*/ 0 w 2579370"/>
                <a:gd name="connsiteY0" fmla="*/ 133350 h 133350"/>
                <a:gd name="connsiteX1" fmla="*/ 251460 w 2579370"/>
                <a:gd name="connsiteY1" fmla="*/ 15240 h 133350"/>
                <a:gd name="connsiteX2" fmla="*/ 2183130 w 2579370"/>
                <a:gd name="connsiteY2" fmla="*/ 0 h 133350"/>
                <a:gd name="connsiteX3" fmla="*/ 2579370 w 2579370"/>
                <a:gd name="connsiteY3" fmla="*/ 121920 h 133350"/>
                <a:gd name="connsiteX4" fmla="*/ 0 w 2579370"/>
                <a:gd name="connsiteY4" fmla="*/ 133350 h 133350"/>
                <a:gd name="connsiteX0" fmla="*/ 0 w 2579370"/>
                <a:gd name="connsiteY0" fmla="*/ 133350 h 262502"/>
                <a:gd name="connsiteX1" fmla="*/ 251460 w 2579370"/>
                <a:gd name="connsiteY1" fmla="*/ 15240 h 262502"/>
                <a:gd name="connsiteX2" fmla="*/ 2183130 w 2579370"/>
                <a:gd name="connsiteY2" fmla="*/ 0 h 262502"/>
                <a:gd name="connsiteX3" fmla="*/ 2579370 w 2579370"/>
                <a:gd name="connsiteY3" fmla="*/ 121920 h 262502"/>
                <a:gd name="connsiteX4" fmla="*/ 0 w 2579370"/>
                <a:gd name="connsiteY4" fmla="*/ 133350 h 262502"/>
                <a:gd name="connsiteX0" fmla="*/ 0 w 2579370"/>
                <a:gd name="connsiteY0" fmla="*/ 133350 h 316575"/>
                <a:gd name="connsiteX1" fmla="*/ 251460 w 2579370"/>
                <a:gd name="connsiteY1" fmla="*/ 15240 h 316575"/>
                <a:gd name="connsiteX2" fmla="*/ 2183130 w 2579370"/>
                <a:gd name="connsiteY2" fmla="*/ 0 h 316575"/>
                <a:gd name="connsiteX3" fmla="*/ 2579370 w 2579370"/>
                <a:gd name="connsiteY3" fmla="*/ 121920 h 316575"/>
                <a:gd name="connsiteX4" fmla="*/ 0 w 2579370"/>
                <a:gd name="connsiteY4" fmla="*/ 133350 h 316575"/>
                <a:gd name="connsiteX0" fmla="*/ 0 w 2579370"/>
                <a:gd name="connsiteY0" fmla="*/ 133350 h 316575"/>
                <a:gd name="connsiteX1" fmla="*/ 251460 w 2579370"/>
                <a:gd name="connsiteY1" fmla="*/ 15240 h 316575"/>
                <a:gd name="connsiteX2" fmla="*/ 2183130 w 2579370"/>
                <a:gd name="connsiteY2" fmla="*/ 0 h 316575"/>
                <a:gd name="connsiteX3" fmla="*/ 2579370 w 2579370"/>
                <a:gd name="connsiteY3" fmla="*/ 121920 h 316575"/>
                <a:gd name="connsiteX4" fmla="*/ 0 w 2579370"/>
                <a:gd name="connsiteY4" fmla="*/ 133350 h 316575"/>
                <a:gd name="connsiteX0" fmla="*/ 0 w 2579370"/>
                <a:gd name="connsiteY0" fmla="*/ 133350 h 316575"/>
                <a:gd name="connsiteX1" fmla="*/ 251460 w 2579370"/>
                <a:gd name="connsiteY1" fmla="*/ 15240 h 316575"/>
                <a:gd name="connsiteX2" fmla="*/ 2183130 w 2579370"/>
                <a:gd name="connsiteY2" fmla="*/ 0 h 316575"/>
                <a:gd name="connsiteX3" fmla="*/ 2579370 w 2579370"/>
                <a:gd name="connsiteY3" fmla="*/ 121920 h 316575"/>
                <a:gd name="connsiteX4" fmla="*/ 0 w 2579370"/>
                <a:gd name="connsiteY4" fmla="*/ 133350 h 316575"/>
                <a:gd name="connsiteX0" fmla="*/ 0 w 2579370"/>
                <a:gd name="connsiteY0" fmla="*/ 133350 h 316575"/>
                <a:gd name="connsiteX1" fmla="*/ 251460 w 2579370"/>
                <a:gd name="connsiteY1" fmla="*/ 15240 h 316575"/>
                <a:gd name="connsiteX2" fmla="*/ 2183130 w 2579370"/>
                <a:gd name="connsiteY2" fmla="*/ 0 h 316575"/>
                <a:gd name="connsiteX3" fmla="*/ 2579370 w 2579370"/>
                <a:gd name="connsiteY3" fmla="*/ 121920 h 316575"/>
                <a:gd name="connsiteX4" fmla="*/ 0 w 2579370"/>
                <a:gd name="connsiteY4" fmla="*/ 133350 h 316575"/>
                <a:gd name="connsiteX0" fmla="*/ 0 w 2579370"/>
                <a:gd name="connsiteY0" fmla="*/ 133350 h 316575"/>
                <a:gd name="connsiteX1" fmla="*/ 251460 w 2579370"/>
                <a:gd name="connsiteY1" fmla="*/ 15240 h 316575"/>
                <a:gd name="connsiteX2" fmla="*/ 2183130 w 2579370"/>
                <a:gd name="connsiteY2" fmla="*/ 0 h 316575"/>
                <a:gd name="connsiteX3" fmla="*/ 2579370 w 2579370"/>
                <a:gd name="connsiteY3" fmla="*/ 121920 h 316575"/>
                <a:gd name="connsiteX4" fmla="*/ 0 w 2579370"/>
                <a:gd name="connsiteY4" fmla="*/ 133350 h 316575"/>
                <a:gd name="connsiteX0" fmla="*/ 0 w 2579370"/>
                <a:gd name="connsiteY0" fmla="*/ 133350 h 316575"/>
                <a:gd name="connsiteX1" fmla="*/ 251460 w 2579370"/>
                <a:gd name="connsiteY1" fmla="*/ 15240 h 316575"/>
                <a:gd name="connsiteX2" fmla="*/ 2183130 w 2579370"/>
                <a:gd name="connsiteY2" fmla="*/ 0 h 316575"/>
                <a:gd name="connsiteX3" fmla="*/ 2579370 w 2579370"/>
                <a:gd name="connsiteY3" fmla="*/ 121920 h 316575"/>
                <a:gd name="connsiteX4" fmla="*/ 0 w 2579370"/>
                <a:gd name="connsiteY4" fmla="*/ 133350 h 316575"/>
                <a:gd name="connsiteX0" fmla="*/ 0 w 2579370"/>
                <a:gd name="connsiteY0" fmla="*/ 133350 h 316575"/>
                <a:gd name="connsiteX1" fmla="*/ 251460 w 2579370"/>
                <a:gd name="connsiteY1" fmla="*/ 15240 h 316575"/>
                <a:gd name="connsiteX2" fmla="*/ 2183130 w 2579370"/>
                <a:gd name="connsiteY2" fmla="*/ 0 h 316575"/>
                <a:gd name="connsiteX3" fmla="*/ 2579370 w 2579370"/>
                <a:gd name="connsiteY3" fmla="*/ 121920 h 316575"/>
                <a:gd name="connsiteX4" fmla="*/ 0 w 2579370"/>
                <a:gd name="connsiteY4" fmla="*/ 133350 h 316575"/>
                <a:gd name="connsiteX0" fmla="*/ 0 w 2610387"/>
                <a:gd name="connsiteY0" fmla="*/ 127026 h 312907"/>
                <a:gd name="connsiteX1" fmla="*/ 282477 w 2610387"/>
                <a:gd name="connsiteY1" fmla="*/ 15240 h 312907"/>
                <a:gd name="connsiteX2" fmla="*/ 2214147 w 2610387"/>
                <a:gd name="connsiteY2" fmla="*/ 0 h 312907"/>
                <a:gd name="connsiteX3" fmla="*/ 2610387 w 2610387"/>
                <a:gd name="connsiteY3" fmla="*/ 121920 h 312907"/>
                <a:gd name="connsiteX4" fmla="*/ 0 w 2610387"/>
                <a:gd name="connsiteY4" fmla="*/ 127026 h 312907"/>
                <a:gd name="connsiteX0" fmla="*/ 0 w 2610387"/>
                <a:gd name="connsiteY0" fmla="*/ 127026 h 329868"/>
                <a:gd name="connsiteX1" fmla="*/ 282477 w 2610387"/>
                <a:gd name="connsiteY1" fmla="*/ 15240 h 329868"/>
                <a:gd name="connsiteX2" fmla="*/ 2214147 w 2610387"/>
                <a:gd name="connsiteY2" fmla="*/ 0 h 329868"/>
                <a:gd name="connsiteX3" fmla="*/ 2610387 w 2610387"/>
                <a:gd name="connsiteY3" fmla="*/ 121920 h 329868"/>
                <a:gd name="connsiteX4" fmla="*/ 0 w 2610387"/>
                <a:gd name="connsiteY4" fmla="*/ 127026 h 329868"/>
                <a:gd name="connsiteX0" fmla="*/ 0 w 2610387"/>
                <a:gd name="connsiteY0" fmla="*/ 127026 h 348885"/>
                <a:gd name="connsiteX1" fmla="*/ 282477 w 2610387"/>
                <a:gd name="connsiteY1" fmla="*/ 15240 h 348885"/>
                <a:gd name="connsiteX2" fmla="*/ 2214147 w 2610387"/>
                <a:gd name="connsiteY2" fmla="*/ 0 h 348885"/>
                <a:gd name="connsiteX3" fmla="*/ 2610387 w 2610387"/>
                <a:gd name="connsiteY3" fmla="*/ 121920 h 348885"/>
                <a:gd name="connsiteX4" fmla="*/ 0 w 2610387"/>
                <a:gd name="connsiteY4" fmla="*/ 127026 h 348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0387" h="348885">
                  <a:moveTo>
                    <a:pt x="0" y="127026"/>
                  </a:moveTo>
                  <a:cubicBezTo>
                    <a:pt x="80010" y="72416"/>
                    <a:pt x="194847" y="43180"/>
                    <a:pt x="282477" y="15240"/>
                  </a:cubicBezTo>
                  <a:cubicBezTo>
                    <a:pt x="905412" y="198755"/>
                    <a:pt x="1638837" y="130810"/>
                    <a:pt x="2214147" y="0"/>
                  </a:cubicBezTo>
                  <a:cubicBezTo>
                    <a:pt x="2353847" y="25400"/>
                    <a:pt x="2485927" y="60325"/>
                    <a:pt x="2610387" y="121920"/>
                  </a:cubicBezTo>
                  <a:cubicBezTo>
                    <a:pt x="1801813" y="380769"/>
                    <a:pt x="859302" y="463409"/>
                    <a:pt x="0" y="127026"/>
                  </a:cubicBezTo>
                  <a:close/>
                </a:path>
              </a:pathLst>
            </a:custGeom>
            <a:solidFill>
              <a:srgbClr val="C8C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07ED8AF-9130-7381-D803-CD5BB5DD9548}"/>
                </a:ext>
              </a:extLst>
            </p:cNvPr>
            <p:cNvSpPr/>
            <p:nvPr/>
          </p:nvSpPr>
          <p:spPr>
            <a:xfrm>
              <a:off x="3215640" y="5006340"/>
              <a:ext cx="4640580" cy="1562100"/>
            </a:xfrm>
            <a:custGeom>
              <a:avLst/>
              <a:gdLst>
                <a:gd name="connsiteX0" fmla="*/ 0 w 4640580"/>
                <a:gd name="connsiteY0" fmla="*/ 1562100 h 1562100"/>
                <a:gd name="connsiteX1" fmla="*/ 4640580 w 4640580"/>
                <a:gd name="connsiteY1" fmla="*/ 1562100 h 1562100"/>
                <a:gd name="connsiteX2" fmla="*/ 3596640 w 4640580"/>
                <a:gd name="connsiteY2" fmla="*/ 0 h 1562100"/>
                <a:gd name="connsiteX3" fmla="*/ 990600 w 4640580"/>
                <a:gd name="connsiteY3" fmla="*/ 7620 h 1562100"/>
                <a:gd name="connsiteX4" fmla="*/ 0 w 4640580"/>
                <a:gd name="connsiteY4" fmla="*/ 1562100 h 1562100"/>
                <a:gd name="connsiteX0" fmla="*/ 0 w 4640580"/>
                <a:gd name="connsiteY0" fmla="*/ 1562100 h 1562100"/>
                <a:gd name="connsiteX1" fmla="*/ 4640580 w 4640580"/>
                <a:gd name="connsiteY1" fmla="*/ 1562100 h 1562100"/>
                <a:gd name="connsiteX2" fmla="*/ 3596640 w 4640580"/>
                <a:gd name="connsiteY2" fmla="*/ 0 h 1562100"/>
                <a:gd name="connsiteX3" fmla="*/ 990600 w 4640580"/>
                <a:gd name="connsiteY3" fmla="*/ 7620 h 1562100"/>
                <a:gd name="connsiteX4" fmla="*/ 0 w 4640580"/>
                <a:gd name="connsiteY4" fmla="*/ 1562100 h 1562100"/>
                <a:gd name="connsiteX0" fmla="*/ 0 w 4640580"/>
                <a:gd name="connsiteY0" fmla="*/ 1562100 h 1562100"/>
                <a:gd name="connsiteX1" fmla="*/ 4640580 w 4640580"/>
                <a:gd name="connsiteY1" fmla="*/ 1562100 h 1562100"/>
                <a:gd name="connsiteX2" fmla="*/ 3596640 w 4640580"/>
                <a:gd name="connsiteY2" fmla="*/ 0 h 1562100"/>
                <a:gd name="connsiteX3" fmla="*/ 990600 w 4640580"/>
                <a:gd name="connsiteY3" fmla="*/ 7620 h 1562100"/>
                <a:gd name="connsiteX4" fmla="*/ 0 w 4640580"/>
                <a:gd name="connsiteY4" fmla="*/ 1562100 h 1562100"/>
                <a:gd name="connsiteX0" fmla="*/ 0 w 4640580"/>
                <a:gd name="connsiteY0" fmla="*/ 1562100 h 1562100"/>
                <a:gd name="connsiteX1" fmla="*/ 4640580 w 4640580"/>
                <a:gd name="connsiteY1" fmla="*/ 1562100 h 1562100"/>
                <a:gd name="connsiteX2" fmla="*/ 3596640 w 4640580"/>
                <a:gd name="connsiteY2" fmla="*/ 0 h 1562100"/>
                <a:gd name="connsiteX3" fmla="*/ 990600 w 4640580"/>
                <a:gd name="connsiteY3" fmla="*/ 7620 h 1562100"/>
                <a:gd name="connsiteX4" fmla="*/ 0 w 4640580"/>
                <a:gd name="connsiteY4" fmla="*/ 1562100 h 1562100"/>
                <a:gd name="connsiteX0" fmla="*/ 0 w 4640580"/>
                <a:gd name="connsiteY0" fmla="*/ 1562100 h 1562100"/>
                <a:gd name="connsiteX1" fmla="*/ 4640580 w 4640580"/>
                <a:gd name="connsiteY1" fmla="*/ 1562100 h 1562100"/>
                <a:gd name="connsiteX2" fmla="*/ 3596640 w 4640580"/>
                <a:gd name="connsiteY2" fmla="*/ 0 h 1562100"/>
                <a:gd name="connsiteX3" fmla="*/ 990600 w 4640580"/>
                <a:gd name="connsiteY3" fmla="*/ 7620 h 1562100"/>
                <a:gd name="connsiteX4" fmla="*/ 0 w 4640580"/>
                <a:gd name="connsiteY4" fmla="*/ 1562100 h 1562100"/>
                <a:gd name="connsiteX0" fmla="*/ 0 w 4640580"/>
                <a:gd name="connsiteY0" fmla="*/ 1562100 h 1562100"/>
                <a:gd name="connsiteX1" fmla="*/ 4640580 w 4640580"/>
                <a:gd name="connsiteY1" fmla="*/ 1562100 h 1562100"/>
                <a:gd name="connsiteX2" fmla="*/ 3596640 w 4640580"/>
                <a:gd name="connsiteY2" fmla="*/ 0 h 1562100"/>
                <a:gd name="connsiteX3" fmla="*/ 990600 w 4640580"/>
                <a:gd name="connsiteY3" fmla="*/ 7620 h 1562100"/>
                <a:gd name="connsiteX4" fmla="*/ 0 w 4640580"/>
                <a:gd name="connsiteY4" fmla="*/ 1562100 h 1562100"/>
                <a:gd name="connsiteX0" fmla="*/ 0 w 4640580"/>
                <a:gd name="connsiteY0" fmla="*/ 1562100 h 1562100"/>
                <a:gd name="connsiteX1" fmla="*/ 4640580 w 4640580"/>
                <a:gd name="connsiteY1" fmla="*/ 1562100 h 1562100"/>
                <a:gd name="connsiteX2" fmla="*/ 3596640 w 4640580"/>
                <a:gd name="connsiteY2" fmla="*/ 0 h 1562100"/>
                <a:gd name="connsiteX3" fmla="*/ 990600 w 4640580"/>
                <a:gd name="connsiteY3" fmla="*/ 7620 h 1562100"/>
                <a:gd name="connsiteX4" fmla="*/ 0 w 4640580"/>
                <a:gd name="connsiteY4" fmla="*/ 1562100 h 156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40580" h="1562100">
                  <a:moveTo>
                    <a:pt x="0" y="1562100"/>
                  </a:moveTo>
                  <a:lnTo>
                    <a:pt x="4640580" y="1562100"/>
                  </a:lnTo>
                  <a:cubicBezTo>
                    <a:pt x="4544060" y="847090"/>
                    <a:pt x="4116070" y="261620"/>
                    <a:pt x="3596640" y="0"/>
                  </a:cubicBezTo>
                  <a:cubicBezTo>
                    <a:pt x="2785110" y="246380"/>
                    <a:pt x="1878330" y="287020"/>
                    <a:pt x="990600" y="7620"/>
                  </a:cubicBezTo>
                  <a:cubicBezTo>
                    <a:pt x="709930" y="270510"/>
                    <a:pt x="116840" y="472440"/>
                    <a:pt x="0" y="1562100"/>
                  </a:cubicBezTo>
                  <a:close/>
                </a:path>
              </a:pathLst>
            </a:custGeom>
            <a:solidFill>
              <a:srgbClr val="B64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611516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750"/>
    </mc:Choice>
    <mc:Fallback>
      <p:transition spd="slow" advClick="0" advTm="47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75E-6 4.81481E-6 L -0.00963 0.00995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2" y="48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75E-6 4.81481E-6 L -0.00963 0.00995 " pathEditMode="relative" rAng="0" ptsTypes="AA">
                                      <p:cBhvr>
                                        <p:cTn id="8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2" y="48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75E-6 4.81481E-6 L -0.00963 0.00995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2" y="48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75E-6 4.81481E-6 L -0.00963 0.00995 " pathEditMode="relative" rAng="0" ptsTypes="AA">
                                      <p:cBhvr>
                                        <p:cTn id="12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2" y="48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75E-6 4.81481E-6 L -0.00963 0.00995 " pathEditMode="relative" rAng="0" ptsTypes="AA">
                                      <p:cBhvr>
                                        <p:cTn id="14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2" y="48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75E-6 4.81481E-6 L -0.00963 0.00995 " pathEditMode="relative" rAng="0" ptsTypes="AA">
                                      <p:cBhvr>
                                        <p:cTn id="16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2" y="48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08333E-6 -3.7037E-7 L -0.00886 0.02292 L -0.02435 0.00162 " pathEditMode="relative" rAng="0" ptsTypes="AAA">
                                      <p:cBhvr>
                                        <p:cTn id="18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4" y="113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08333E-6 -3.7037E-7 L -0.00886 0.02292 L -0.02435 0.00162 " pathEditMode="relative" rAng="0" ptsTypes="AAA">
                                      <p:cBhvr>
                                        <p:cTn id="20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4" y="113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08333E-6 -3.7037E-7 L -0.00886 0.02292 L -0.02435 0.00162 " pathEditMode="relative" rAng="0" ptsTypes="AAA">
                                      <p:cBhvr>
                                        <p:cTn id="22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4" y="113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08333E-6 -3.7037E-7 L -0.00886 0.02292 L -0.02435 0.00162 " pathEditMode="relative" rAng="0" ptsTypes="AAA">
                                      <p:cBhvr>
                                        <p:cTn id="24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4" y="113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08333E-6 -3.7037E-7 L -0.00886 0.02292 L -0.02435 0.00162 " pathEditMode="relative" rAng="0" ptsTypes="AAA">
                                      <p:cBhvr>
                                        <p:cTn id="26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4" y="1134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08333E-6 -3.7037E-7 L -0.00886 0.02292 L -0.02435 0.00162 " pathEditMode="relative" rAng="0" ptsTypes="AAA">
                                      <p:cBhvr>
                                        <p:cTn id="28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4" y="1134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" presetClass="emph" presetSubtype="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0" dur="750" fill="hold"/>
                                        <p:tgtEl>
                                          <p:spTgt spid="10"/>
                                        </p:tgtEl>
                                      </p:cBhvr>
                                      <p:by x="10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2" dur="750" fill="hold"/>
                                        <p:tgtEl>
                                          <p:spTgt spid="11"/>
                                        </p:tgtEl>
                                      </p:cBhvr>
                                      <p:by x="10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8" presetClass="emph" presetSubtype="0" repeatCount="2000" autoRev="1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Rot by="300000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8" presetClass="emph" presetSubtype="0" repeatCount="2000" autoRev="1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Rot by="120000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21" grpId="0" animBg="1"/>
      <p:bldP spid="22" grpId="0" animBg="1"/>
      <p:bldP spid="6" grpId="0" animBg="1"/>
      <p:bldP spid="6" grpId="1" animBg="1"/>
      <p:bldP spid="8" grpId="0" animBg="1"/>
      <p:bldP spid="9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rgbClr val="FFD7CD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ack Hair">
            <a:extLst>
              <a:ext uri="{FF2B5EF4-FFF2-40B4-BE49-F238E27FC236}">
                <a16:creationId xmlns:a16="http://schemas.microsoft.com/office/drawing/2014/main" id="{D0185C33-38E8-099C-7C99-CB7AB068BE57}"/>
              </a:ext>
            </a:extLst>
          </p:cNvPr>
          <p:cNvSpPr/>
          <p:nvPr/>
        </p:nvSpPr>
        <p:spPr>
          <a:xfrm>
            <a:off x="3544016" y="320500"/>
            <a:ext cx="5003347" cy="4157236"/>
          </a:xfrm>
          <a:custGeom>
            <a:avLst/>
            <a:gdLst>
              <a:gd name="connsiteX0" fmla="*/ 3362036 w 4073236"/>
              <a:gd name="connsiteY0" fmla="*/ 3278909 h 3362037"/>
              <a:gd name="connsiteX1" fmla="*/ 4073236 w 4073236"/>
              <a:gd name="connsiteY1" fmla="*/ 2881746 h 3362037"/>
              <a:gd name="connsiteX2" fmla="*/ 3094182 w 4073236"/>
              <a:gd name="connsiteY2" fmla="*/ 508000 h 3362037"/>
              <a:gd name="connsiteX3" fmla="*/ 2530764 w 4073236"/>
              <a:gd name="connsiteY3" fmla="*/ 175491 h 3362037"/>
              <a:gd name="connsiteX4" fmla="*/ 1856509 w 4073236"/>
              <a:gd name="connsiteY4" fmla="*/ 0 h 3362037"/>
              <a:gd name="connsiteX5" fmla="*/ 1006764 w 4073236"/>
              <a:gd name="connsiteY5" fmla="*/ 498764 h 3362037"/>
              <a:gd name="connsiteX6" fmla="*/ 748146 w 4073236"/>
              <a:gd name="connsiteY6" fmla="*/ 1089891 h 3362037"/>
              <a:gd name="connsiteX7" fmla="*/ 452582 w 4073236"/>
              <a:gd name="connsiteY7" fmla="*/ 2050473 h 3362037"/>
              <a:gd name="connsiteX8" fmla="*/ 0 w 4073236"/>
              <a:gd name="connsiteY8" fmla="*/ 2909455 h 3362037"/>
              <a:gd name="connsiteX9" fmla="*/ 683491 w 4073236"/>
              <a:gd name="connsiteY9" fmla="*/ 3269673 h 3362037"/>
              <a:gd name="connsiteX10" fmla="*/ 895927 w 4073236"/>
              <a:gd name="connsiteY10" fmla="*/ 2567709 h 3362037"/>
              <a:gd name="connsiteX11" fmla="*/ 794327 w 4073236"/>
              <a:gd name="connsiteY11" fmla="*/ 3288146 h 3362037"/>
              <a:gd name="connsiteX12" fmla="*/ 3214255 w 4073236"/>
              <a:gd name="connsiteY12" fmla="*/ 3362037 h 3362037"/>
              <a:gd name="connsiteX13" fmla="*/ 3168073 w 4073236"/>
              <a:gd name="connsiteY13" fmla="*/ 2826328 h 3362037"/>
              <a:gd name="connsiteX14" fmla="*/ 3362036 w 4073236"/>
              <a:gd name="connsiteY14" fmla="*/ 3278909 h 3362037"/>
              <a:gd name="connsiteX0" fmla="*/ 3362036 w 4073236"/>
              <a:gd name="connsiteY0" fmla="*/ 3278909 h 3294981"/>
              <a:gd name="connsiteX1" fmla="*/ 4073236 w 4073236"/>
              <a:gd name="connsiteY1" fmla="*/ 2881746 h 3294981"/>
              <a:gd name="connsiteX2" fmla="*/ 3094182 w 4073236"/>
              <a:gd name="connsiteY2" fmla="*/ 508000 h 3294981"/>
              <a:gd name="connsiteX3" fmla="*/ 2530764 w 4073236"/>
              <a:gd name="connsiteY3" fmla="*/ 175491 h 3294981"/>
              <a:gd name="connsiteX4" fmla="*/ 1856509 w 4073236"/>
              <a:gd name="connsiteY4" fmla="*/ 0 h 3294981"/>
              <a:gd name="connsiteX5" fmla="*/ 1006764 w 4073236"/>
              <a:gd name="connsiteY5" fmla="*/ 498764 h 3294981"/>
              <a:gd name="connsiteX6" fmla="*/ 748146 w 4073236"/>
              <a:gd name="connsiteY6" fmla="*/ 1089891 h 3294981"/>
              <a:gd name="connsiteX7" fmla="*/ 452582 w 4073236"/>
              <a:gd name="connsiteY7" fmla="*/ 2050473 h 3294981"/>
              <a:gd name="connsiteX8" fmla="*/ 0 w 4073236"/>
              <a:gd name="connsiteY8" fmla="*/ 2909455 h 3294981"/>
              <a:gd name="connsiteX9" fmla="*/ 683491 w 4073236"/>
              <a:gd name="connsiteY9" fmla="*/ 3269673 h 3294981"/>
              <a:gd name="connsiteX10" fmla="*/ 895927 w 4073236"/>
              <a:gd name="connsiteY10" fmla="*/ 2567709 h 3294981"/>
              <a:gd name="connsiteX11" fmla="*/ 794327 w 4073236"/>
              <a:gd name="connsiteY11" fmla="*/ 3288146 h 3294981"/>
              <a:gd name="connsiteX12" fmla="*/ 3244735 w 4073236"/>
              <a:gd name="connsiteY12" fmla="*/ 3294981 h 3294981"/>
              <a:gd name="connsiteX13" fmla="*/ 3168073 w 4073236"/>
              <a:gd name="connsiteY13" fmla="*/ 2826328 h 3294981"/>
              <a:gd name="connsiteX14" fmla="*/ 3362036 w 4073236"/>
              <a:gd name="connsiteY14" fmla="*/ 3278909 h 3294981"/>
              <a:gd name="connsiteX0" fmla="*/ 3362036 w 4073236"/>
              <a:gd name="connsiteY0" fmla="*/ 3278909 h 3294981"/>
              <a:gd name="connsiteX1" fmla="*/ 4073236 w 4073236"/>
              <a:gd name="connsiteY1" fmla="*/ 2881746 h 3294981"/>
              <a:gd name="connsiteX2" fmla="*/ 3094182 w 4073236"/>
              <a:gd name="connsiteY2" fmla="*/ 508000 h 3294981"/>
              <a:gd name="connsiteX3" fmla="*/ 2530764 w 4073236"/>
              <a:gd name="connsiteY3" fmla="*/ 175491 h 3294981"/>
              <a:gd name="connsiteX4" fmla="*/ 1856509 w 4073236"/>
              <a:gd name="connsiteY4" fmla="*/ 0 h 3294981"/>
              <a:gd name="connsiteX5" fmla="*/ 1006764 w 4073236"/>
              <a:gd name="connsiteY5" fmla="*/ 498764 h 3294981"/>
              <a:gd name="connsiteX6" fmla="*/ 748146 w 4073236"/>
              <a:gd name="connsiteY6" fmla="*/ 1089891 h 3294981"/>
              <a:gd name="connsiteX7" fmla="*/ 452582 w 4073236"/>
              <a:gd name="connsiteY7" fmla="*/ 2050473 h 3294981"/>
              <a:gd name="connsiteX8" fmla="*/ 0 w 4073236"/>
              <a:gd name="connsiteY8" fmla="*/ 2909455 h 3294981"/>
              <a:gd name="connsiteX9" fmla="*/ 683491 w 4073236"/>
              <a:gd name="connsiteY9" fmla="*/ 3269673 h 3294981"/>
              <a:gd name="connsiteX10" fmla="*/ 895927 w 4073236"/>
              <a:gd name="connsiteY10" fmla="*/ 2567709 h 3294981"/>
              <a:gd name="connsiteX11" fmla="*/ 794327 w 4073236"/>
              <a:gd name="connsiteY11" fmla="*/ 3288146 h 3294981"/>
              <a:gd name="connsiteX12" fmla="*/ 3244735 w 4073236"/>
              <a:gd name="connsiteY12" fmla="*/ 3294981 h 3294981"/>
              <a:gd name="connsiteX13" fmla="*/ 3168073 w 4073236"/>
              <a:gd name="connsiteY13" fmla="*/ 2826328 h 3294981"/>
              <a:gd name="connsiteX14" fmla="*/ 3362036 w 4073236"/>
              <a:gd name="connsiteY14" fmla="*/ 3278909 h 3294981"/>
              <a:gd name="connsiteX0" fmla="*/ 3362036 w 4073236"/>
              <a:gd name="connsiteY0" fmla="*/ 3278909 h 3294981"/>
              <a:gd name="connsiteX1" fmla="*/ 4073236 w 4073236"/>
              <a:gd name="connsiteY1" fmla="*/ 2881746 h 3294981"/>
              <a:gd name="connsiteX2" fmla="*/ 3094182 w 4073236"/>
              <a:gd name="connsiteY2" fmla="*/ 508000 h 3294981"/>
              <a:gd name="connsiteX3" fmla="*/ 2530764 w 4073236"/>
              <a:gd name="connsiteY3" fmla="*/ 175491 h 3294981"/>
              <a:gd name="connsiteX4" fmla="*/ 1856509 w 4073236"/>
              <a:gd name="connsiteY4" fmla="*/ 0 h 3294981"/>
              <a:gd name="connsiteX5" fmla="*/ 1006764 w 4073236"/>
              <a:gd name="connsiteY5" fmla="*/ 498764 h 3294981"/>
              <a:gd name="connsiteX6" fmla="*/ 748146 w 4073236"/>
              <a:gd name="connsiteY6" fmla="*/ 1089891 h 3294981"/>
              <a:gd name="connsiteX7" fmla="*/ 452582 w 4073236"/>
              <a:gd name="connsiteY7" fmla="*/ 2050473 h 3294981"/>
              <a:gd name="connsiteX8" fmla="*/ 0 w 4073236"/>
              <a:gd name="connsiteY8" fmla="*/ 2909455 h 3294981"/>
              <a:gd name="connsiteX9" fmla="*/ 683491 w 4073236"/>
              <a:gd name="connsiteY9" fmla="*/ 3269673 h 3294981"/>
              <a:gd name="connsiteX10" fmla="*/ 895927 w 4073236"/>
              <a:gd name="connsiteY10" fmla="*/ 2567709 h 3294981"/>
              <a:gd name="connsiteX11" fmla="*/ 794327 w 4073236"/>
              <a:gd name="connsiteY11" fmla="*/ 3288146 h 3294981"/>
              <a:gd name="connsiteX12" fmla="*/ 3244735 w 4073236"/>
              <a:gd name="connsiteY12" fmla="*/ 3294981 h 3294981"/>
              <a:gd name="connsiteX13" fmla="*/ 3168073 w 4073236"/>
              <a:gd name="connsiteY13" fmla="*/ 2826328 h 3294981"/>
              <a:gd name="connsiteX14" fmla="*/ 3362036 w 4073236"/>
              <a:gd name="connsiteY14" fmla="*/ 3278909 h 3294981"/>
              <a:gd name="connsiteX0" fmla="*/ 3362036 w 4073236"/>
              <a:gd name="connsiteY0" fmla="*/ 3278909 h 3294981"/>
              <a:gd name="connsiteX1" fmla="*/ 4073236 w 4073236"/>
              <a:gd name="connsiteY1" fmla="*/ 2881746 h 3294981"/>
              <a:gd name="connsiteX2" fmla="*/ 3094182 w 4073236"/>
              <a:gd name="connsiteY2" fmla="*/ 508000 h 3294981"/>
              <a:gd name="connsiteX3" fmla="*/ 2530764 w 4073236"/>
              <a:gd name="connsiteY3" fmla="*/ 175491 h 3294981"/>
              <a:gd name="connsiteX4" fmla="*/ 1856509 w 4073236"/>
              <a:gd name="connsiteY4" fmla="*/ 0 h 3294981"/>
              <a:gd name="connsiteX5" fmla="*/ 1006764 w 4073236"/>
              <a:gd name="connsiteY5" fmla="*/ 498764 h 3294981"/>
              <a:gd name="connsiteX6" fmla="*/ 748146 w 4073236"/>
              <a:gd name="connsiteY6" fmla="*/ 1089891 h 3294981"/>
              <a:gd name="connsiteX7" fmla="*/ 452582 w 4073236"/>
              <a:gd name="connsiteY7" fmla="*/ 2050473 h 3294981"/>
              <a:gd name="connsiteX8" fmla="*/ 0 w 4073236"/>
              <a:gd name="connsiteY8" fmla="*/ 2909455 h 3294981"/>
              <a:gd name="connsiteX9" fmla="*/ 683491 w 4073236"/>
              <a:gd name="connsiteY9" fmla="*/ 3269673 h 3294981"/>
              <a:gd name="connsiteX10" fmla="*/ 895927 w 4073236"/>
              <a:gd name="connsiteY10" fmla="*/ 2567709 h 3294981"/>
              <a:gd name="connsiteX11" fmla="*/ 794327 w 4073236"/>
              <a:gd name="connsiteY11" fmla="*/ 3288146 h 3294981"/>
              <a:gd name="connsiteX12" fmla="*/ 3244735 w 4073236"/>
              <a:gd name="connsiteY12" fmla="*/ 3294981 h 3294981"/>
              <a:gd name="connsiteX13" fmla="*/ 3168073 w 4073236"/>
              <a:gd name="connsiteY13" fmla="*/ 2826328 h 3294981"/>
              <a:gd name="connsiteX14" fmla="*/ 3362036 w 4073236"/>
              <a:gd name="connsiteY14" fmla="*/ 3278909 h 3294981"/>
              <a:gd name="connsiteX0" fmla="*/ 3362036 w 4073236"/>
              <a:gd name="connsiteY0" fmla="*/ 3278909 h 3294981"/>
              <a:gd name="connsiteX1" fmla="*/ 4073236 w 4073236"/>
              <a:gd name="connsiteY1" fmla="*/ 2881746 h 3294981"/>
              <a:gd name="connsiteX2" fmla="*/ 3094182 w 4073236"/>
              <a:gd name="connsiteY2" fmla="*/ 508000 h 3294981"/>
              <a:gd name="connsiteX3" fmla="*/ 2530764 w 4073236"/>
              <a:gd name="connsiteY3" fmla="*/ 175491 h 3294981"/>
              <a:gd name="connsiteX4" fmla="*/ 1856509 w 4073236"/>
              <a:gd name="connsiteY4" fmla="*/ 0 h 3294981"/>
              <a:gd name="connsiteX5" fmla="*/ 1006764 w 4073236"/>
              <a:gd name="connsiteY5" fmla="*/ 498764 h 3294981"/>
              <a:gd name="connsiteX6" fmla="*/ 748146 w 4073236"/>
              <a:gd name="connsiteY6" fmla="*/ 1089891 h 3294981"/>
              <a:gd name="connsiteX7" fmla="*/ 452582 w 4073236"/>
              <a:gd name="connsiteY7" fmla="*/ 2050473 h 3294981"/>
              <a:gd name="connsiteX8" fmla="*/ 0 w 4073236"/>
              <a:gd name="connsiteY8" fmla="*/ 2909455 h 3294981"/>
              <a:gd name="connsiteX9" fmla="*/ 683491 w 4073236"/>
              <a:gd name="connsiteY9" fmla="*/ 3269673 h 3294981"/>
              <a:gd name="connsiteX10" fmla="*/ 895927 w 4073236"/>
              <a:gd name="connsiteY10" fmla="*/ 2567709 h 3294981"/>
              <a:gd name="connsiteX11" fmla="*/ 794327 w 4073236"/>
              <a:gd name="connsiteY11" fmla="*/ 3288146 h 3294981"/>
              <a:gd name="connsiteX12" fmla="*/ 3244735 w 4073236"/>
              <a:gd name="connsiteY12" fmla="*/ 3294981 h 3294981"/>
              <a:gd name="connsiteX13" fmla="*/ 3168073 w 4073236"/>
              <a:gd name="connsiteY13" fmla="*/ 2826328 h 3294981"/>
              <a:gd name="connsiteX14" fmla="*/ 3362036 w 4073236"/>
              <a:gd name="connsiteY14" fmla="*/ 3278909 h 3294981"/>
              <a:gd name="connsiteX0" fmla="*/ 3362036 w 4073236"/>
              <a:gd name="connsiteY0" fmla="*/ 3278909 h 3294981"/>
              <a:gd name="connsiteX1" fmla="*/ 4073236 w 4073236"/>
              <a:gd name="connsiteY1" fmla="*/ 2881746 h 3294981"/>
              <a:gd name="connsiteX2" fmla="*/ 3094182 w 4073236"/>
              <a:gd name="connsiteY2" fmla="*/ 508000 h 3294981"/>
              <a:gd name="connsiteX3" fmla="*/ 2530764 w 4073236"/>
              <a:gd name="connsiteY3" fmla="*/ 175491 h 3294981"/>
              <a:gd name="connsiteX4" fmla="*/ 1856509 w 4073236"/>
              <a:gd name="connsiteY4" fmla="*/ 0 h 3294981"/>
              <a:gd name="connsiteX5" fmla="*/ 1006764 w 4073236"/>
              <a:gd name="connsiteY5" fmla="*/ 498764 h 3294981"/>
              <a:gd name="connsiteX6" fmla="*/ 748146 w 4073236"/>
              <a:gd name="connsiteY6" fmla="*/ 1089891 h 3294981"/>
              <a:gd name="connsiteX7" fmla="*/ 452582 w 4073236"/>
              <a:gd name="connsiteY7" fmla="*/ 2050473 h 3294981"/>
              <a:gd name="connsiteX8" fmla="*/ 0 w 4073236"/>
              <a:gd name="connsiteY8" fmla="*/ 2909455 h 3294981"/>
              <a:gd name="connsiteX9" fmla="*/ 683491 w 4073236"/>
              <a:gd name="connsiteY9" fmla="*/ 3269673 h 3294981"/>
              <a:gd name="connsiteX10" fmla="*/ 895927 w 4073236"/>
              <a:gd name="connsiteY10" fmla="*/ 2567709 h 3294981"/>
              <a:gd name="connsiteX11" fmla="*/ 794327 w 4073236"/>
              <a:gd name="connsiteY11" fmla="*/ 3288146 h 3294981"/>
              <a:gd name="connsiteX12" fmla="*/ 3244735 w 4073236"/>
              <a:gd name="connsiteY12" fmla="*/ 3294981 h 3294981"/>
              <a:gd name="connsiteX13" fmla="*/ 3168073 w 4073236"/>
              <a:gd name="connsiteY13" fmla="*/ 2826328 h 3294981"/>
              <a:gd name="connsiteX14" fmla="*/ 3362036 w 4073236"/>
              <a:gd name="connsiteY14" fmla="*/ 3278909 h 3294981"/>
              <a:gd name="connsiteX0" fmla="*/ 3362036 w 4073236"/>
              <a:gd name="connsiteY0" fmla="*/ 3278909 h 3294981"/>
              <a:gd name="connsiteX1" fmla="*/ 4073236 w 4073236"/>
              <a:gd name="connsiteY1" fmla="*/ 2881746 h 3294981"/>
              <a:gd name="connsiteX2" fmla="*/ 3094182 w 4073236"/>
              <a:gd name="connsiteY2" fmla="*/ 508000 h 3294981"/>
              <a:gd name="connsiteX3" fmla="*/ 2530764 w 4073236"/>
              <a:gd name="connsiteY3" fmla="*/ 175491 h 3294981"/>
              <a:gd name="connsiteX4" fmla="*/ 1856509 w 4073236"/>
              <a:gd name="connsiteY4" fmla="*/ 0 h 3294981"/>
              <a:gd name="connsiteX5" fmla="*/ 1006764 w 4073236"/>
              <a:gd name="connsiteY5" fmla="*/ 498764 h 3294981"/>
              <a:gd name="connsiteX6" fmla="*/ 748146 w 4073236"/>
              <a:gd name="connsiteY6" fmla="*/ 1089891 h 3294981"/>
              <a:gd name="connsiteX7" fmla="*/ 452582 w 4073236"/>
              <a:gd name="connsiteY7" fmla="*/ 2050473 h 3294981"/>
              <a:gd name="connsiteX8" fmla="*/ 0 w 4073236"/>
              <a:gd name="connsiteY8" fmla="*/ 2909455 h 3294981"/>
              <a:gd name="connsiteX9" fmla="*/ 683491 w 4073236"/>
              <a:gd name="connsiteY9" fmla="*/ 3269673 h 3294981"/>
              <a:gd name="connsiteX10" fmla="*/ 895927 w 4073236"/>
              <a:gd name="connsiteY10" fmla="*/ 2567709 h 3294981"/>
              <a:gd name="connsiteX11" fmla="*/ 794327 w 4073236"/>
              <a:gd name="connsiteY11" fmla="*/ 3288146 h 3294981"/>
              <a:gd name="connsiteX12" fmla="*/ 3244735 w 4073236"/>
              <a:gd name="connsiteY12" fmla="*/ 3294981 h 3294981"/>
              <a:gd name="connsiteX13" fmla="*/ 3168073 w 4073236"/>
              <a:gd name="connsiteY13" fmla="*/ 2826328 h 3294981"/>
              <a:gd name="connsiteX14" fmla="*/ 3362036 w 4073236"/>
              <a:gd name="connsiteY14" fmla="*/ 3278909 h 3294981"/>
              <a:gd name="connsiteX0" fmla="*/ 3362036 w 4073236"/>
              <a:gd name="connsiteY0" fmla="*/ 3278909 h 3294981"/>
              <a:gd name="connsiteX1" fmla="*/ 4073236 w 4073236"/>
              <a:gd name="connsiteY1" fmla="*/ 2881746 h 3294981"/>
              <a:gd name="connsiteX2" fmla="*/ 3094182 w 4073236"/>
              <a:gd name="connsiteY2" fmla="*/ 508000 h 3294981"/>
              <a:gd name="connsiteX3" fmla="*/ 2530764 w 4073236"/>
              <a:gd name="connsiteY3" fmla="*/ 175491 h 3294981"/>
              <a:gd name="connsiteX4" fmla="*/ 1856509 w 4073236"/>
              <a:gd name="connsiteY4" fmla="*/ 0 h 3294981"/>
              <a:gd name="connsiteX5" fmla="*/ 1006764 w 4073236"/>
              <a:gd name="connsiteY5" fmla="*/ 498764 h 3294981"/>
              <a:gd name="connsiteX6" fmla="*/ 748146 w 4073236"/>
              <a:gd name="connsiteY6" fmla="*/ 1089891 h 3294981"/>
              <a:gd name="connsiteX7" fmla="*/ 452582 w 4073236"/>
              <a:gd name="connsiteY7" fmla="*/ 2050473 h 3294981"/>
              <a:gd name="connsiteX8" fmla="*/ 0 w 4073236"/>
              <a:gd name="connsiteY8" fmla="*/ 2909455 h 3294981"/>
              <a:gd name="connsiteX9" fmla="*/ 683491 w 4073236"/>
              <a:gd name="connsiteY9" fmla="*/ 3269673 h 3294981"/>
              <a:gd name="connsiteX10" fmla="*/ 895927 w 4073236"/>
              <a:gd name="connsiteY10" fmla="*/ 2567709 h 3294981"/>
              <a:gd name="connsiteX11" fmla="*/ 794327 w 4073236"/>
              <a:gd name="connsiteY11" fmla="*/ 3288146 h 3294981"/>
              <a:gd name="connsiteX12" fmla="*/ 3244735 w 4073236"/>
              <a:gd name="connsiteY12" fmla="*/ 3294981 h 3294981"/>
              <a:gd name="connsiteX13" fmla="*/ 3168073 w 4073236"/>
              <a:gd name="connsiteY13" fmla="*/ 2826328 h 3294981"/>
              <a:gd name="connsiteX14" fmla="*/ 3362036 w 4073236"/>
              <a:gd name="connsiteY14" fmla="*/ 3278909 h 3294981"/>
              <a:gd name="connsiteX0" fmla="*/ 3362036 w 4073236"/>
              <a:gd name="connsiteY0" fmla="*/ 3103429 h 3119501"/>
              <a:gd name="connsiteX1" fmla="*/ 4073236 w 4073236"/>
              <a:gd name="connsiteY1" fmla="*/ 2706266 h 3119501"/>
              <a:gd name="connsiteX2" fmla="*/ 3094182 w 4073236"/>
              <a:gd name="connsiteY2" fmla="*/ 332520 h 3119501"/>
              <a:gd name="connsiteX3" fmla="*/ 2530764 w 4073236"/>
              <a:gd name="connsiteY3" fmla="*/ 11 h 3119501"/>
              <a:gd name="connsiteX4" fmla="*/ 1006764 w 4073236"/>
              <a:gd name="connsiteY4" fmla="*/ 323284 h 3119501"/>
              <a:gd name="connsiteX5" fmla="*/ 748146 w 4073236"/>
              <a:gd name="connsiteY5" fmla="*/ 914411 h 3119501"/>
              <a:gd name="connsiteX6" fmla="*/ 452582 w 4073236"/>
              <a:gd name="connsiteY6" fmla="*/ 1874993 h 3119501"/>
              <a:gd name="connsiteX7" fmla="*/ 0 w 4073236"/>
              <a:gd name="connsiteY7" fmla="*/ 2733975 h 3119501"/>
              <a:gd name="connsiteX8" fmla="*/ 683491 w 4073236"/>
              <a:gd name="connsiteY8" fmla="*/ 3094193 h 3119501"/>
              <a:gd name="connsiteX9" fmla="*/ 895927 w 4073236"/>
              <a:gd name="connsiteY9" fmla="*/ 2392229 h 3119501"/>
              <a:gd name="connsiteX10" fmla="*/ 794327 w 4073236"/>
              <a:gd name="connsiteY10" fmla="*/ 3112666 h 3119501"/>
              <a:gd name="connsiteX11" fmla="*/ 3244735 w 4073236"/>
              <a:gd name="connsiteY11" fmla="*/ 3119501 h 3119501"/>
              <a:gd name="connsiteX12" fmla="*/ 3168073 w 4073236"/>
              <a:gd name="connsiteY12" fmla="*/ 2650848 h 3119501"/>
              <a:gd name="connsiteX13" fmla="*/ 3362036 w 4073236"/>
              <a:gd name="connsiteY13" fmla="*/ 3103429 h 3119501"/>
              <a:gd name="connsiteX0" fmla="*/ 3362036 w 4073236"/>
              <a:gd name="connsiteY0" fmla="*/ 3103418 h 3119490"/>
              <a:gd name="connsiteX1" fmla="*/ 4073236 w 4073236"/>
              <a:gd name="connsiteY1" fmla="*/ 2706255 h 3119490"/>
              <a:gd name="connsiteX2" fmla="*/ 3094182 w 4073236"/>
              <a:gd name="connsiteY2" fmla="*/ 332509 h 3119490"/>
              <a:gd name="connsiteX3" fmla="*/ 2530764 w 4073236"/>
              <a:gd name="connsiteY3" fmla="*/ 0 h 3119490"/>
              <a:gd name="connsiteX4" fmla="*/ 748146 w 4073236"/>
              <a:gd name="connsiteY4" fmla="*/ 914400 h 3119490"/>
              <a:gd name="connsiteX5" fmla="*/ 452582 w 4073236"/>
              <a:gd name="connsiteY5" fmla="*/ 1874982 h 3119490"/>
              <a:gd name="connsiteX6" fmla="*/ 0 w 4073236"/>
              <a:gd name="connsiteY6" fmla="*/ 2733964 h 3119490"/>
              <a:gd name="connsiteX7" fmla="*/ 683491 w 4073236"/>
              <a:gd name="connsiteY7" fmla="*/ 3094182 h 3119490"/>
              <a:gd name="connsiteX8" fmla="*/ 895927 w 4073236"/>
              <a:gd name="connsiteY8" fmla="*/ 2392218 h 3119490"/>
              <a:gd name="connsiteX9" fmla="*/ 794327 w 4073236"/>
              <a:gd name="connsiteY9" fmla="*/ 3112655 h 3119490"/>
              <a:gd name="connsiteX10" fmla="*/ 3244735 w 4073236"/>
              <a:gd name="connsiteY10" fmla="*/ 3119490 h 3119490"/>
              <a:gd name="connsiteX11" fmla="*/ 3168073 w 4073236"/>
              <a:gd name="connsiteY11" fmla="*/ 2650837 h 3119490"/>
              <a:gd name="connsiteX12" fmla="*/ 3362036 w 4073236"/>
              <a:gd name="connsiteY12" fmla="*/ 3103418 h 3119490"/>
              <a:gd name="connsiteX0" fmla="*/ 3362036 w 4073236"/>
              <a:gd name="connsiteY0" fmla="*/ 3103418 h 3119490"/>
              <a:gd name="connsiteX1" fmla="*/ 4073236 w 4073236"/>
              <a:gd name="connsiteY1" fmla="*/ 2706255 h 3119490"/>
              <a:gd name="connsiteX2" fmla="*/ 3094182 w 4073236"/>
              <a:gd name="connsiteY2" fmla="*/ 332509 h 3119490"/>
              <a:gd name="connsiteX3" fmla="*/ 2530764 w 4073236"/>
              <a:gd name="connsiteY3" fmla="*/ 0 h 3119490"/>
              <a:gd name="connsiteX4" fmla="*/ 784722 w 4073236"/>
              <a:gd name="connsiteY4" fmla="*/ 914400 h 3119490"/>
              <a:gd name="connsiteX5" fmla="*/ 452582 w 4073236"/>
              <a:gd name="connsiteY5" fmla="*/ 1874982 h 3119490"/>
              <a:gd name="connsiteX6" fmla="*/ 0 w 4073236"/>
              <a:gd name="connsiteY6" fmla="*/ 2733964 h 3119490"/>
              <a:gd name="connsiteX7" fmla="*/ 683491 w 4073236"/>
              <a:gd name="connsiteY7" fmla="*/ 3094182 h 3119490"/>
              <a:gd name="connsiteX8" fmla="*/ 895927 w 4073236"/>
              <a:gd name="connsiteY8" fmla="*/ 2392218 h 3119490"/>
              <a:gd name="connsiteX9" fmla="*/ 794327 w 4073236"/>
              <a:gd name="connsiteY9" fmla="*/ 3112655 h 3119490"/>
              <a:gd name="connsiteX10" fmla="*/ 3244735 w 4073236"/>
              <a:gd name="connsiteY10" fmla="*/ 3119490 h 3119490"/>
              <a:gd name="connsiteX11" fmla="*/ 3168073 w 4073236"/>
              <a:gd name="connsiteY11" fmla="*/ 2650837 h 3119490"/>
              <a:gd name="connsiteX12" fmla="*/ 3362036 w 4073236"/>
              <a:gd name="connsiteY12" fmla="*/ 3103418 h 3119490"/>
              <a:gd name="connsiteX0" fmla="*/ 3362036 w 4073236"/>
              <a:gd name="connsiteY0" fmla="*/ 3103418 h 3119490"/>
              <a:gd name="connsiteX1" fmla="*/ 4073236 w 4073236"/>
              <a:gd name="connsiteY1" fmla="*/ 2706255 h 3119490"/>
              <a:gd name="connsiteX2" fmla="*/ 3094182 w 4073236"/>
              <a:gd name="connsiteY2" fmla="*/ 332509 h 3119490"/>
              <a:gd name="connsiteX3" fmla="*/ 2530764 w 4073236"/>
              <a:gd name="connsiteY3" fmla="*/ 0 h 3119490"/>
              <a:gd name="connsiteX4" fmla="*/ 784722 w 4073236"/>
              <a:gd name="connsiteY4" fmla="*/ 914400 h 3119490"/>
              <a:gd name="connsiteX5" fmla="*/ 452582 w 4073236"/>
              <a:gd name="connsiteY5" fmla="*/ 1874982 h 3119490"/>
              <a:gd name="connsiteX6" fmla="*/ 0 w 4073236"/>
              <a:gd name="connsiteY6" fmla="*/ 2733964 h 3119490"/>
              <a:gd name="connsiteX7" fmla="*/ 683491 w 4073236"/>
              <a:gd name="connsiteY7" fmla="*/ 3094182 h 3119490"/>
              <a:gd name="connsiteX8" fmla="*/ 895927 w 4073236"/>
              <a:gd name="connsiteY8" fmla="*/ 2392218 h 3119490"/>
              <a:gd name="connsiteX9" fmla="*/ 794327 w 4073236"/>
              <a:gd name="connsiteY9" fmla="*/ 3112655 h 3119490"/>
              <a:gd name="connsiteX10" fmla="*/ 3244735 w 4073236"/>
              <a:gd name="connsiteY10" fmla="*/ 3119490 h 3119490"/>
              <a:gd name="connsiteX11" fmla="*/ 3168073 w 4073236"/>
              <a:gd name="connsiteY11" fmla="*/ 2650837 h 3119490"/>
              <a:gd name="connsiteX12" fmla="*/ 3362036 w 4073236"/>
              <a:gd name="connsiteY12" fmla="*/ 3103418 h 3119490"/>
              <a:gd name="connsiteX0" fmla="*/ 3362036 w 4073236"/>
              <a:gd name="connsiteY0" fmla="*/ 3263206 h 3279278"/>
              <a:gd name="connsiteX1" fmla="*/ 4073236 w 4073236"/>
              <a:gd name="connsiteY1" fmla="*/ 2866043 h 3279278"/>
              <a:gd name="connsiteX2" fmla="*/ 3094182 w 4073236"/>
              <a:gd name="connsiteY2" fmla="*/ 492297 h 3279278"/>
              <a:gd name="connsiteX3" fmla="*/ 2530764 w 4073236"/>
              <a:gd name="connsiteY3" fmla="*/ 159788 h 3279278"/>
              <a:gd name="connsiteX4" fmla="*/ 784722 w 4073236"/>
              <a:gd name="connsiteY4" fmla="*/ 1074188 h 3279278"/>
              <a:gd name="connsiteX5" fmla="*/ 452582 w 4073236"/>
              <a:gd name="connsiteY5" fmla="*/ 2034770 h 3279278"/>
              <a:gd name="connsiteX6" fmla="*/ 0 w 4073236"/>
              <a:gd name="connsiteY6" fmla="*/ 2893752 h 3279278"/>
              <a:gd name="connsiteX7" fmla="*/ 683491 w 4073236"/>
              <a:gd name="connsiteY7" fmla="*/ 3253970 h 3279278"/>
              <a:gd name="connsiteX8" fmla="*/ 895927 w 4073236"/>
              <a:gd name="connsiteY8" fmla="*/ 2552006 h 3279278"/>
              <a:gd name="connsiteX9" fmla="*/ 794327 w 4073236"/>
              <a:gd name="connsiteY9" fmla="*/ 3272443 h 3279278"/>
              <a:gd name="connsiteX10" fmla="*/ 3244735 w 4073236"/>
              <a:gd name="connsiteY10" fmla="*/ 3279278 h 3279278"/>
              <a:gd name="connsiteX11" fmla="*/ 3168073 w 4073236"/>
              <a:gd name="connsiteY11" fmla="*/ 2810625 h 3279278"/>
              <a:gd name="connsiteX12" fmla="*/ 3362036 w 4073236"/>
              <a:gd name="connsiteY12" fmla="*/ 3263206 h 3279278"/>
              <a:gd name="connsiteX0" fmla="*/ 3362036 w 4073236"/>
              <a:gd name="connsiteY0" fmla="*/ 3263206 h 3279278"/>
              <a:gd name="connsiteX1" fmla="*/ 4073236 w 4073236"/>
              <a:gd name="connsiteY1" fmla="*/ 2866043 h 3279278"/>
              <a:gd name="connsiteX2" fmla="*/ 3094182 w 4073236"/>
              <a:gd name="connsiteY2" fmla="*/ 492297 h 3279278"/>
              <a:gd name="connsiteX3" fmla="*/ 2530764 w 4073236"/>
              <a:gd name="connsiteY3" fmla="*/ 159788 h 3279278"/>
              <a:gd name="connsiteX4" fmla="*/ 784722 w 4073236"/>
              <a:gd name="connsiteY4" fmla="*/ 1074188 h 3279278"/>
              <a:gd name="connsiteX5" fmla="*/ 0 w 4073236"/>
              <a:gd name="connsiteY5" fmla="*/ 2893752 h 3279278"/>
              <a:gd name="connsiteX6" fmla="*/ 683491 w 4073236"/>
              <a:gd name="connsiteY6" fmla="*/ 3253970 h 3279278"/>
              <a:gd name="connsiteX7" fmla="*/ 895927 w 4073236"/>
              <a:gd name="connsiteY7" fmla="*/ 2552006 h 3279278"/>
              <a:gd name="connsiteX8" fmla="*/ 794327 w 4073236"/>
              <a:gd name="connsiteY8" fmla="*/ 3272443 h 3279278"/>
              <a:gd name="connsiteX9" fmla="*/ 3244735 w 4073236"/>
              <a:gd name="connsiteY9" fmla="*/ 3279278 h 3279278"/>
              <a:gd name="connsiteX10" fmla="*/ 3168073 w 4073236"/>
              <a:gd name="connsiteY10" fmla="*/ 2810625 h 3279278"/>
              <a:gd name="connsiteX11" fmla="*/ 3362036 w 4073236"/>
              <a:gd name="connsiteY11" fmla="*/ 3263206 h 3279278"/>
              <a:gd name="connsiteX0" fmla="*/ 3362036 w 4073236"/>
              <a:gd name="connsiteY0" fmla="*/ 3263206 h 3279278"/>
              <a:gd name="connsiteX1" fmla="*/ 4073236 w 4073236"/>
              <a:gd name="connsiteY1" fmla="*/ 2866043 h 3279278"/>
              <a:gd name="connsiteX2" fmla="*/ 3094182 w 4073236"/>
              <a:gd name="connsiteY2" fmla="*/ 492297 h 3279278"/>
              <a:gd name="connsiteX3" fmla="*/ 2530764 w 4073236"/>
              <a:gd name="connsiteY3" fmla="*/ 159788 h 3279278"/>
              <a:gd name="connsiteX4" fmla="*/ 784722 w 4073236"/>
              <a:gd name="connsiteY4" fmla="*/ 1074188 h 3279278"/>
              <a:gd name="connsiteX5" fmla="*/ 0 w 4073236"/>
              <a:gd name="connsiteY5" fmla="*/ 2893752 h 3279278"/>
              <a:gd name="connsiteX6" fmla="*/ 683491 w 4073236"/>
              <a:gd name="connsiteY6" fmla="*/ 3253970 h 3279278"/>
              <a:gd name="connsiteX7" fmla="*/ 895927 w 4073236"/>
              <a:gd name="connsiteY7" fmla="*/ 2552006 h 3279278"/>
              <a:gd name="connsiteX8" fmla="*/ 794327 w 4073236"/>
              <a:gd name="connsiteY8" fmla="*/ 3272443 h 3279278"/>
              <a:gd name="connsiteX9" fmla="*/ 3244735 w 4073236"/>
              <a:gd name="connsiteY9" fmla="*/ 3279278 h 3279278"/>
              <a:gd name="connsiteX10" fmla="*/ 3168073 w 4073236"/>
              <a:gd name="connsiteY10" fmla="*/ 2810625 h 3279278"/>
              <a:gd name="connsiteX11" fmla="*/ 3362036 w 4073236"/>
              <a:gd name="connsiteY11" fmla="*/ 3263206 h 3279278"/>
              <a:gd name="connsiteX0" fmla="*/ 3362036 w 4073236"/>
              <a:gd name="connsiteY0" fmla="*/ 3263206 h 3279278"/>
              <a:gd name="connsiteX1" fmla="*/ 4073236 w 4073236"/>
              <a:gd name="connsiteY1" fmla="*/ 2866043 h 3279278"/>
              <a:gd name="connsiteX2" fmla="*/ 3094182 w 4073236"/>
              <a:gd name="connsiteY2" fmla="*/ 492297 h 3279278"/>
              <a:gd name="connsiteX3" fmla="*/ 2530764 w 4073236"/>
              <a:gd name="connsiteY3" fmla="*/ 159788 h 3279278"/>
              <a:gd name="connsiteX4" fmla="*/ 784722 w 4073236"/>
              <a:gd name="connsiteY4" fmla="*/ 1074188 h 3279278"/>
              <a:gd name="connsiteX5" fmla="*/ 0 w 4073236"/>
              <a:gd name="connsiteY5" fmla="*/ 2893752 h 3279278"/>
              <a:gd name="connsiteX6" fmla="*/ 683491 w 4073236"/>
              <a:gd name="connsiteY6" fmla="*/ 3253970 h 3279278"/>
              <a:gd name="connsiteX7" fmla="*/ 895927 w 4073236"/>
              <a:gd name="connsiteY7" fmla="*/ 2552006 h 3279278"/>
              <a:gd name="connsiteX8" fmla="*/ 794327 w 4073236"/>
              <a:gd name="connsiteY8" fmla="*/ 3272443 h 3279278"/>
              <a:gd name="connsiteX9" fmla="*/ 3244735 w 4073236"/>
              <a:gd name="connsiteY9" fmla="*/ 3279278 h 3279278"/>
              <a:gd name="connsiteX10" fmla="*/ 3168073 w 4073236"/>
              <a:gd name="connsiteY10" fmla="*/ 2810625 h 3279278"/>
              <a:gd name="connsiteX11" fmla="*/ 3362036 w 4073236"/>
              <a:gd name="connsiteY11" fmla="*/ 3263206 h 3279278"/>
              <a:gd name="connsiteX0" fmla="*/ 3362036 w 4073236"/>
              <a:gd name="connsiteY0" fmla="*/ 3263206 h 3279278"/>
              <a:gd name="connsiteX1" fmla="*/ 4073236 w 4073236"/>
              <a:gd name="connsiteY1" fmla="*/ 2866043 h 3279278"/>
              <a:gd name="connsiteX2" fmla="*/ 3094182 w 4073236"/>
              <a:gd name="connsiteY2" fmla="*/ 492297 h 3279278"/>
              <a:gd name="connsiteX3" fmla="*/ 2530764 w 4073236"/>
              <a:gd name="connsiteY3" fmla="*/ 159788 h 3279278"/>
              <a:gd name="connsiteX4" fmla="*/ 784722 w 4073236"/>
              <a:gd name="connsiteY4" fmla="*/ 1074188 h 3279278"/>
              <a:gd name="connsiteX5" fmla="*/ 0 w 4073236"/>
              <a:gd name="connsiteY5" fmla="*/ 2893752 h 3279278"/>
              <a:gd name="connsiteX6" fmla="*/ 683491 w 4073236"/>
              <a:gd name="connsiteY6" fmla="*/ 3253970 h 3279278"/>
              <a:gd name="connsiteX7" fmla="*/ 895927 w 4073236"/>
              <a:gd name="connsiteY7" fmla="*/ 2552006 h 3279278"/>
              <a:gd name="connsiteX8" fmla="*/ 794327 w 4073236"/>
              <a:gd name="connsiteY8" fmla="*/ 3272443 h 3279278"/>
              <a:gd name="connsiteX9" fmla="*/ 3244735 w 4073236"/>
              <a:gd name="connsiteY9" fmla="*/ 3279278 h 3279278"/>
              <a:gd name="connsiteX10" fmla="*/ 3168073 w 4073236"/>
              <a:gd name="connsiteY10" fmla="*/ 2810625 h 3279278"/>
              <a:gd name="connsiteX11" fmla="*/ 3362036 w 4073236"/>
              <a:gd name="connsiteY11" fmla="*/ 3263206 h 3279278"/>
              <a:gd name="connsiteX0" fmla="*/ 3362036 w 4073236"/>
              <a:gd name="connsiteY0" fmla="*/ 3263206 h 3284635"/>
              <a:gd name="connsiteX1" fmla="*/ 4073236 w 4073236"/>
              <a:gd name="connsiteY1" fmla="*/ 2866043 h 3284635"/>
              <a:gd name="connsiteX2" fmla="*/ 3094182 w 4073236"/>
              <a:gd name="connsiteY2" fmla="*/ 492297 h 3284635"/>
              <a:gd name="connsiteX3" fmla="*/ 2530764 w 4073236"/>
              <a:gd name="connsiteY3" fmla="*/ 159788 h 3284635"/>
              <a:gd name="connsiteX4" fmla="*/ 784722 w 4073236"/>
              <a:gd name="connsiteY4" fmla="*/ 1074188 h 3284635"/>
              <a:gd name="connsiteX5" fmla="*/ 0 w 4073236"/>
              <a:gd name="connsiteY5" fmla="*/ 2893752 h 3284635"/>
              <a:gd name="connsiteX6" fmla="*/ 683491 w 4073236"/>
              <a:gd name="connsiteY6" fmla="*/ 3253970 h 3284635"/>
              <a:gd name="connsiteX7" fmla="*/ 895927 w 4073236"/>
              <a:gd name="connsiteY7" fmla="*/ 2552006 h 3284635"/>
              <a:gd name="connsiteX8" fmla="*/ 879671 w 4073236"/>
              <a:gd name="connsiteY8" fmla="*/ 3284635 h 3284635"/>
              <a:gd name="connsiteX9" fmla="*/ 3244735 w 4073236"/>
              <a:gd name="connsiteY9" fmla="*/ 3279278 h 3284635"/>
              <a:gd name="connsiteX10" fmla="*/ 3168073 w 4073236"/>
              <a:gd name="connsiteY10" fmla="*/ 2810625 h 3284635"/>
              <a:gd name="connsiteX11" fmla="*/ 3362036 w 4073236"/>
              <a:gd name="connsiteY11" fmla="*/ 3263206 h 3284635"/>
              <a:gd name="connsiteX0" fmla="*/ 3362036 w 4073236"/>
              <a:gd name="connsiteY0" fmla="*/ 3263206 h 3284635"/>
              <a:gd name="connsiteX1" fmla="*/ 4073236 w 4073236"/>
              <a:gd name="connsiteY1" fmla="*/ 2866043 h 3284635"/>
              <a:gd name="connsiteX2" fmla="*/ 3094182 w 4073236"/>
              <a:gd name="connsiteY2" fmla="*/ 492297 h 3284635"/>
              <a:gd name="connsiteX3" fmla="*/ 2530764 w 4073236"/>
              <a:gd name="connsiteY3" fmla="*/ 159788 h 3284635"/>
              <a:gd name="connsiteX4" fmla="*/ 784722 w 4073236"/>
              <a:gd name="connsiteY4" fmla="*/ 1074188 h 3284635"/>
              <a:gd name="connsiteX5" fmla="*/ 0 w 4073236"/>
              <a:gd name="connsiteY5" fmla="*/ 2893752 h 3284635"/>
              <a:gd name="connsiteX6" fmla="*/ 726163 w 4073236"/>
              <a:gd name="connsiteY6" fmla="*/ 3260066 h 3284635"/>
              <a:gd name="connsiteX7" fmla="*/ 895927 w 4073236"/>
              <a:gd name="connsiteY7" fmla="*/ 2552006 h 3284635"/>
              <a:gd name="connsiteX8" fmla="*/ 879671 w 4073236"/>
              <a:gd name="connsiteY8" fmla="*/ 3284635 h 3284635"/>
              <a:gd name="connsiteX9" fmla="*/ 3244735 w 4073236"/>
              <a:gd name="connsiteY9" fmla="*/ 3279278 h 3284635"/>
              <a:gd name="connsiteX10" fmla="*/ 3168073 w 4073236"/>
              <a:gd name="connsiteY10" fmla="*/ 2810625 h 3284635"/>
              <a:gd name="connsiteX11" fmla="*/ 3362036 w 4073236"/>
              <a:gd name="connsiteY11" fmla="*/ 3263206 h 3284635"/>
              <a:gd name="connsiteX0" fmla="*/ 3362036 w 4073236"/>
              <a:gd name="connsiteY0" fmla="*/ 3263206 h 3279278"/>
              <a:gd name="connsiteX1" fmla="*/ 4073236 w 4073236"/>
              <a:gd name="connsiteY1" fmla="*/ 2866043 h 3279278"/>
              <a:gd name="connsiteX2" fmla="*/ 3094182 w 4073236"/>
              <a:gd name="connsiteY2" fmla="*/ 492297 h 3279278"/>
              <a:gd name="connsiteX3" fmla="*/ 2530764 w 4073236"/>
              <a:gd name="connsiteY3" fmla="*/ 159788 h 3279278"/>
              <a:gd name="connsiteX4" fmla="*/ 784722 w 4073236"/>
              <a:gd name="connsiteY4" fmla="*/ 1074188 h 3279278"/>
              <a:gd name="connsiteX5" fmla="*/ 0 w 4073236"/>
              <a:gd name="connsiteY5" fmla="*/ 2893752 h 3279278"/>
              <a:gd name="connsiteX6" fmla="*/ 726163 w 4073236"/>
              <a:gd name="connsiteY6" fmla="*/ 3260066 h 3279278"/>
              <a:gd name="connsiteX7" fmla="*/ 895927 w 4073236"/>
              <a:gd name="connsiteY7" fmla="*/ 2552006 h 3279278"/>
              <a:gd name="connsiteX8" fmla="*/ 788231 w 4073236"/>
              <a:gd name="connsiteY8" fmla="*/ 3254155 h 3279278"/>
              <a:gd name="connsiteX9" fmla="*/ 3244735 w 4073236"/>
              <a:gd name="connsiteY9" fmla="*/ 3279278 h 3279278"/>
              <a:gd name="connsiteX10" fmla="*/ 3168073 w 4073236"/>
              <a:gd name="connsiteY10" fmla="*/ 2810625 h 3279278"/>
              <a:gd name="connsiteX11" fmla="*/ 3362036 w 4073236"/>
              <a:gd name="connsiteY11" fmla="*/ 3263206 h 3279278"/>
              <a:gd name="connsiteX0" fmla="*/ 3362036 w 4073236"/>
              <a:gd name="connsiteY0" fmla="*/ 3263206 h 3387349"/>
              <a:gd name="connsiteX1" fmla="*/ 4073236 w 4073236"/>
              <a:gd name="connsiteY1" fmla="*/ 2866043 h 3387349"/>
              <a:gd name="connsiteX2" fmla="*/ 3094182 w 4073236"/>
              <a:gd name="connsiteY2" fmla="*/ 492297 h 3387349"/>
              <a:gd name="connsiteX3" fmla="*/ 2530764 w 4073236"/>
              <a:gd name="connsiteY3" fmla="*/ 159788 h 3387349"/>
              <a:gd name="connsiteX4" fmla="*/ 784722 w 4073236"/>
              <a:gd name="connsiteY4" fmla="*/ 1074188 h 3387349"/>
              <a:gd name="connsiteX5" fmla="*/ 0 w 4073236"/>
              <a:gd name="connsiteY5" fmla="*/ 2893752 h 3387349"/>
              <a:gd name="connsiteX6" fmla="*/ 726163 w 4073236"/>
              <a:gd name="connsiteY6" fmla="*/ 3260066 h 3387349"/>
              <a:gd name="connsiteX7" fmla="*/ 895927 w 4073236"/>
              <a:gd name="connsiteY7" fmla="*/ 2552006 h 3387349"/>
              <a:gd name="connsiteX8" fmla="*/ 788231 w 4073236"/>
              <a:gd name="connsiteY8" fmla="*/ 3254155 h 3387349"/>
              <a:gd name="connsiteX9" fmla="*/ 3244735 w 4073236"/>
              <a:gd name="connsiteY9" fmla="*/ 3279278 h 3387349"/>
              <a:gd name="connsiteX10" fmla="*/ 3168073 w 4073236"/>
              <a:gd name="connsiteY10" fmla="*/ 2810625 h 3387349"/>
              <a:gd name="connsiteX11" fmla="*/ 3362036 w 4073236"/>
              <a:gd name="connsiteY11" fmla="*/ 3263206 h 3387349"/>
              <a:gd name="connsiteX0" fmla="*/ 3362036 w 4073236"/>
              <a:gd name="connsiteY0" fmla="*/ 3263206 h 3443401"/>
              <a:gd name="connsiteX1" fmla="*/ 4073236 w 4073236"/>
              <a:gd name="connsiteY1" fmla="*/ 2866043 h 3443401"/>
              <a:gd name="connsiteX2" fmla="*/ 3094182 w 4073236"/>
              <a:gd name="connsiteY2" fmla="*/ 492297 h 3443401"/>
              <a:gd name="connsiteX3" fmla="*/ 2530764 w 4073236"/>
              <a:gd name="connsiteY3" fmla="*/ 159788 h 3443401"/>
              <a:gd name="connsiteX4" fmla="*/ 784722 w 4073236"/>
              <a:gd name="connsiteY4" fmla="*/ 1074188 h 3443401"/>
              <a:gd name="connsiteX5" fmla="*/ 0 w 4073236"/>
              <a:gd name="connsiteY5" fmla="*/ 2893752 h 3443401"/>
              <a:gd name="connsiteX6" fmla="*/ 726163 w 4073236"/>
              <a:gd name="connsiteY6" fmla="*/ 3260066 h 3443401"/>
              <a:gd name="connsiteX7" fmla="*/ 895927 w 4073236"/>
              <a:gd name="connsiteY7" fmla="*/ 2552006 h 3443401"/>
              <a:gd name="connsiteX8" fmla="*/ 788231 w 4073236"/>
              <a:gd name="connsiteY8" fmla="*/ 3254155 h 3443401"/>
              <a:gd name="connsiteX9" fmla="*/ 3244735 w 4073236"/>
              <a:gd name="connsiteY9" fmla="*/ 3279278 h 3443401"/>
              <a:gd name="connsiteX10" fmla="*/ 3168073 w 4073236"/>
              <a:gd name="connsiteY10" fmla="*/ 2810625 h 3443401"/>
              <a:gd name="connsiteX11" fmla="*/ 3362036 w 4073236"/>
              <a:gd name="connsiteY11" fmla="*/ 3263206 h 3443401"/>
              <a:gd name="connsiteX0" fmla="*/ 3362036 w 4073236"/>
              <a:gd name="connsiteY0" fmla="*/ 3263206 h 3443401"/>
              <a:gd name="connsiteX1" fmla="*/ 4073236 w 4073236"/>
              <a:gd name="connsiteY1" fmla="*/ 2866043 h 3443401"/>
              <a:gd name="connsiteX2" fmla="*/ 3094182 w 4073236"/>
              <a:gd name="connsiteY2" fmla="*/ 492297 h 3443401"/>
              <a:gd name="connsiteX3" fmla="*/ 2530764 w 4073236"/>
              <a:gd name="connsiteY3" fmla="*/ 159788 h 3443401"/>
              <a:gd name="connsiteX4" fmla="*/ 784722 w 4073236"/>
              <a:gd name="connsiteY4" fmla="*/ 1074188 h 3443401"/>
              <a:gd name="connsiteX5" fmla="*/ 0 w 4073236"/>
              <a:gd name="connsiteY5" fmla="*/ 2893752 h 3443401"/>
              <a:gd name="connsiteX6" fmla="*/ 726163 w 4073236"/>
              <a:gd name="connsiteY6" fmla="*/ 3260066 h 3443401"/>
              <a:gd name="connsiteX7" fmla="*/ 895927 w 4073236"/>
              <a:gd name="connsiteY7" fmla="*/ 2552006 h 3443401"/>
              <a:gd name="connsiteX8" fmla="*/ 788231 w 4073236"/>
              <a:gd name="connsiteY8" fmla="*/ 3254155 h 3443401"/>
              <a:gd name="connsiteX9" fmla="*/ 3244735 w 4073236"/>
              <a:gd name="connsiteY9" fmla="*/ 3279278 h 3443401"/>
              <a:gd name="connsiteX10" fmla="*/ 3168073 w 4073236"/>
              <a:gd name="connsiteY10" fmla="*/ 2810625 h 3443401"/>
              <a:gd name="connsiteX11" fmla="*/ 3362036 w 4073236"/>
              <a:gd name="connsiteY11" fmla="*/ 3263206 h 3443401"/>
              <a:gd name="connsiteX0" fmla="*/ 3362036 w 4073236"/>
              <a:gd name="connsiteY0" fmla="*/ 3255586 h 3443401"/>
              <a:gd name="connsiteX1" fmla="*/ 4073236 w 4073236"/>
              <a:gd name="connsiteY1" fmla="*/ 2866043 h 3443401"/>
              <a:gd name="connsiteX2" fmla="*/ 3094182 w 4073236"/>
              <a:gd name="connsiteY2" fmla="*/ 492297 h 3443401"/>
              <a:gd name="connsiteX3" fmla="*/ 2530764 w 4073236"/>
              <a:gd name="connsiteY3" fmla="*/ 159788 h 3443401"/>
              <a:gd name="connsiteX4" fmla="*/ 784722 w 4073236"/>
              <a:gd name="connsiteY4" fmla="*/ 1074188 h 3443401"/>
              <a:gd name="connsiteX5" fmla="*/ 0 w 4073236"/>
              <a:gd name="connsiteY5" fmla="*/ 2893752 h 3443401"/>
              <a:gd name="connsiteX6" fmla="*/ 726163 w 4073236"/>
              <a:gd name="connsiteY6" fmla="*/ 3260066 h 3443401"/>
              <a:gd name="connsiteX7" fmla="*/ 895927 w 4073236"/>
              <a:gd name="connsiteY7" fmla="*/ 2552006 h 3443401"/>
              <a:gd name="connsiteX8" fmla="*/ 788231 w 4073236"/>
              <a:gd name="connsiteY8" fmla="*/ 3254155 h 3443401"/>
              <a:gd name="connsiteX9" fmla="*/ 3244735 w 4073236"/>
              <a:gd name="connsiteY9" fmla="*/ 3279278 h 3443401"/>
              <a:gd name="connsiteX10" fmla="*/ 3168073 w 4073236"/>
              <a:gd name="connsiteY10" fmla="*/ 2810625 h 3443401"/>
              <a:gd name="connsiteX11" fmla="*/ 3362036 w 4073236"/>
              <a:gd name="connsiteY11" fmla="*/ 3255586 h 3443401"/>
              <a:gd name="connsiteX0" fmla="*/ 3362036 w 4073236"/>
              <a:gd name="connsiteY0" fmla="*/ 3255586 h 3443401"/>
              <a:gd name="connsiteX1" fmla="*/ 4073236 w 4073236"/>
              <a:gd name="connsiteY1" fmla="*/ 2866043 h 3443401"/>
              <a:gd name="connsiteX2" fmla="*/ 3094182 w 4073236"/>
              <a:gd name="connsiteY2" fmla="*/ 492297 h 3443401"/>
              <a:gd name="connsiteX3" fmla="*/ 2530764 w 4073236"/>
              <a:gd name="connsiteY3" fmla="*/ 159788 h 3443401"/>
              <a:gd name="connsiteX4" fmla="*/ 784722 w 4073236"/>
              <a:gd name="connsiteY4" fmla="*/ 1074188 h 3443401"/>
              <a:gd name="connsiteX5" fmla="*/ 0 w 4073236"/>
              <a:gd name="connsiteY5" fmla="*/ 2893752 h 3443401"/>
              <a:gd name="connsiteX6" fmla="*/ 726163 w 4073236"/>
              <a:gd name="connsiteY6" fmla="*/ 3260066 h 3443401"/>
              <a:gd name="connsiteX7" fmla="*/ 895927 w 4073236"/>
              <a:gd name="connsiteY7" fmla="*/ 2552006 h 3443401"/>
              <a:gd name="connsiteX8" fmla="*/ 788231 w 4073236"/>
              <a:gd name="connsiteY8" fmla="*/ 3254155 h 3443401"/>
              <a:gd name="connsiteX9" fmla="*/ 3244735 w 4073236"/>
              <a:gd name="connsiteY9" fmla="*/ 3279278 h 3443401"/>
              <a:gd name="connsiteX10" fmla="*/ 3168073 w 4073236"/>
              <a:gd name="connsiteY10" fmla="*/ 2810625 h 3443401"/>
              <a:gd name="connsiteX11" fmla="*/ 3362036 w 4073236"/>
              <a:gd name="connsiteY11" fmla="*/ 3255586 h 3443401"/>
              <a:gd name="connsiteX0" fmla="*/ 3362036 w 4073236"/>
              <a:gd name="connsiteY0" fmla="*/ 3255586 h 3457098"/>
              <a:gd name="connsiteX1" fmla="*/ 4073236 w 4073236"/>
              <a:gd name="connsiteY1" fmla="*/ 2866043 h 3457098"/>
              <a:gd name="connsiteX2" fmla="*/ 3094182 w 4073236"/>
              <a:gd name="connsiteY2" fmla="*/ 492297 h 3457098"/>
              <a:gd name="connsiteX3" fmla="*/ 2530764 w 4073236"/>
              <a:gd name="connsiteY3" fmla="*/ 159788 h 3457098"/>
              <a:gd name="connsiteX4" fmla="*/ 784722 w 4073236"/>
              <a:gd name="connsiteY4" fmla="*/ 1074188 h 3457098"/>
              <a:gd name="connsiteX5" fmla="*/ 0 w 4073236"/>
              <a:gd name="connsiteY5" fmla="*/ 2893752 h 3457098"/>
              <a:gd name="connsiteX6" fmla="*/ 726163 w 4073236"/>
              <a:gd name="connsiteY6" fmla="*/ 3260066 h 3457098"/>
              <a:gd name="connsiteX7" fmla="*/ 895927 w 4073236"/>
              <a:gd name="connsiteY7" fmla="*/ 2552006 h 3457098"/>
              <a:gd name="connsiteX8" fmla="*/ 788231 w 4073236"/>
              <a:gd name="connsiteY8" fmla="*/ 3254155 h 3457098"/>
              <a:gd name="connsiteX9" fmla="*/ 3244735 w 4073236"/>
              <a:gd name="connsiteY9" fmla="*/ 3279278 h 3457098"/>
              <a:gd name="connsiteX10" fmla="*/ 3168073 w 4073236"/>
              <a:gd name="connsiteY10" fmla="*/ 2810625 h 3457098"/>
              <a:gd name="connsiteX11" fmla="*/ 3362036 w 4073236"/>
              <a:gd name="connsiteY11" fmla="*/ 3255586 h 3457098"/>
              <a:gd name="connsiteX0" fmla="*/ 3362036 w 4073236"/>
              <a:gd name="connsiteY0" fmla="*/ 3255586 h 3471340"/>
              <a:gd name="connsiteX1" fmla="*/ 4073236 w 4073236"/>
              <a:gd name="connsiteY1" fmla="*/ 2866043 h 3471340"/>
              <a:gd name="connsiteX2" fmla="*/ 3094182 w 4073236"/>
              <a:gd name="connsiteY2" fmla="*/ 492297 h 3471340"/>
              <a:gd name="connsiteX3" fmla="*/ 2530764 w 4073236"/>
              <a:gd name="connsiteY3" fmla="*/ 159788 h 3471340"/>
              <a:gd name="connsiteX4" fmla="*/ 784722 w 4073236"/>
              <a:gd name="connsiteY4" fmla="*/ 1074188 h 3471340"/>
              <a:gd name="connsiteX5" fmla="*/ 0 w 4073236"/>
              <a:gd name="connsiteY5" fmla="*/ 2893752 h 3471340"/>
              <a:gd name="connsiteX6" fmla="*/ 726163 w 4073236"/>
              <a:gd name="connsiteY6" fmla="*/ 3260066 h 3471340"/>
              <a:gd name="connsiteX7" fmla="*/ 895927 w 4073236"/>
              <a:gd name="connsiteY7" fmla="*/ 2552006 h 3471340"/>
              <a:gd name="connsiteX8" fmla="*/ 788231 w 4073236"/>
              <a:gd name="connsiteY8" fmla="*/ 3280825 h 3471340"/>
              <a:gd name="connsiteX9" fmla="*/ 3244735 w 4073236"/>
              <a:gd name="connsiteY9" fmla="*/ 3279278 h 3471340"/>
              <a:gd name="connsiteX10" fmla="*/ 3168073 w 4073236"/>
              <a:gd name="connsiteY10" fmla="*/ 2810625 h 3471340"/>
              <a:gd name="connsiteX11" fmla="*/ 3362036 w 4073236"/>
              <a:gd name="connsiteY11" fmla="*/ 3255586 h 3471340"/>
              <a:gd name="connsiteX0" fmla="*/ 3362036 w 4073236"/>
              <a:gd name="connsiteY0" fmla="*/ 3255586 h 3450439"/>
              <a:gd name="connsiteX1" fmla="*/ 4073236 w 4073236"/>
              <a:gd name="connsiteY1" fmla="*/ 2866043 h 3450439"/>
              <a:gd name="connsiteX2" fmla="*/ 3094182 w 4073236"/>
              <a:gd name="connsiteY2" fmla="*/ 492297 h 3450439"/>
              <a:gd name="connsiteX3" fmla="*/ 2530764 w 4073236"/>
              <a:gd name="connsiteY3" fmla="*/ 159788 h 3450439"/>
              <a:gd name="connsiteX4" fmla="*/ 784722 w 4073236"/>
              <a:gd name="connsiteY4" fmla="*/ 1074188 h 3450439"/>
              <a:gd name="connsiteX5" fmla="*/ 0 w 4073236"/>
              <a:gd name="connsiteY5" fmla="*/ 2893752 h 3450439"/>
              <a:gd name="connsiteX6" fmla="*/ 726163 w 4073236"/>
              <a:gd name="connsiteY6" fmla="*/ 3260066 h 3450439"/>
              <a:gd name="connsiteX7" fmla="*/ 895927 w 4073236"/>
              <a:gd name="connsiteY7" fmla="*/ 2552006 h 3450439"/>
              <a:gd name="connsiteX8" fmla="*/ 788231 w 4073236"/>
              <a:gd name="connsiteY8" fmla="*/ 3280825 h 3450439"/>
              <a:gd name="connsiteX9" fmla="*/ 3244735 w 4073236"/>
              <a:gd name="connsiteY9" fmla="*/ 3279278 h 3450439"/>
              <a:gd name="connsiteX10" fmla="*/ 3168073 w 4073236"/>
              <a:gd name="connsiteY10" fmla="*/ 2810625 h 3450439"/>
              <a:gd name="connsiteX11" fmla="*/ 3362036 w 4073236"/>
              <a:gd name="connsiteY11" fmla="*/ 3255586 h 3450439"/>
              <a:gd name="connsiteX0" fmla="*/ 3362036 w 4073236"/>
              <a:gd name="connsiteY0" fmla="*/ 3255586 h 3461926"/>
              <a:gd name="connsiteX1" fmla="*/ 4073236 w 4073236"/>
              <a:gd name="connsiteY1" fmla="*/ 2866043 h 3461926"/>
              <a:gd name="connsiteX2" fmla="*/ 3094182 w 4073236"/>
              <a:gd name="connsiteY2" fmla="*/ 492297 h 3461926"/>
              <a:gd name="connsiteX3" fmla="*/ 2530764 w 4073236"/>
              <a:gd name="connsiteY3" fmla="*/ 159788 h 3461926"/>
              <a:gd name="connsiteX4" fmla="*/ 784722 w 4073236"/>
              <a:gd name="connsiteY4" fmla="*/ 1074188 h 3461926"/>
              <a:gd name="connsiteX5" fmla="*/ 0 w 4073236"/>
              <a:gd name="connsiteY5" fmla="*/ 2893752 h 3461926"/>
              <a:gd name="connsiteX6" fmla="*/ 726163 w 4073236"/>
              <a:gd name="connsiteY6" fmla="*/ 3260066 h 3461926"/>
              <a:gd name="connsiteX7" fmla="*/ 895927 w 4073236"/>
              <a:gd name="connsiteY7" fmla="*/ 2552006 h 3461926"/>
              <a:gd name="connsiteX8" fmla="*/ 788231 w 4073236"/>
              <a:gd name="connsiteY8" fmla="*/ 3280825 h 3461926"/>
              <a:gd name="connsiteX9" fmla="*/ 3233305 w 4073236"/>
              <a:gd name="connsiteY9" fmla="*/ 3302138 h 3461926"/>
              <a:gd name="connsiteX10" fmla="*/ 3168073 w 4073236"/>
              <a:gd name="connsiteY10" fmla="*/ 2810625 h 3461926"/>
              <a:gd name="connsiteX11" fmla="*/ 3362036 w 4073236"/>
              <a:gd name="connsiteY11" fmla="*/ 3255586 h 3461926"/>
              <a:gd name="connsiteX0" fmla="*/ 3362036 w 4073236"/>
              <a:gd name="connsiteY0" fmla="*/ 3255586 h 3450363"/>
              <a:gd name="connsiteX1" fmla="*/ 4073236 w 4073236"/>
              <a:gd name="connsiteY1" fmla="*/ 2866043 h 3450363"/>
              <a:gd name="connsiteX2" fmla="*/ 3094182 w 4073236"/>
              <a:gd name="connsiteY2" fmla="*/ 492297 h 3450363"/>
              <a:gd name="connsiteX3" fmla="*/ 2530764 w 4073236"/>
              <a:gd name="connsiteY3" fmla="*/ 159788 h 3450363"/>
              <a:gd name="connsiteX4" fmla="*/ 784722 w 4073236"/>
              <a:gd name="connsiteY4" fmla="*/ 1074188 h 3450363"/>
              <a:gd name="connsiteX5" fmla="*/ 0 w 4073236"/>
              <a:gd name="connsiteY5" fmla="*/ 2893752 h 3450363"/>
              <a:gd name="connsiteX6" fmla="*/ 726163 w 4073236"/>
              <a:gd name="connsiteY6" fmla="*/ 3260066 h 3450363"/>
              <a:gd name="connsiteX7" fmla="*/ 895927 w 4073236"/>
              <a:gd name="connsiteY7" fmla="*/ 2552006 h 3450363"/>
              <a:gd name="connsiteX8" fmla="*/ 788231 w 4073236"/>
              <a:gd name="connsiteY8" fmla="*/ 3280825 h 3450363"/>
              <a:gd name="connsiteX9" fmla="*/ 3233305 w 4073236"/>
              <a:gd name="connsiteY9" fmla="*/ 3302138 h 3450363"/>
              <a:gd name="connsiteX10" fmla="*/ 3168073 w 4073236"/>
              <a:gd name="connsiteY10" fmla="*/ 2810625 h 3450363"/>
              <a:gd name="connsiteX11" fmla="*/ 3362036 w 4073236"/>
              <a:gd name="connsiteY11" fmla="*/ 3255586 h 3450363"/>
              <a:gd name="connsiteX0" fmla="*/ 3362036 w 4073236"/>
              <a:gd name="connsiteY0" fmla="*/ 3255586 h 3450363"/>
              <a:gd name="connsiteX1" fmla="*/ 4073236 w 4073236"/>
              <a:gd name="connsiteY1" fmla="*/ 2866043 h 3450363"/>
              <a:gd name="connsiteX2" fmla="*/ 3094182 w 4073236"/>
              <a:gd name="connsiteY2" fmla="*/ 492297 h 3450363"/>
              <a:gd name="connsiteX3" fmla="*/ 2530764 w 4073236"/>
              <a:gd name="connsiteY3" fmla="*/ 159788 h 3450363"/>
              <a:gd name="connsiteX4" fmla="*/ 784722 w 4073236"/>
              <a:gd name="connsiteY4" fmla="*/ 1074188 h 3450363"/>
              <a:gd name="connsiteX5" fmla="*/ 0 w 4073236"/>
              <a:gd name="connsiteY5" fmla="*/ 2893752 h 3450363"/>
              <a:gd name="connsiteX6" fmla="*/ 726163 w 4073236"/>
              <a:gd name="connsiteY6" fmla="*/ 3260066 h 3450363"/>
              <a:gd name="connsiteX7" fmla="*/ 895927 w 4073236"/>
              <a:gd name="connsiteY7" fmla="*/ 2552006 h 3450363"/>
              <a:gd name="connsiteX8" fmla="*/ 788231 w 4073236"/>
              <a:gd name="connsiteY8" fmla="*/ 3280825 h 3450363"/>
              <a:gd name="connsiteX9" fmla="*/ 3233305 w 4073236"/>
              <a:gd name="connsiteY9" fmla="*/ 3302138 h 3450363"/>
              <a:gd name="connsiteX10" fmla="*/ 3168073 w 4073236"/>
              <a:gd name="connsiteY10" fmla="*/ 2810625 h 3450363"/>
              <a:gd name="connsiteX11" fmla="*/ 3362036 w 4073236"/>
              <a:gd name="connsiteY11" fmla="*/ 3255586 h 3450363"/>
              <a:gd name="connsiteX0" fmla="*/ 3362036 w 4073236"/>
              <a:gd name="connsiteY0" fmla="*/ 3255586 h 3450363"/>
              <a:gd name="connsiteX1" fmla="*/ 4073236 w 4073236"/>
              <a:gd name="connsiteY1" fmla="*/ 2866043 h 3450363"/>
              <a:gd name="connsiteX2" fmla="*/ 3094182 w 4073236"/>
              <a:gd name="connsiteY2" fmla="*/ 492297 h 3450363"/>
              <a:gd name="connsiteX3" fmla="*/ 2530764 w 4073236"/>
              <a:gd name="connsiteY3" fmla="*/ 159788 h 3450363"/>
              <a:gd name="connsiteX4" fmla="*/ 784722 w 4073236"/>
              <a:gd name="connsiteY4" fmla="*/ 1074188 h 3450363"/>
              <a:gd name="connsiteX5" fmla="*/ 0 w 4073236"/>
              <a:gd name="connsiteY5" fmla="*/ 2893752 h 3450363"/>
              <a:gd name="connsiteX6" fmla="*/ 726163 w 4073236"/>
              <a:gd name="connsiteY6" fmla="*/ 3260066 h 3450363"/>
              <a:gd name="connsiteX7" fmla="*/ 895927 w 4073236"/>
              <a:gd name="connsiteY7" fmla="*/ 2552006 h 3450363"/>
              <a:gd name="connsiteX8" fmla="*/ 788231 w 4073236"/>
              <a:gd name="connsiteY8" fmla="*/ 3280825 h 3450363"/>
              <a:gd name="connsiteX9" fmla="*/ 3233305 w 4073236"/>
              <a:gd name="connsiteY9" fmla="*/ 3302138 h 3450363"/>
              <a:gd name="connsiteX10" fmla="*/ 3168073 w 4073236"/>
              <a:gd name="connsiteY10" fmla="*/ 2810625 h 3450363"/>
              <a:gd name="connsiteX11" fmla="*/ 3362036 w 4073236"/>
              <a:gd name="connsiteY11" fmla="*/ 3255586 h 3450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73236" h="3450363">
                <a:moveTo>
                  <a:pt x="3362036" y="3255586"/>
                </a:moveTo>
                <a:cubicBezTo>
                  <a:pt x="3636441" y="3207780"/>
                  <a:pt x="3881889" y="3044151"/>
                  <a:pt x="4073236" y="2866043"/>
                </a:cubicBezTo>
                <a:cubicBezTo>
                  <a:pt x="3478661" y="2154042"/>
                  <a:pt x="3420533" y="1283546"/>
                  <a:pt x="3094182" y="492297"/>
                </a:cubicBezTo>
                <a:cubicBezTo>
                  <a:pt x="2949048" y="320501"/>
                  <a:pt x="2834394" y="185280"/>
                  <a:pt x="2530764" y="159788"/>
                </a:cubicBezTo>
                <a:cubicBezTo>
                  <a:pt x="2103182" y="-157758"/>
                  <a:pt x="1039646" y="-73461"/>
                  <a:pt x="784722" y="1074188"/>
                </a:cubicBezTo>
                <a:cubicBezTo>
                  <a:pt x="590204" y="1680709"/>
                  <a:pt x="438358" y="2238463"/>
                  <a:pt x="0" y="2893752"/>
                </a:cubicBezTo>
                <a:cubicBezTo>
                  <a:pt x="165854" y="3069197"/>
                  <a:pt x="487919" y="3160821"/>
                  <a:pt x="726163" y="3260066"/>
                </a:cubicBezTo>
                <a:lnTo>
                  <a:pt x="895927" y="2552006"/>
                </a:lnTo>
                <a:lnTo>
                  <a:pt x="788231" y="3280825"/>
                </a:lnTo>
                <a:cubicBezTo>
                  <a:pt x="1716032" y="3516275"/>
                  <a:pt x="2460190" y="3490360"/>
                  <a:pt x="3233305" y="3302138"/>
                </a:cubicBezTo>
                <a:lnTo>
                  <a:pt x="3168073" y="2810625"/>
                </a:lnTo>
                <a:lnTo>
                  <a:pt x="3362036" y="3255586"/>
                </a:lnTo>
                <a:close/>
              </a:path>
            </a:pathLst>
          </a:custGeom>
          <a:solidFill>
            <a:srgbClr val="000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Neck">
            <a:extLst>
              <a:ext uri="{FF2B5EF4-FFF2-40B4-BE49-F238E27FC236}">
                <a16:creationId xmlns:a16="http://schemas.microsoft.com/office/drawing/2014/main" id="{A6F53279-1C5A-B613-0C8E-24ED7E6ECEE7}"/>
              </a:ext>
            </a:extLst>
          </p:cNvPr>
          <p:cNvGrpSpPr/>
          <p:nvPr/>
        </p:nvGrpSpPr>
        <p:grpSpPr>
          <a:xfrm>
            <a:off x="4738847" y="3738355"/>
            <a:ext cx="2414881" cy="1400985"/>
            <a:chOff x="4500880" y="3896360"/>
            <a:chExt cx="1965960" cy="1162769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B7BB0E3-82B5-805F-5C1B-0BD98F50C1A2}"/>
                </a:ext>
              </a:extLst>
            </p:cNvPr>
            <p:cNvSpPr/>
            <p:nvPr/>
          </p:nvSpPr>
          <p:spPr>
            <a:xfrm>
              <a:off x="4500880" y="3903981"/>
              <a:ext cx="1965960" cy="1155148"/>
            </a:xfrm>
            <a:custGeom>
              <a:avLst/>
              <a:gdLst>
                <a:gd name="connsiteX0" fmla="*/ 0 w 1910080"/>
                <a:gd name="connsiteY0" fmla="*/ 1026160 h 1049020"/>
                <a:gd name="connsiteX1" fmla="*/ 551180 w 1910080"/>
                <a:gd name="connsiteY1" fmla="*/ 5080 h 1049020"/>
                <a:gd name="connsiteX2" fmla="*/ 1432560 w 1910080"/>
                <a:gd name="connsiteY2" fmla="*/ 0 h 1049020"/>
                <a:gd name="connsiteX3" fmla="*/ 1910080 w 1910080"/>
                <a:gd name="connsiteY3" fmla="*/ 1049020 h 1049020"/>
                <a:gd name="connsiteX4" fmla="*/ 0 w 1910080"/>
                <a:gd name="connsiteY4" fmla="*/ 1026160 h 1049020"/>
                <a:gd name="connsiteX0" fmla="*/ 0 w 1910080"/>
                <a:gd name="connsiteY0" fmla="*/ 1026160 h 1049020"/>
                <a:gd name="connsiteX1" fmla="*/ 551180 w 1910080"/>
                <a:gd name="connsiteY1" fmla="*/ 5080 h 1049020"/>
                <a:gd name="connsiteX2" fmla="*/ 1432560 w 1910080"/>
                <a:gd name="connsiteY2" fmla="*/ 0 h 1049020"/>
                <a:gd name="connsiteX3" fmla="*/ 1910080 w 1910080"/>
                <a:gd name="connsiteY3" fmla="*/ 1049020 h 1049020"/>
                <a:gd name="connsiteX4" fmla="*/ 0 w 1910080"/>
                <a:gd name="connsiteY4" fmla="*/ 1026160 h 1049020"/>
                <a:gd name="connsiteX0" fmla="*/ 0 w 1910080"/>
                <a:gd name="connsiteY0" fmla="*/ 1026160 h 1049020"/>
                <a:gd name="connsiteX1" fmla="*/ 551180 w 1910080"/>
                <a:gd name="connsiteY1" fmla="*/ 5080 h 1049020"/>
                <a:gd name="connsiteX2" fmla="*/ 1432560 w 1910080"/>
                <a:gd name="connsiteY2" fmla="*/ 0 h 1049020"/>
                <a:gd name="connsiteX3" fmla="*/ 1910080 w 1910080"/>
                <a:gd name="connsiteY3" fmla="*/ 1049020 h 1049020"/>
                <a:gd name="connsiteX4" fmla="*/ 0 w 1910080"/>
                <a:gd name="connsiteY4" fmla="*/ 1026160 h 1049020"/>
                <a:gd name="connsiteX0" fmla="*/ 0 w 1910080"/>
                <a:gd name="connsiteY0" fmla="*/ 1026160 h 1049020"/>
                <a:gd name="connsiteX1" fmla="*/ 551180 w 1910080"/>
                <a:gd name="connsiteY1" fmla="*/ 5080 h 1049020"/>
                <a:gd name="connsiteX2" fmla="*/ 1432560 w 1910080"/>
                <a:gd name="connsiteY2" fmla="*/ 0 h 1049020"/>
                <a:gd name="connsiteX3" fmla="*/ 1910080 w 1910080"/>
                <a:gd name="connsiteY3" fmla="*/ 1049020 h 1049020"/>
                <a:gd name="connsiteX4" fmla="*/ 0 w 1910080"/>
                <a:gd name="connsiteY4" fmla="*/ 1026160 h 1049020"/>
                <a:gd name="connsiteX0" fmla="*/ 0 w 1910080"/>
                <a:gd name="connsiteY0" fmla="*/ 1026160 h 1049020"/>
                <a:gd name="connsiteX1" fmla="*/ 551180 w 1910080"/>
                <a:gd name="connsiteY1" fmla="*/ 5080 h 1049020"/>
                <a:gd name="connsiteX2" fmla="*/ 1432560 w 1910080"/>
                <a:gd name="connsiteY2" fmla="*/ 0 h 1049020"/>
                <a:gd name="connsiteX3" fmla="*/ 1910080 w 1910080"/>
                <a:gd name="connsiteY3" fmla="*/ 1049020 h 1049020"/>
                <a:gd name="connsiteX4" fmla="*/ 0 w 1910080"/>
                <a:gd name="connsiteY4" fmla="*/ 1026160 h 1049020"/>
                <a:gd name="connsiteX0" fmla="*/ 0 w 1965960"/>
                <a:gd name="connsiteY0" fmla="*/ 1026160 h 1043940"/>
                <a:gd name="connsiteX1" fmla="*/ 551180 w 1965960"/>
                <a:gd name="connsiteY1" fmla="*/ 5080 h 1043940"/>
                <a:gd name="connsiteX2" fmla="*/ 1432560 w 1965960"/>
                <a:gd name="connsiteY2" fmla="*/ 0 h 1043940"/>
                <a:gd name="connsiteX3" fmla="*/ 1965960 w 1965960"/>
                <a:gd name="connsiteY3" fmla="*/ 1043940 h 1043940"/>
                <a:gd name="connsiteX4" fmla="*/ 0 w 1965960"/>
                <a:gd name="connsiteY4" fmla="*/ 1026160 h 1043940"/>
                <a:gd name="connsiteX0" fmla="*/ 0 w 1965960"/>
                <a:gd name="connsiteY0" fmla="*/ 1026160 h 1043940"/>
                <a:gd name="connsiteX1" fmla="*/ 551180 w 1965960"/>
                <a:gd name="connsiteY1" fmla="*/ 5080 h 1043940"/>
                <a:gd name="connsiteX2" fmla="*/ 1432560 w 1965960"/>
                <a:gd name="connsiteY2" fmla="*/ 0 h 1043940"/>
                <a:gd name="connsiteX3" fmla="*/ 1965960 w 1965960"/>
                <a:gd name="connsiteY3" fmla="*/ 1043940 h 1043940"/>
                <a:gd name="connsiteX4" fmla="*/ 0 w 1965960"/>
                <a:gd name="connsiteY4" fmla="*/ 1026160 h 1043940"/>
                <a:gd name="connsiteX0" fmla="*/ 0 w 1965960"/>
                <a:gd name="connsiteY0" fmla="*/ 1026160 h 1043940"/>
                <a:gd name="connsiteX1" fmla="*/ 551180 w 1965960"/>
                <a:gd name="connsiteY1" fmla="*/ 5080 h 1043940"/>
                <a:gd name="connsiteX2" fmla="*/ 1432560 w 1965960"/>
                <a:gd name="connsiteY2" fmla="*/ 0 h 1043940"/>
                <a:gd name="connsiteX3" fmla="*/ 1965960 w 1965960"/>
                <a:gd name="connsiteY3" fmla="*/ 1043940 h 1043940"/>
                <a:gd name="connsiteX4" fmla="*/ 0 w 1965960"/>
                <a:gd name="connsiteY4" fmla="*/ 1026160 h 1043940"/>
                <a:gd name="connsiteX0" fmla="*/ 0 w 1965960"/>
                <a:gd name="connsiteY0" fmla="*/ 1026160 h 1084247"/>
                <a:gd name="connsiteX1" fmla="*/ 551180 w 1965960"/>
                <a:gd name="connsiteY1" fmla="*/ 5080 h 1084247"/>
                <a:gd name="connsiteX2" fmla="*/ 1432560 w 1965960"/>
                <a:gd name="connsiteY2" fmla="*/ 0 h 1084247"/>
                <a:gd name="connsiteX3" fmla="*/ 1965960 w 1965960"/>
                <a:gd name="connsiteY3" fmla="*/ 1043940 h 1084247"/>
                <a:gd name="connsiteX4" fmla="*/ 0 w 1965960"/>
                <a:gd name="connsiteY4" fmla="*/ 1026160 h 1084247"/>
                <a:gd name="connsiteX0" fmla="*/ 0 w 1965960"/>
                <a:gd name="connsiteY0" fmla="*/ 1026160 h 1112386"/>
                <a:gd name="connsiteX1" fmla="*/ 551180 w 1965960"/>
                <a:gd name="connsiteY1" fmla="*/ 5080 h 1112386"/>
                <a:gd name="connsiteX2" fmla="*/ 1432560 w 1965960"/>
                <a:gd name="connsiteY2" fmla="*/ 0 h 1112386"/>
                <a:gd name="connsiteX3" fmla="*/ 1965960 w 1965960"/>
                <a:gd name="connsiteY3" fmla="*/ 1043940 h 1112386"/>
                <a:gd name="connsiteX4" fmla="*/ 0 w 1965960"/>
                <a:gd name="connsiteY4" fmla="*/ 1026160 h 1112386"/>
                <a:gd name="connsiteX0" fmla="*/ 0 w 1965960"/>
                <a:gd name="connsiteY0" fmla="*/ 1026160 h 1145222"/>
                <a:gd name="connsiteX1" fmla="*/ 551180 w 1965960"/>
                <a:gd name="connsiteY1" fmla="*/ 5080 h 1145222"/>
                <a:gd name="connsiteX2" fmla="*/ 1432560 w 1965960"/>
                <a:gd name="connsiteY2" fmla="*/ 0 h 1145222"/>
                <a:gd name="connsiteX3" fmla="*/ 1965960 w 1965960"/>
                <a:gd name="connsiteY3" fmla="*/ 1043940 h 1145222"/>
                <a:gd name="connsiteX4" fmla="*/ 0 w 1965960"/>
                <a:gd name="connsiteY4" fmla="*/ 1026160 h 1145222"/>
                <a:gd name="connsiteX0" fmla="*/ 0 w 1965960"/>
                <a:gd name="connsiteY0" fmla="*/ 1026160 h 1155148"/>
                <a:gd name="connsiteX1" fmla="*/ 551180 w 1965960"/>
                <a:gd name="connsiteY1" fmla="*/ 5080 h 1155148"/>
                <a:gd name="connsiteX2" fmla="*/ 1432560 w 1965960"/>
                <a:gd name="connsiteY2" fmla="*/ 0 h 1155148"/>
                <a:gd name="connsiteX3" fmla="*/ 1965960 w 1965960"/>
                <a:gd name="connsiteY3" fmla="*/ 1043940 h 1155148"/>
                <a:gd name="connsiteX4" fmla="*/ 0 w 1965960"/>
                <a:gd name="connsiteY4" fmla="*/ 1026160 h 1155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5960" h="1155148">
                  <a:moveTo>
                    <a:pt x="0" y="1026160"/>
                  </a:moveTo>
                  <a:cubicBezTo>
                    <a:pt x="485987" y="711200"/>
                    <a:pt x="583353" y="421640"/>
                    <a:pt x="551180" y="5080"/>
                  </a:cubicBezTo>
                  <a:lnTo>
                    <a:pt x="1432560" y="0"/>
                  </a:lnTo>
                  <a:cubicBezTo>
                    <a:pt x="1383453" y="565573"/>
                    <a:pt x="1562947" y="780627"/>
                    <a:pt x="1965960" y="1043940"/>
                  </a:cubicBezTo>
                  <a:cubicBezTo>
                    <a:pt x="1333500" y="1177713"/>
                    <a:pt x="591820" y="1212427"/>
                    <a:pt x="0" y="1026160"/>
                  </a:cubicBezTo>
                  <a:close/>
                </a:path>
              </a:pathLst>
            </a:custGeom>
            <a:solidFill>
              <a:srgbClr val="D666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78FE274-31CE-F6AA-893B-90DBC5B1645B}"/>
                </a:ext>
              </a:extLst>
            </p:cNvPr>
            <p:cNvSpPr/>
            <p:nvPr/>
          </p:nvSpPr>
          <p:spPr>
            <a:xfrm>
              <a:off x="5052060" y="3896360"/>
              <a:ext cx="1330960" cy="995680"/>
            </a:xfrm>
            <a:custGeom>
              <a:avLst/>
              <a:gdLst>
                <a:gd name="connsiteX0" fmla="*/ 0 w 1330960"/>
                <a:gd name="connsiteY0" fmla="*/ 0 h 995680"/>
                <a:gd name="connsiteX1" fmla="*/ 1330960 w 1330960"/>
                <a:gd name="connsiteY1" fmla="*/ 995680 h 995680"/>
                <a:gd name="connsiteX2" fmla="*/ 881380 w 1330960"/>
                <a:gd name="connsiteY2" fmla="*/ 15240 h 995680"/>
                <a:gd name="connsiteX3" fmla="*/ 0 w 1330960"/>
                <a:gd name="connsiteY3" fmla="*/ 0 h 995680"/>
                <a:gd name="connsiteX0" fmla="*/ 0 w 1330960"/>
                <a:gd name="connsiteY0" fmla="*/ 0 h 995680"/>
                <a:gd name="connsiteX1" fmla="*/ 1330960 w 1330960"/>
                <a:gd name="connsiteY1" fmla="*/ 995680 h 995680"/>
                <a:gd name="connsiteX2" fmla="*/ 881380 w 1330960"/>
                <a:gd name="connsiteY2" fmla="*/ 15240 h 995680"/>
                <a:gd name="connsiteX3" fmla="*/ 0 w 1330960"/>
                <a:gd name="connsiteY3" fmla="*/ 0 h 995680"/>
                <a:gd name="connsiteX0" fmla="*/ 0 w 1330960"/>
                <a:gd name="connsiteY0" fmla="*/ 0 h 995680"/>
                <a:gd name="connsiteX1" fmla="*/ 1330960 w 1330960"/>
                <a:gd name="connsiteY1" fmla="*/ 995680 h 995680"/>
                <a:gd name="connsiteX2" fmla="*/ 881380 w 1330960"/>
                <a:gd name="connsiteY2" fmla="*/ 15240 h 995680"/>
                <a:gd name="connsiteX3" fmla="*/ 0 w 1330960"/>
                <a:gd name="connsiteY3" fmla="*/ 0 h 995680"/>
                <a:gd name="connsiteX0" fmla="*/ 0 w 1330960"/>
                <a:gd name="connsiteY0" fmla="*/ 0 h 995680"/>
                <a:gd name="connsiteX1" fmla="*/ 1330960 w 1330960"/>
                <a:gd name="connsiteY1" fmla="*/ 995680 h 995680"/>
                <a:gd name="connsiteX2" fmla="*/ 881380 w 1330960"/>
                <a:gd name="connsiteY2" fmla="*/ 15240 h 995680"/>
                <a:gd name="connsiteX3" fmla="*/ 0 w 1330960"/>
                <a:gd name="connsiteY3" fmla="*/ 0 h 995680"/>
                <a:gd name="connsiteX0" fmla="*/ 0 w 1330960"/>
                <a:gd name="connsiteY0" fmla="*/ 0 h 995680"/>
                <a:gd name="connsiteX1" fmla="*/ 1330960 w 1330960"/>
                <a:gd name="connsiteY1" fmla="*/ 995680 h 995680"/>
                <a:gd name="connsiteX2" fmla="*/ 881380 w 1330960"/>
                <a:gd name="connsiteY2" fmla="*/ 15240 h 995680"/>
                <a:gd name="connsiteX3" fmla="*/ 0 w 1330960"/>
                <a:gd name="connsiteY3" fmla="*/ 0 h 995680"/>
                <a:gd name="connsiteX0" fmla="*/ 0 w 1330960"/>
                <a:gd name="connsiteY0" fmla="*/ 0 h 995680"/>
                <a:gd name="connsiteX1" fmla="*/ 1330960 w 1330960"/>
                <a:gd name="connsiteY1" fmla="*/ 995680 h 995680"/>
                <a:gd name="connsiteX2" fmla="*/ 881380 w 1330960"/>
                <a:gd name="connsiteY2" fmla="*/ 15240 h 995680"/>
                <a:gd name="connsiteX3" fmla="*/ 0 w 1330960"/>
                <a:gd name="connsiteY3" fmla="*/ 0 h 995680"/>
                <a:gd name="connsiteX0" fmla="*/ 0 w 1330960"/>
                <a:gd name="connsiteY0" fmla="*/ 0 h 995680"/>
                <a:gd name="connsiteX1" fmla="*/ 1330960 w 1330960"/>
                <a:gd name="connsiteY1" fmla="*/ 995680 h 995680"/>
                <a:gd name="connsiteX2" fmla="*/ 881380 w 1330960"/>
                <a:gd name="connsiteY2" fmla="*/ 15240 h 995680"/>
                <a:gd name="connsiteX3" fmla="*/ 0 w 1330960"/>
                <a:gd name="connsiteY3" fmla="*/ 0 h 995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0960" h="995680">
                  <a:moveTo>
                    <a:pt x="0" y="0"/>
                  </a:moveTo>
                  <a:cubicBezTo>
                    <a:pt x="1693" y="905933"/>
                    <a:pt x="945727" y="986367"/>
                    <a:pt x="1330960" y="995680"/>
                  </a:cubicBezTo>
                  <a:cubicBezTo>
                    <a:pt x="922020" y="765387"/>
                    <a:pt x="855980" y="372533"/>
                    <a:pt x="881380" y="152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F58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Face Shadow">
            <a:extLst>
              <a:ext uri="{FF2B5EF4-FFF2-40B4-BE49-F238E27FC236}">
                <a16:creationId xmlns:a16="http://schemas.microsoft.com/office/drawing/2014/main" id="{A329D3F4-BE6F-D2AA-4A4E-D771DA3218FA}"/>
              </a:ext>
            </a:extLst>
          </p:cNvPr>
          <p:cNvSpPr/>
          <p:nvPr/>
        </p:nvSpPr>
        <p:spPr>
          <a:xfrm>
            <a:off x="5306424" y="3878003"/>
            <a:ext cx="1231837" cy="247097"/>
          </a:xfrm>
          <a:custGeom>
            <a:avLst/>
            <a:gdLst>
              <a:gd name="connsiteX0" fmla="*/ 0 w 1068705"/>
              <a:gd name="connsiteY0" fmla="*/ 0 h 236220"/>
              <a:gd name="connsiteX1" fmla="*/ 1068705 w 1068705"/>
              <a:gd name="connsiteY1" fmla="*/ 0 h 236220"/>
              <a:gd name="connsiteX2" fmla="*/ 552450 w 1068705"/>
              <a:gd name="connsiteY2" fmla="*/ 236220 h 236220"/>
              <a:gd name="connsiteX3" fmla="*/ 0 w 1068705"/>
              <a:gd name="connsiteY3" fmla="*/ 0 h 236220"/>
              <a:gd name="connsiteX0" fmla="*/ 0 w 1068705"/>
              <a:gd name="connsiteY0" fmla="*/ 0 h 236220"/>
              <a:gd name="connsiteX1" fmla="*/ 1068705 w 1068705"/>
              <a:gd name="connsiteY1" fmla="*/ 0 h 236220"/>
              <a:gd name="connsiteX2" fmla="*/ 552450 w 1068705"/>
              <a:gd name="connsiteY2" fmla="*/ 236220 h 236220"/>
              <a:gd name="connsiteX3" fmla="*/ 0 w 1068705"/>
              <a:gd name="connsiteY3" fmla="*/ 0 h 236220"/>
              <a:gd name="connsiteX0" fmla="*/ 0 w 1068705"/>
              <a:gd name="connsiteY0" fmla="*/ 0 h 236220"/>
              <a:gd name="connsiteX1" fmla="*/ 1068705 w 1068705"/>
              <a:gd name="connsiteY1" fmla="*/ 0 h 236220"/>
              <a:gd name="connsiteX2" fmla="*/ 552450 w 1068705"/>
              <a:gd name="connsiteY2" fmla="*/ 236220 h 236220"/>
              <a:gd name="connsiteX3" fmla="*/ 0 w 1068705"/>
              <a:gd name="connsiteY3" fmla="*/ 0 h 236220"/>
              <a:gd name="connsiteX0" fmla="*/ 0 w 1068705"/>
              <a:gd name="connsiteY0" fmla="*/ 0 h 236220"/>
              <a:gd name="connsiteX1" fmla="*/ 1068705 w 1068705"/>
              <a:gd name="connsiteY1" fmla="*/ 0 h 236220"/>
              <a:gd name="connsiteX2" fmla="*/ 552450 w 1068705"/>
              <a:gd name="connsiteY2" fmla="*/ 236220 h 236220"/>
              <a:gd name="connsiteX3" fmla="*/ 0 w 1068705"/>
              <a:gd name="connsiteY3" fmla="*/ 0 h 236220"/>
              <a:gd name="connsiteX0" fmla="*/ 0 w 1068705"/>
              <a:gd name="connsiteY0" fmla="*/ 0 h 236220"/>
              <a:gd name="connsiteX1" fmla="*/ 1068705 w 1068705"/>
              <a:gd name="connsiteY1" fmla="*/ 0 h 236220"/>
              <a:gd name="connsiteX2" fmla="*/ 552450 w 1068705"/>
              <a:gd name="connsiteY2" fmla="*/ 236220 h 236220"/>
              <a:gd name="connsiteX3" fmla="*/ 0 w 1068705"/>
              <a:gd name="connsiteY3" fmla="*/ 0 h 236220"/>
              <a:gd name="connsiteX0" fmla="*/ 0 w 1068705"/>
              <a:gd name="connsiteY0" fmla="*/ 0 h 226695"/>
              <a:gd name="connsiteX1" fmla="*/ 1068705 w 1068705"/>
              <a:gd name="connsiteY1" fmla="*/ 0 h 226695"/>
              <a:gd name="connsiteX2" fmla="*/ 554355 w 1068705"/>
              <a:gd name="connsiteY2" fmla="*/ 226695 h 226695"/>
              <a:gd name="connsiteX3" fmla="*/ 0 w 1068705"/>
              <a:gd name="connsiteY3" fmla="*/ 0 h 226695"/>
              <a:gd name="connsiteX0" fmla="*/ 0 w 1068705"/>
              <a:gd name="connsiteY0" fmla="*/ 0 h 226695"/>
              <a:gd name="connsiteX1" fmla="*/ 1068705 w 1068705"/>
              <a:gd name="connsiteY1" fmla="*/ 0 h 226695"/>
              <a:gd name="connsiteX2" fmla="*/ 554355 w 1068705"/>
              <a:gd name="connsiteY2" fmla="*/ 226695 h 226695"/>
              <a:gd name="connsiteX3" fmla="*/ 0 w 1068705"/>
              <a:gd name="connsiteY3" fmla="*/ 0 h 226695"/>
              <a:gd name="connsiteX0" fmla="*/ 0 w 1068705"/>
              <a:gd name="connsiteY0" fmla="*/ 0 h 226695"/>
              <a:gd name="connsiteX1" fmla="*/ 1068705 w 1068705"/>
              <a:gd name="connsiteY1" fmla="*/ 0 h 226695"/>
              <a:gd name="connsiteX2" fmla="*/ 554355 w 1068705"/>
              <a:gd name="connsiteY2" fmla="*/ 226695 h 226695"/>
              <a:gd name="connsiteX3" fmla="*/ 0 w 1068705"/>
              <a:gd name="connsiteY3" fmla="*/ 0 h 226695"/>
              <a:gd name="connsiteX0" fmla="*/ 0 w 1068705"/>
              <a:gd name="connsiteY0" fmla="*/ 0 h 193675"/>
              <a:gd name="connsiteX1" fmla="*/ 1068705 w 1068705"/>
              <a:gd name="connsiteY1" fmla="*/ 0 h 193675"/>
              <a:gd name="connsiteX2" fmla="*/ 0 w 1068705"/>
              <a:gd name="connsiteY2" fmla="*/ 0 h 193675"/>
              <a:gd name="connsiteX0" fmla="*/ 0 w 1068705"/>
              <a:gd name="connsiteY0" fmla="*/ 0 h 209799"/>
              <a:gd name="connsiteX1" fmla="*/ 1068705 w 1068705"/>
              <a:gd name="connsiteY1" fmla="*/ 0 h 209799"/>
              <a:gd name="connsiteX2" fmla="*/ 0 w 1068705"/>
              <a:gd name="connsiteY2" fmla="*/ 0 h 209799"/>
              <a:gd name="connsiteX0" fmla="*/ 0 w 1068705"/>
              <a:gd name="connsiteY0" fmla="*/ 0 h 219458"/>
              <a:gd name="connsiteX1" fmla="*/ 1068705 w 1068705"/>
              <a:gd name="connsiteY1" fmla="*/ 0 h 219458"/>
              <a:gd name="connsiteX2" fmla="*/ 0 w 1068705"/>
              <a:gd name="connsiteY2" fmla="*/ 0 h 219458"/>
              <a:gd name="connsiteX0" fmla="*/ 0 w 1068705"/>
              <a:gd name="connsiteY0" fmla="*/ 0 h 223245"/>
              <a:gd name="connsiteX1" fmla="*/ 1068705 w 1068705"/>
              <a:gd name="connsiteY1" fmla="*/ 0 h 223245"/>
              <a:gd name="connsiteX2" fmla="*/ 0 w 1068705"/>
              <a:gd name="connsiteY2" fmla="*/ 0 h 223245"/>
              <a:gd name="connsiteX0" fmla="*/ 0 w 1068705"/>
              <a:gd name="connsiteY0" fmla="*/ 0 h 223245"/>
              <a:gd name="connsiteX1" fmla="*/ 1068705 w 1068705"/>
              <a:gd name="connsiteY1" fmla="*/ 0 h 223245"/>
              <a:gd name="connsiteX2" fmla="*/ 0 w 1068705"/>
              <a:gd name="connsiteY2" fmla="*/ 0 h 223245"/>
              <a:gd name="connsiteX0" fmla="*/ 0 w 1068705"/>
              <a:gd name="connsiteY0" fmla="*/ 0 h 223245"/>
              <a:gd name="connsiteX1" fmla="*/ 1068705 w 1068705"/>
              <a:gd name="connsiteY1" fmla="*/ 0 h 223245"/>
              <a:gd name="connsiteX2" fmla="*/ 0 w 1068705"/>
              <a:gd name="connsiteY2" fmla="*/ 0 h 223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8705" h="223245">
                <a:moveTo>
                  <a:pt x="0" y="0"/>
                </a:moveTo>
                <a:cubicBezTo>
                  <a:pt x="355860" y="310079"/>
                  <a:pt x="805786" y="284977"/>
                  <a:pt x="1068705" y="0"/>
                </a:cubicBezTo>
                <a:cubicBezTo>
                  <a:pt x="728711" y="255067"/>
                  <a:pt x="266910" y="192856"/>
                  <a:pt x="0" y="0"/>
                </a:cubicBezTo>
                <a:close/>
              </a:path>
            </a:pathLst>
          </a:custGeom>
          <a:solidFill>
            <a:srgbClr val="000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0" name="Right Ear">
            <a:extLst>
              <a:ext uri="{FF2B5EF4-FFF2-40B4-BE49-F238E27FC236}">
                <a16:creationId xmlns:a16="http://schemas.microsoft.com/office/drawing/2014/main" id="{717BF1EC-C38B-0556-C7CF-09C3BB3AF189}"/>
              </a:ext>
            </a:extLst>
          </p:cNvPr>
          <p:cNvGrpSpPr/>
          <p:nvPr/>
        </p:nvGrpSpPr>
        <p:grpSpPr>
          <a:xfrm>
            <a:off x="6996747" y="2410602"/>
            <a:ext cx="363470" cy="712557"/>
            <a:chOff x="6269230" y="2877253"/>
            <a:chExt cx="295902" cy="591398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A2CB266-1EF0-8C91-F912-25E227506BDE}"/>
                </a:ext>
              </a:extLst>
            </p:cNvPr>
            <p:cNvSpPr/>
            <p:nvPr/>
          </p:nvSpPr>
          <p:spPr>
            <a:xfrm rot="263071" flipH="1" flipV="1">
              <a:off x="6269230" y="2877253"/>
              <a:ext cx="295902" cy="591398"/>
            </a:xfrm>
            <a:custGeom>
              <a:avLst/>
              <a:gdLst>
                <a:gd name="connsiteX0" fmla="*/ 220980 w 251460"/>
                <a:gd name="connsiteY0" fmla="*/ 0 h 596265"/>
                <a:gd name="connsiteX1" fmla="*/ 72390 w 251460"/>
                <a:gd name="connsiteY1" fmla="*/ 133350 h 596265"/>
                <a:gd name="connsiteX2" fmla="*/ 0 w 251460"/>
                <a:gd name="connsiteY2" fmla="*/ 388620 h 596265"/>
                <a:gd name="connsiteX3" fmla="*/ 40005 w 251460"/>
                <a:gd name="connsiteY3" fmla="*/ 556260 h 596265"/>
                <a:gd name="connsiteX4" fmla="*/ 110490 w 251460"/>
                <a:gd name="connsiteY4" fmla="*/ 596265 h 596265"/>
                <a:gd name="connsiteX5" fmla="*/ 251460 w 251460"/>
                <a:gd name="connsiteY5" fmla="*/ 531495 h 596265"/>
                <a:gd name="connsiteX6" fmla="*/ 220980 w 251460"/>
                <a:gd name="connsiteY6" fmla="*/ 0 h 596265"/>
                <a:gd name="connsiteX0" fmla="*/ 220980 w 251460"/>
                <a:gd name="connsiteY0" fmla="*/ 0 h 596265"/>
                <a:gd name="connsiteX1" fmla="*/ 0 w 251460"/>
                <a:gd name="connsiteY1" fmla="*/ 388620 h 596265"/>
                <a:gd name="connsiteX2" fmla="*/ 40005 w 251460"/>
                <a:gd name="connsiteY2" fmla="*/ 556260 h 596265"/>
                <a:gd name="connsiteX3" fmla="*/ 110490 w 251460"/>
                <a:gd name="connsiteY3" fmla="*/ 596265 h 596265"/>
                <a:gd name="connsiteX4" fmla="*/ 251460 w 251460"/>
                <a:gd name="connsiteY4" fmla="*/ 531495 h 596265"/>
                <a:gd name="connsiteX5" fmla="*/ 220980 w 251460"/>
                <a:gd name="connsiteY5" fmla="*/ 0 h 596265"/>
                <a:gd name="connsiteX0" fmla="*/ 220980 w 251460"/>
                <a:gd name="connsiteY0" fmla="*/ 0 h 596265"/>
                <a:gd name="connsiteX1" fmla="*/ 0 w 251460"/>
                <a:gd name="connsiteY1" fmla="*/ 388620 h 596265"/>
                <a:gd name="connsiteX2" fmla="*/ 40005 w 251460"/>
                <a:gd name="connsiteY2" fmla="*/ 556260 h 596265"/>
                <a:gd name="connsiteX3" fmla="*/ 110490 w 251460"/>
                <a:gd name="connsiteY3" fmla="*/ 596265 h 596265"/>
                <a:gd name="connsiteX4" fmla="*/ 251460 w 251460"/>
                <a:gd name="connsiteY4" fmla="*/ 531495 h 596265"/>
                <a:gd name="connsiteX5" fmla="*/ 220980 w 251460"/>
                <a:gd name="connsiteY5" fmla="*/ 0 h 596265"/>
                <a:gd name="connsiteX0" fmla="*/ 220980 w 251460"/>
                <a:gd name="connsiteY0" fmla="*/ 0 h 596265"/>
                <a:gd name="connsiteX1" fmla="*/ 0 w 251460"/>
                <a:gd name="connsiteY1" fmla="*/ 388620 h 596265"/>
                <a:gd name="connsiteX2" fmla="*/ 40005 w 251460"/>
                <a:gd name="connsiteY2" fmla="*/ 556260 h 596265"/>
                <a:gd name="connsiteX3" fmla="*/ 110490 w 251460"/>
                <a:gd name="connsiteY3" fmla="*/ 596265 h 596265"/>
                <a:gd name="connsiteX4" fmla="*/ 251460 w 251460"/>
                <a:gd name="connsiteY4" fmla="*/ 531495 h 596265"/>
                <a:gd name="connsiteX5" fmla="*/ 220980 w 251460"/>
                <a:gd name="connsiteY5" fmla="*/ 0 h 596265"/>
                <a:gd name="connsiteX0" fmla="*/ 220980 w 251460"/>
                <a:gd name="connsiteY0" fmla="*/ 0 h 596265"/>
                <a:gd name="connsiteX1" fmla="*/ 0 w 251460"/>
                <a:gd name="connsiteY1" fmla="*/ 388620 h 596265"/>
                <a:gd name="connsiteX2" fmla="*/ 110490 w 251460"/>
                <a:gd name="connsiteY2" fmla="*/ 596265 h 596265"/>
                <a:gd name="connsiteX3" fmla="*/ 251460 w 251460"/>
                <a:gd name="connsiteY3" fmla="*/ 531495 h 596265"/>
                <a:gd name="connsiteX4" fmla="*/ 220980 w 251460"/>
                <a:gd name="connsiteY4" fmla="*/ 0 h 596265"/>
                <a:gd name="connsiteX0" fmla="*/ 220980 w 251460"/>
                <a:gd name="connsiteY0" fmla="*/ 0 h 531495"/>
                <a:gd name="connsiteX1" fmla="*/ 0 w 251460"/>
                <a:gd name="connsiteY1" fmla="*/ 388620 h 531495"/>
                <a:gd name="connsiteX2" fmla="*/ 251460 w 251460"/>
                <a:gd name="connsiteY2" fmla="*/ 531495 h 531495"/>
                <a:gd name="connsiteX3" fmla="*/ 220980 w 251460"/>
                <a:gd name="connsiteY3" fmla="*/ 0 h 531495"/>
                <a:gd name="connsiteX0" fmla="*/ 220980 w 251460"/>
                <a:gd name="connsiteY0" fmla="*/ 0 h 568165"/>
                <a:gd name="connsiteX1" fmla="*/ 0 w 251460"/>
                <a:gd name="connsiteY1" fmla="*/ 388620 h 568165"/>
                <a:gd name="connsiteX2" fmla="*/ 251460 w 251460"/>
                <a:gd name="connsiteY2" fmla="*/ 531495 h 568165"/>
                <a:gd name="connsiteX3" fmla="*/ 220980 w 251460"/>
                <a:gd name="connsiteY3" fmla="*/ 0 h 568165"/>
                <a:gd name="connsiteX0" fmla="*/ 220980 w 251460"/>
                <a:gd name="connsiteY0" fmla="*/ 0 h 591398"/>
                <a:gd name="connsiteX1" fmla="*/ 0 w 251460"/>
                <a:gd name="connsiteY1" fmla="*/ 388620 h 591398"/>
                <a:gd name="connsiteX2" fmla="*/ 251460 w 251460"/>
                <a:gd name="connsiteY2" fmla="*/ 531495 h 591398"/>
                <a:gd name="connsiteX3" fmla="*/ 220980 w 251460"/>
                <a:gd name="connsiteY3" fmla="*/ 0 h 591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60" h="591398">
                  <a:moveTo>
                    <a:pt x="220980" y="0"/>
                  </a:moveTo>
                  <a:cubicBezTo>
                    <a:pt x="133985" y="68580"/>
                    <a:pt x="26035" y="95250"/>
                    <a:pt x="0" y="388620"/>
                  </a:cubicBezTo>
                  <a:cubicBezTo>
                    <a:pt x="32385" y="581025"/>
                    <a:pt x="97155" y="653415"/>
                    <a:pt x="251460" y="531495"/>
                  </a:cubicBezTo>
                  <a:lnTo>
                    <a:pt x="220980" y="0"/>
                  </a:lnTo>
                  <a:close/>
                </a:path>
              </a:pathLst>
            </a:custGeom>
            <a:solidFill>
              <a:srgbClr val="E862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C933858-1726-D93D-BE9F-E452350E9DCD}"/>
                </a:ext>
              </a:extLst>
            </p:cNvPr>
            <p:cNvGrpSpPr/>
            <p:nvPr/>
          </p:nvGrpSpPr>
          <p:grpSpPr>
            <a:xfrm flipV="1">
              <a:off x="6305212" y="3006695"/>
              <a:ext cx="202438" cy="211906"/>
              <a:chOff x="6297422" y="3081175"/>
              <a:chExt cx="225436" cy="211906"/>
            </a:xfrm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7B9EDC7A-B512-DB12-A404-17ED2E360178}"/>
                  </a:ext>
                </a:extLst>
              </p:cNvPr>
              <p:cNvSpPr/>
              <p:nvPr/>
            </p:nvSpPr>
            <p:spPr>
              <a:xfrm rot="1382772" flipV="1">
                <a:off x="6323027" y="3081175"/>
                <a:ext cx="153286" cy="140970"/>
              </a:xfrm>
              <a:custGeom>
                <a:avLst/>
                <a:gdLst>
                  <a:gd name="connsiteX0" fmla="*/ 0 w 80010"/>
                  <a:gd name="connsiteY0" fmla="*/ 140970 h 140970"/>
                  <a:gd name="connsiteX1" fmla="*/ 80010 w 80010"/>
                  <a:gd name="connsiteY1" fmla="*/ 0 h 140970"/>
                  <a:gd name="connsiteX0" fmla="*/ 3676 w 83686"/>
                  <a:gd name="connsiteY0" fmla="*/ 140970 h 140970"/>
                  <a:gd name="connsiteX1" fmla="*/ 83686 w 83686"/>
                  <a:gd name="connsiteY1" fmla="*/ 0 h 140970"/>
                  <a:gd name="connsiteX0" fmla="*/ 4081 w 84091"/>
                  <a:gd name="connsiteY0" fmla="*/ 140970 h 140970"/>
                  <a:gd name="connsiteX1" fmla="*/ 84091 w 84091"/>
                  <a:gd name="connsiteY1" fmla="*/ 0 h 140970"/>
                  <a:gd name="connsiteX0" fmla="*/ 3829 w 83839"/>
                  <a:gd name="connsiteY0" fmla="*/ 140970 h 140970"/>
                  <a:gd name="connsiteX1" fmla="*/ 83839 w 83839"/>
                  <a:gd name="connsiteY1" fmla="*/ 0 h 140970"/>
                  <a:gd name="connsiteX0" fmla="*/ 412 w 80422"/>
                  <a:gd name="connsiteY0" fmla="*/ 140970 h 140970"/>
                  <a:gd name="connsiteX1" fmla="*/ 80422 w 80422"/>
                  <a:gd name="connsiteY1" fmla="*/ 0 h 140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0422" h="140970">
                    <a:moveTo>
                      <a:pt x="412" y="140970"/>
                    </a:moveTo>
                    <a:cubicBezTo>
                      <a:pt x="-5303" y="42545"/>
                      <a:pt x="49942" y="12700"/>
                      <a:pt x="80422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0DD0F785-DC3F-CF66-64B6-5F2F0DC81708}"/>
                  </a:ext>
                </a:extLst>
              </p:cNvPr>
              <p:cNvSpPr/>
              <p:nvPr/>
            </p:nvSpPr>
            <p:spPr>
              <a:xfrm rot="263071" flipV="1">
                <a:off x="6297422" y="3135773"/>
                <a:ext cx="225436" cy="157308"/>
              </a:xfrm>
              <a:custGeom>
                <a:avLst/>
                <a:gdLst>
                  <a:gd name="connsiteX0" fmla="*/ 0 w 253365"/>
                  <a:gd name="connsiteY0" fmla="*/ 0 h 156210"/>
                  <a:gd name="connsiteX1" fmla="*/ 253365 w 253365"/>
                  <a:gd name="connsiteY1" fmla="*/ 156210 h 156210"/>
                  <a:gd name="connsiteX0" fmla="*/ 0 w 245745"/>
                  <a:gd name="connsiteY0" fmla="*/ 0 h 156210"/>
                  <a:gd name="connsiteX1" fmla="*/ 245745 w 245745"/>
                  <a:gd name="connsiteY1" fmla="*/ 156210 h 156210"/>
                  <a:gd name="connsiteX0" fmla="*/ 0 w 245745"/>
                  <a:gd name="connsiteY0" fmla="*/ 0 h 156210"/>
                  <a:gd name="connsiteX1" fmla="*/ 245745 w 245745"/>
                  <a:gd name="connsiteY1" fmla="*/ 156210 h 156210"/>
                  <a:gd name="connsiteX0" fmla="*/ 0 w 245745"/>
                  <a:gd name="connsiteY0" fmla="*/ 1098 h 157308"/>
                  <a:gd name="connsiteX1" fmla="*/ 245745 w 245745"/>
                  <a:gd name="connsiteY1" fmla="*/ 157308 h 157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5745" h="157308">
                    <a:moveTo>
                      <a:pt x="0" y="1098"/>
                    </a:moveTo>
                    <a:cubicBezTo>
                      <a:pt x="101600" y="-7792"/>
                      <a:pt x="168910" y="36658"/>
                      <a:pt x="245745" y="157308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2" name="Left Ear">
            <a:extLst>
              <a:ext uri="{FF2B5EF4-FFF2-40B4-BE49-F238E27FC236}">
                <a16:creationId xmlns:a16="http://schemas.microsoft.com/office/drawing/2014/main" id="{3A592AF3-A76A-BFEA-ED99-7AF39F253CAE}"/>
              </a:ext>
            </a:extLst>
          </p:cNvPr>
          <p:cNvGrpSpPr/>
          <p:nvPr/>
        </p:nvGrpSpPr>
        <p:grpSpPr>
          <a:xfrm>
            <a:off x="4480704" y="2374561"/>
            <a:ext cx="448301" cy="731217"/>
            <a:chOff x="4326828" y="2847340"/>
            <a:chExt cx="364963" cy="606885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A2DFB4C-1420-FBC9-6C12-20ABB57B5609}"/>
                </a:ext>
              </a:extLst>
            </p:cNvPr>
            <p:cNvSpPr/>
            <p:nvPr/>
          </p:nvSpPr>
          <p:spPr>
            <a:xfrm>
              <a:off x="4326828" y="2847340"/>
              <a:ext cx="364963" cy="606885"/>
            </a:xfrm>
            <a:custGeom>
              <a:avLst/>
              <a:gdLst>
                <a:gd name="connsiteX0" fmla="*/ 119380 w 375920"/>
                <a:gd name="connsiteY0" fmla="*/ 0 h 601980"/>
                <a:gd name="connsiteX1" fmla="*/ 312420 w 375920"/>
                <a:gd name="connsiteY1" fmla="*/ 162560 h 601980"/>
                <a:gd name="connsiteX2" fmla="*/ 375920 w 375920"/>
                <a:gd name="connsiteY2" fmla="*/ 403860 h 601980"/>
                <a:gd name="connsiteX3" fmla="*/ 330200 w 375920"/>
                <a:gd name="connsiteY3" fmla="*/ 551180 h 601980"/>
                <a:gd name="connsiteX4" fmla="*/ 261620 w 375920"/>
                <a:gd name="connsiteY4" fmla="*/ 601980 h 601980"/>
                <a:gd name="connsiteX5" fmla="*/ 152400 w 375920"/>
                <a:gd name="connsiteY5" fmla="*/ 561340 h 601980"/>
                <a:gd name="connsiteX6" fmla="*/ 27940 w 375920"/>
                <a:gd name="connsiteY6" fmla="*/ 383540 h 601980"/>
                <a:gd name="connsiteX7" fmla="*/ 0 w 375920"/>
                <a:gd name="connsiteY7" fmla="*/ 223520 h 601980"/>
                <a:gd name="connsiteX8" fmla="*/ 33020 w 375920"/>
                <a:gd name="connsiteY8" fmla="*/ 81280 h 601980"/>
                <a:gd name="connsiteX9" fmla="*/ 119380 w 375920"/>
                <a:gd name="connsiteY9" fmla="*/ 0 h 601980"/>
                <a:gd name="connsiteX0" fmla="*/ 119380 w 375920"/>
                <a:gd name="connsiteY0" fmla="*/ 0 h 601980"/>
                <a:gd name="connsiteX1" fmla="*/ 312420 w 375920"/>
                <a:gd name="connsiteY1" fmla="*/ 162560 h 601980"/>
                <a:gd name="connsiteX2" fmla="*/ 375920 w 375920"/>
                <a:gd name="connsiteY2" fmla="*/ 403860 h 601980"/>
                <a:gd name="connsiteX3" fmla="*/ 330200 w 375920"/>
                <a:gd name="connsiteY3" fmla="*/ 551180 h 601980"/>
                <a:gd name="connsiteX4" fmla="*/ 261620 w 375920"/>
                <a:gd name="connsiteY4" fmla="*/ 601980 h 601980"/>
                <a:gd name="connsiteX5" fmla="*/ 152400 w 375920"/>
                <a:gd name="connsiteY5" fmla="*/ 561340 h 601980"/>
                <a:gd name="connsiteX6" fmla="*/ 27940 w 375920"/>
                <a:gd name="connsiteY6" fmla="*/ 383540 h 601980"/>
                <a:gd name="connsiteX7" fmla="*/ 0 w 375920"/>
                <a:gd name="connsiteY7" fmla="*/ 223520 h 601980"/>
                <a:gd name="connsiteX8" fmla="*/ 33020 w 375920"/>
                <a:gd name="connsiteY8" fmla="*/ 81280 h 601980"/>
                <a:gd name="connsiteX9" fmla="*/ 119380 w 375920"/>
                <a:gd name="connsiteY9" fmla="*/ 0 h 601980"/>
                <a:gd name="connsiteX0" fmla="*/ 119380 w 375920"/>
                <a:gd name="connsiteY0" fmla="*/ 0 h 601980"/>
                <a:gd name="connsiteX1" fmla="*/ 312420 w 375920"/>
                <a:gd name="connsiteY1" fmla="*/ 162560 h 601980"/>
                <a:gd name="connsiteX2" fmla="*/ 375920 w 375920"/>
                <a:gd name="connsiteY2" fmla="*/ 403860 h 601980"/>
                <a:gd name="connsiteX3" fmla="*/ 330200 w 375920"/>
                <a:gd name="connsiteY3" fmla="*/ 551180 h 601980"/>
                <a:gd name="connsiteX4" fmla="*/ 261620 w 375920"/>
                <a:gd name="connsiteY4" fmla="*/ 601980 h 601980"/>
                <a:gd name="connsiteX5" fmla="*/ 152400 w 375920"/>
                <a:gd name="connsiteY5" fmla="*/ 561340 h 601980"/>
                <a:gd name="connsiteX6" fmla="*/ 27940 w 375920"/>
                <a:gd name="connsiteY6" fmla="*/ 383540 h 601980"/>
                <a:gd name="connsiteX7" fmla="*/ 0 w 375920"/>
                <a:gd name="connsiteY7" fmla="*/ 223520 h 601980"/>
                <a:gd name="connsiteX8" fmla="*/ 33020 w 375920"/>
                <a:gd name="connsiteY8" fmla="*/ 81280 h 601980"/>
                <a:gd name="connsiteX9" fmla="*/ 119380 w 375920"/>
                <a:gd name="connsiteY9" fmla="*/ 0 h 601980"/>
                <a:gd name="connsiteX0" fmla="*/ 119380 w 375920"/>
                <a:gd name="connsiteY0" fmla="*/ 0 h 601980"/>
                <a:gd name="connsiteX1" fmla="*/ 312420 w 375920"/>
                <a:gd name="connsiteY1" fmla="*/ 162560 h 601980"/>
                <a:gd name="connsiteX2" fmla="*/ 375920 w 375920"/>
                <a:gd name="connsiteY2" fmla="*/ 403860 h 601980"/>
                <a:gd name="connsiteX3" fmla="*/ 261620 w 375920"/>
                <a:gd name="connsiteY3" fmla="*/ 601980 h 601980"/>
                <a:gd name="connsiteX4" fmla="*/ 152400 w 375920"/>
                <a:gd name="connsiteY4" fmla="*/ 561340 h 601980"/>
                <a:gd name="connsiteX5" fmla="*/ 27940 w 375920"/>
                <a:gd name="connsiteY5" fmla="*/ 383540 h 601980"/>
                <a:gd name="connsiteX6" fmla="*/ 0 w 375920"/>
                <a:gd name="connsiteY6" fmla="*/ 223520 h 601980"/>
                <a:gd name="connsiteX7" fmla="*/ 33020 w 375920"/>
                <a:gd name="connsiteY7" fmla="*/ 81280 h 601980"/>
                <a:gd name="connsiteX8" fmla="*/ 119380 w 375920"/>
                <a:gd name="connsiteY8" fmla="*/ 0 h 601980"/>
                <a:gd name="connsiteX0" fmla="*/ 119380 w 375920"/>
                <a:gd name="connsiteY0" fmla="*/ 0 h 601980"/>
                <a:gd name="connsiteX1" fmla="*/ 312420 w 375920"/>
                <a:gd name="connsiteY1" fmla="*/ 162560 h 601980"/>
                <a:gd name="connsiteX2" fmla="*/ 375920 w 375920"/>
                <a:gd name="connsiteY2" fmla="*/ 403860 h 601980"/>
                <a:gd name="connsiteX3" fmla="*/ 261620 w 375920"/>
                <a:gd name="connsiteY3" fmla="*/ 601980 h 601980"/>
                <a:gd name="connsiteX4" fmla="*/ 152400 w 375920"/>
                <a:gd name="connsiteY4" fmla="*/ 561340 h 601980"/>
                <a:gd name="connsiteX5" fmla="*/ 27940 w 375920"/>
                <a:gd name="connsiteY5" fmla="*/ 383540 h 601980"/>
                <a:gd name="connsiteX6" fmla="*/ 0 w 375920"/>
                <a:gd name="connsiteY6" fmla="*/ 223520 h 601980"/>
                <a:gd name="connsiteX7" fmla="*/ 33020 w 375920"/>
                <a:gd name="connsiteY7" fmla="*/ 81280 h 601980"/>
                <a:gd name="connsiteX8" fmla="*/ 119380 w 375920"/>
                <a:gd name="connsiteY8" fmla="*/ 0 h 601980"/>
                <a:gd name="connsiteX0" fmla="*/ 119380 w 312420"/>
                <a:gd name="connsiteY0" fmla="*/ 0 h 601980"/>
                <a:gd name="connsiteX1" fmla="*/ 312420 w 312420"/>
                <a:gd name="connsiteY1" fmla="*/ 162560 h 601980"/>
                <a:gd name="connsiteX2" fmla="*/ 261620 w 312420"/>
                <a:gd name="connsiteY2" fmla="*/ 601980 h 601980"/>
                <a:gd name="connsiteX3" fmla="*/ 152400 w 312420"/>
                <a:gd name="connsiteY3" fmla="*/ 561340 h 601980"/>
                <a:gd name="connsiteX4" fmla="*/ 27940 w 312420"/>
                <a:gd name="connsiteY4" fmla="*/ 383540 h 601980"/>
                <a:gd name="connsiteX5" fmla="*/ 0 w 312420"/>
                <a:gd name="connsiteY5" fmla="*/ 223520 h 601980"/>
                <a:gd name="connsiteX6" fmla="*/ 33020 w 312420"/>
                <a:gd name="connsiteY6" fmla="*/ 81280 h 601980"/>
                <a:gd name="connsiteX7" fmla="*/ 119380 w 312420"/>
                <a:gd name="connsiteY7" fmla="*/ 0 h 601980"/>
                <a:gd name="connsiteX0" fmla="*/ 119380 w 353586"/>
                <a:gd name="connsiteY0" fmla="*/ 0 h 601980"/>
                <a:gd name="connsiteX1" fmla="*/ 312420 w 353586"/>
                <a:gd name="connsiteY1" fmla="*/ 162560 h 601980"/>
                <a:gd name="connsiteX2" fmla="*/ 261620 w 353586"/>
                <a:gd name="connsiteY2" fmla="*/ 601980 h 601980"/>
                <a:gd name="connsiteX3" fmla="*/ 152400 w 353586"/>
                <a:gd name="connsiteY3" fmla="*/ 561340 h 601980"/>
                <a:gd name="connsiteX4" fmla="*/ 27940 w 353586"/>
                <a:gd name="connsiteY4" fmla="*/ 383540 h 601980"/>
                <a:gd name="connsiteX5" fmla="*/ 0 w 353586"/>
                <a:gd name="connsiteY5" fmla="*/ 223520 h 601980"/>
                <a:gd name="connsiteX6" fmla="*/ 33020 w 353586"/>
                <a:gd name="connsiteY6" fmla="*/ 81280 h 601980"/>
                <a:gd name="connsiteX7" fmla="*/ 119380 w 353586"/>
                <a:gd name="connsiteY7" fmla="*/ 0 h 601980"/>
                <a:gd name="connsiteX0" fmla="*/ 119380 w 368712"/>
                <a:gd name="connsiteY0" fmla="*/ 0 h 601980"/>
                <a:gd name="connsiteX1" fmla="*/ 312420 w 368712"/>
                <a:gd name="connsiteY1" fmla="*/ 162560 h 601980"/>
                <a:gd name="connsiteX2" fmla="*/ 261620 w 368712"/>
                <a:gd name="connsiteY2" fmla="*/ 601980 h 601980"/>
                <a:gd name="connsiteX3" fmla="*/ 152400 w 368712"/>
                <a:gd name="connsiteY3" fmla="*/ 561340 h 601980"/>
                <a:gd name="connsiteX4" fmla="*/ 27940 w 368712"/>
                <a:gd name="connsiteY4" fmla="*/ 383540 h 601980"/>
                <a:gd name="connsiteX5" fmla="*/ 0 w 368712"/>
                <a:gd name="connsiteY5" fmla="*/ 223520 h 601980"/>
                <a:gd name="connsiteX6" fmla="*/ 33020 w 368712"/>
                <a:gd name="connsiteY6" fmla="*/ 81280 h 601980"/>
                <a:gd name="connsiteX7" fmla="*/ 119380 w 368712"/>
                <a:gd name="connsiteY7" fmla="*/ 0 h 601980"/>
                <a:gd name="connsiteX0" fmla="*/ 119380 w 368712"/>
                <a:gd name="connsiteY0" fmla="*/ 0 h 601980"/>
                <a:gd name="connsiteX1" fmla="*/ 312420 w 368712"/>
                <a:gd name="connsiteY1" fmla="*/ 162560 h 601980"/>
                <a:gd name="connsiteX2" fmla="*/ 261620 w 368712"/>
                <a:gd name="connsiteY2" fmla="*/ 601980 h 601980"/>
                <a:gd name="connsiteX3" fmla="*/ 27940 w 368712"/>
                <a:gd name="connsiteY3" fmla="*/ 383540 h 601980"/>
                <a:gd name="connsiteX4" fmla="*/ 0 w 368712"/>
                <a:gd name="connsiteY4" fmla="*/ 223520 h 601980"/>
                <a:gd name="connsiteX5" fmla="*/ 33020 w 368712"/>
                <a:gd name="connsiteY5" fmla="*/ 81280 h 601980"/>
                <a:gd name="connsiteX6" fmla="*/ 119380 w 368712"/>
                <a:gd name="connsiteY6" fmla="*/ 0 h 601980"/>
                <a:gd name="connsiteX0" fmla="*/ 119380 w 368712"/>
                <a:gd name="connsiteY0" fmla="*/ 0 h 601980"/>
                <a:gd name="connsiteX1" fmla="*/ 312420 w 368712"/>
                <a:gd name="connsiteY1" fmla="*/ 162560 h 601980"/>
                <a:gd name="connsiteX2" fmla="*/ 261620 w 368712"/>
                <a:gd name="connsiteY2" fmla="*/ 601980 h 601980"/>
                <a:gd name="connsiteX3" fmla="*/ 0 w 368712"/>
                <a:gd name="connsiteY3" fmla="*/ 223520 h 601980"/>
                <a:gd name="connsiteX4" fmla="*/ 33020 w 368712"/>
                <a:gd name="connsiteY4" fmla="*/ 81280 h 601980"/>
                <a:gd name="connsiteX5" fmla="*/ 119380 w 368712"/>
                <a:gd name="connsiteY5" fmla="*/ 0 h 601980"/>
                <a:gd name="connsiteX0" fmla="*/ 86360 w 335692"/>
                <a:gd name="connsiteY0" fmla="*/ 0 h 601980"/>
                <a:gd name="connsiteX1" fmla="*/ 279400 w 335692"/>
                <a:gd name="connsiteY1" fmla="*/ 162560 h 601980"/>
                <a:gd name="connsiteX2" fmla="*/ 228600 w 335692"/>
                <a:gd name="connsiteY2" fmla="*/ 601980 h 601980"/>
                <a:gd name="connsiteX3" fmla="*/ 0 w 335692"/>
                <a:gd name="connsiteY3" fmla="*/ 81280 h 601980"/>
                <a:gd name="connsiteX4" fmla="*/ 86360 w 335692"/>
                <a:gd name="connsiteY4" fmla="*/ 0 h 601980"/>
                <a:gd name="connsiteX0" fmla="*/ 0 w 249332"/>
                <a:gd name="connsiteY0" fmla="*/ 0 h 601980"/>
                <a:gd name="connsiteX1" fmla="*/ 193040 w 249332"/>
                <a:gd name="connsiteY1" fmla="*/ 162560 h 601980"/>
                <a:gd name="connsiteX2" fmla="*/ 142240 w 249332"/>
                <a:gd name="connsiteY2" fmla="*/ 601980 h 601980"/>
                <a:gd name="connsiteX3" fmla="*/ 0 w 249332"/>
                <a:gd name="connsiteY3" fmla="*/ 0 h 601980"/>
                <a:gd name="connsiteX0" fmla="*/ 107141 w 356473"/>
                <a:gd name="connsiteY0" fmla="*/ 0 h 601980"/>
                <a:gd name="connsiteX1" fmla="*/ 300181 w 356473"/>
                <a:gd name="connsiteY1" fmla="*/ 162560 h 601980"/>
                <a:gd name="connsiteX2" fmla="*/ 249381 w 356473"/>
                <a:gd name="connsiteY2" fmla="*/ 601980 h 601980"/>
                <a:gd name="connsiteX3" fmla="*/ 107141 w 356473"/>
                <a:gd name="connsiteY3" fmla="*/ 0 h 601980"/>
                <a:gd name="connsiteX0" fmla="*/ 124914 w 374246"/>
                <a:gd name="connsiteY0" fmla="*/ 0 h 606869"/>
                <a:gd name="connsiteX1" fmla="*/ 317954 w 374246"/>
                <a:gd name="connsiteY1" fmla="*/ 162560 h 606869"/>
                <a:gd name="connsiteX2" fmla="*/ 267154 w 374246"/>
                <a:gd name="connsiteY2" fmla="*/ 601980 h 606869"/>
                <a:gd name="connsiteX3" fmla="*/ 124914 w 374246"/>
                <a:gd name="connsiteY3" fmla="*/ 0 h 606869"/>
                <a:gd name="connsiteX0" fmla="*/ 115631 w 364963"/>
                <a:gd name="connsiteY0" fmla="*/ 0 h 606885"/>
                <a:gd name="connsiteX1" fmla="*/ 308671 w 364963"/>
                <a:gd name="connsiteY1" fmla="*/ 162560 h 606885"/>
                <a:gd name="connsiteX2" fmla="*/ 257871 w 364963"/>
                <a:gd name="connsiteY2" fmla="*/ 601980 h 606885"/>
                <a:gd name="connsiteX3" fmla="*/ 115631 w 364963"/>
                <a:gd name="connsiteY3" fmla="*/ 0 h 606885"/>
                <a:gd name="connsiteX0" fmla="*/ 115631 w 364963"/>
                <a:gd name="connsiteY0" fmla="*/ 0 h 606885"/>
                <a:gd name="connsiteX1" fmla="*/ 308671 w 364963"/>
                <a:gd name="connsiteY1" fmla="*/ 162560 h 606885"/>
                <a:gd name="connsiteX2" fmla="*/ 257871 w 364963"/>
                <a:gd name="connsiteY2" fmla="*/ 601980 h 606885"/>
                <a:gd name="connsiteX3" fmla="*/ 115631 w 364963"/>
                <a:gd name="connsiteY3" fmla="*/ 0 h 606885"/>
                <a:gd name="connsiteX0" fmla="*/ 115631 w 364963"/>
                <a:gd name="connsiteY0" fmla="*/ 0 h 606885"/>
                <a:gd name="connsiteX1" fmla="*/ 308671 w 364963"/>
                <a:gd name="connsiteY1" fmla="*/ 162560 h 606885"/>
                <a:gd name="connsiteX2" fmla="*/ 257871 w 364963"/>
                <a:gd name="connsiteY2" fmla="*/ 601980 h 606885"/>
                <a:gd name="connsiteX3" fmla="*/ 115631 w 364963"/>
                <a:gd name="connsiteY3" fmla="*/ 0 h 606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963" h="606885">
                  <a:moveTo>
                    <a:pt x="115631" y="0"/>
                  </a:moveTo>
                  <a:cubicBezTo>
                    <a:pt x="195218" y="19897"/>
                    <a:pt x="269089" y="77893"/>
                    <a:pt x="308671" y="162560"/>
                  </a:cubicBezTo>
                  <a:cubicBezTo>
                    <a:pt x="341268" y="297603"/>
                    <a:pt x="440539" y="520277"/>
                    <a:pt x="257871" y="601980"/>
                  </a:cubicBezTo>
                  <a:cubicBezTo>
                    <a:pt x="111398" y="662305"/>
                    <a:pt x="-153186" y="149225"/>
                    <a:pt x="115631" y="0"/>
                  </a:cubicBezTo>
                  <a:close/>
                </a:path>
              </a:pathLst>
            </a:custGeom>
            <a:solidFill>
              <a:srgbClr val="E862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911E1FB-4283-6CB8-F6E5-0A1E1B451A9F}"/>
                </a:ext>
              </a:extLst>
            </p:cNvPr>
            <p:cNvSpPr/>
            <p:nvPr/>
          </p:nvSpPr>
          <p:spPr>
            <a:xfrm>
              <a:off x="4497293" y="3103245"/>
              <a:ext cx="80422" cy="140970"/>
            </a:xfrm>
            <a:custGeom>
              <a:avLst/>
              <a:gdLst>
                <a:gd name="connsiteX0" fmla="*/ 0 w 80010"/>
                <a:gd name="connsiteY0" fmla="*/ 140970 h 140970"/>
                <a:gd name="connsiteX1" fmla="*/ 80010 w 80010"/>
                <a:gd name="connsiteY1" fmla="*/ 0 h 140970"/>
                <a:gd name="connsiteX0" fmla="*/ 3676 w 83686"/>
                <a:gd name="connsiteY0" fmla="*/ 140970 h 140970"/>
                <a:gd name="connsiteX1" fmla="*/ 83686 w 83686"/>
                <a:gd name="connsiteY1" fmla="*/ 0 h 140970"/>
                <a:gd name="connsiteX0" fmla="*/ 4081 w 84091"/>
                <a:gd name="connsiteY0" fmla="*/ 140970 h 140970"/>
                <a:gd name="connsiteX1" fmla="*/ 84091 w 84091"/>
                <a:gd name="connsiteY1" fmla="*/ 0 h 140970"/>
                <a:gd name="connsiteX0" fmla="*/ 3829 w 83839"/>
                <a:gd name="connsiteY0" fmla="*/ 140970 h 140970"/>
                <a:gd name="connsiteX1" fmla="*/ 83839 w 83839"/>
                <a:gd name="connsiteY1" fmla="*/ 0 h 140970"/>
                <a:gd name="connsiteX0" fmla="*/ 412 w 80422"/>
                <a:gd name="connsiteY0" fmla="*/ 140970 h 140970"/>
                <a:gd name="connsiteX1" fmla="*/ 80422 w 80422"/>
                <a:gd name="connsiteY1" fmla="*/ 0 h 140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422" h="140970">
                  <a:moveTo>
                    <a:pt x="412" y="140970"/>
                  </a:moveTo>
                  <a:cubicBezTo>
                    <a:pt x="-5303" y="42545"/>
                    <a:pt x="49942" y="12700"/>
                    <a:pt x="80422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76AF29F-694F-2A04-C80E-6314FAFC7FCD}"/>
                </a:ext>
              </a:extLst>
            </p:cNvPr>
            <p:cNvSpPr/>
            <p:nvPr/>
          </p:nvSpPr>
          <p:spPr>
            <a:xfrm>
              <a:off x="4411980" y="3027852"/>
              <a:ext cx="245745" cy="157308"/>
            </a:xfrm>
            <a:custGeom>
              <a:avLst/>
              <a:gdLst>
                <a:gd name="connsiteX0" fmla="*/ 0 w 253365"/>
                <a:gd name="connsiteY0" fmla="*/ 0 h 156210"/>
                <a:gd name="connsiteX1" fmla="*/ 253365 w 253365"/>
                <a:gd name="connsiteY1" fmla="*/ 156210 h 156210"/>
                <a:gd name="connsiteX0" fmla="*/ 0 w 245745"/>
                <a:gd name="connsiteY0" fmla="*/ 0 h 156210"/>
                <a:gd name="connsiteX1" fmla="*/ 245745 w 245745"/>
                <a:gd name="connsiteY1" fmla="*/ 156210 h 156210"/>
                <a:gd name="connsiteX0" fmla="*/ 0 w 245745"/>
                <a:gd name="connsiteY0" fmla="*/ 0 h 156210"/>
                <a:gd name="connsiteX1" fmla="*/ 245745 w 245745"/>
                <a:gd name="connsiteY1" fmla="*/ 156210 h 156210"/>
                <a:gd name="connsiteX0" fmla="*/ 0 w 245745"/>
                <a:gd name="connsiteY0" fmla="*/ 1098 h 157308"/>
                <a:gd name="connsiteX1" fmla="*/ 245745 w 245745"/>
                <a:gd name="connsiteY1" fmla="*/ 157308 h 157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5745" h="157308">
                  <a:moveTo>
                    <a:pt x="0" y="1098"/>
                  </a:moveTo>
                  <a:cubicBezTo>
                    <a:pt x="101600" y="-7792"/>
                    <a:pt x="168910" y="36658"/>
                    <a:pt x="245745" y="1573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2" name="Face">
            <a:extLst>
              <a:ext uri="{FF2B5EF4-FFF2-40B4-BE49-F238E27FC236}">
                <a16:creationId xmlns:a16="http://schemas.microsoft.com/office/drawing/2014/main" id="{AB6E1E93-A1B0-8B53-4688-C80DE2779FA1}"/>
              </a:ext>
            </a:extLst>
          </p:cNvPr>
          <p:cNvSpPr/>
          <p:nvPr/>
        </p:nvSpPr>
        <p:spPr>
          <a:xfrm>
            <a:off x="4754972" y="946268"/>
            <a:ext cx="2408641" cy="3164746"/>
          </a:xfrm>
          <a:custGeom>
            <a:avLst/>
            <a:gdLst>
              <a:gd name="connsiteX0" fmla="*/ 0 w 1960880"/>
              <a:gd name="connsiteY0" fmla="*/ 817880 h 2656840"/>
              <a:gd name="connsiteX1" fmla="*/ 71120 w 1960880"/>
              <a:gd name="connsiteY1" fmla="*/ 1742440 h 2656840"/>
              <a:gd name="connsiteX2" fmla="*/ 299720 w 1960880"/>
              <a:gd name="connsiteY2" fmla="*/ 2280920 h 2656840"/>
              <a:gd name="connsiteX3" fmla="*/ 619760 w 1960880"/>
              <a:gd name="connsiteY3" fmla="*/ 2570480 h 2656840"/>
              <a:gd name="connsiteX4" fmla="*/ 1016000 w 1960880"/>
              <a:gd name="connsiteY4" fmla="*/ 2656840 h 2656840"/>
              <a:gd name="connsiteX5" fmla="*/ 1391920 w 1960880"/>
              <a:gd name="connsiteY5" fmla="*/ 2540000 h 2656840"/>
              <a:gd name="connsiteX6" fmla="*/ 1635760 w 1960880"/>
              <a:gd name="connsiteY6" fmla="*/ 2291080 h 2656840"/>
              <a:gd name="connsiteX7" fmla="*/ 1899920 w 1960880"/>
              <a:gd name="connsiteY7" fmla="*/ 1625600 h 2656840"/>
              <a:gd name="connsiteX8" fmla="*/ 1960880 w 1960880"/>
              <a:gd name="connsiteY8" fmla="*/ 873760 h 2656840"/>
              <a:gd name="connsiteX9" fmla="*/ 1864360 w 1960880"/>
              <a:gd name="connsiteY9" fmla="*/ 457200 h 2656840"/>
              <a:gd name="connsiteX10" fmla="*/ 1681480 w 1960880"/>
              <a:gd name="connsiteY10" fmla="*/ 213360 h 2656840"/>
              <a:gd name="connsiteX11" fmla="*/ 1376680 w 1960880"/>
              <a:gd name="connsiteY11" fmla="*/ 71120 h 2656840"/>
              <a:gd name="connsiteX12" fmla="*/ 929640 w 1960880"/>
              <a:gd name="connsiteY12" fmla="*/ 0 h 2656840"/>
              <a:gd name="connsiteX13" fmla="*/ 436880 w 1960880"/>
              <a:gd name="connsiteY13" fmla="*/ 147320 h 2656840"/>
              <a:gd name="connsiteX14" fmla="*/ 147320 w 1960880"/>
              <a:gd name="connsiteY14" fmla="*/ 411480 h 2656840"/>
              <a:gd name="connsiteX15" fmla="*/ 0 w 1960880"/>
              <a:gd name="connsiteY15" fmla="*/ 817880 h 2656840"/>
              <a:gd name="connsiteX0" fmla="*/ 0 w 1960880"/>
              <a:gd name="connsiteY0" fmla="*/ 817880 h 2656840"/>
              <a:gd name="connsiteX1" fmla="*/ 71120 w 1960880"/>
              <a:gd name="connsiteY1" fmla="*/ 1742440 h 2656840"/>
              <a:gd name="connsiteX2" fmla="*/ 299720 w 1960880"/>
              <a:gd name="connsiteY2" fmla="*/ 2280920 h 2656840"/>
              <a:gd name="connsiteX3" fmla="*/ 619760 w 1960880"/>
              <a:gd name="connsiteY3" fmla="*/ 2570480 h 2656840"/>
              <a:gd name="connsiteX4" fmla="*/ 1016000 w 1960880"/>
              <a:gd name="connsiteY4" fmla="*/ 2656840 h 2656840"/>
              <a:gd name="connsiteX5" fmla="*/ 1391920 w 1960880"/>
              <a:gd name="connsiteY5" fmla="*/ 2540000 h 2656840"/>
              <a:gd name="connsiteX6" fmla="*/ 1635760 w 1960880"/>
              <a:gd name="connsiteY6" fmla="*/ 2291080 h 2656840"/>
              <a:gd name="connsiteX7" fmla="*/ 1899920 w 1960880"/>
              <a:gd name="connsiteY7" fmla="*/ 1625600 h 2656840"/>
              <a:gd name="connsiteX8" fmla="*/ 1960880 w 1960880"/>
              <a:gd name="connsiteY8" fmla="*/ 873760 h 2656840"/>
              <a:gd name="connsiteX9" fmla="*/ 1864360 w 1960880"/>
              <a:gd name="connsiteY9" fmla="*/ 457200 h 2656840"/>
              <a:gd name="connsiteX10" fmla="*/ 1681480 w 1960880"/>
              <a:gd name="connsiteY10" fmla="*/ 213360 h 2656840"/>
              <a:gd name="connsiteX11" fmla="*/ 1376680 w 1960880"/>
              <a:gd name="connsiteY11" fmla="*/ 71120 h 2656840"/>
              <a:gd name="connsiteX12" fmla="*/ 929640 w 1960880"/>
              <a:gd name="connsiteY12" fmla="*/ 0 h 2656840"/>
              <a:gd name="connsiteX13" fmla="*/ 436880 w 1960880"/>
              <a:gd name="connsiteY13" fmla="*/ 147320 h 2656840"/>
              <a:gd name="connsiteX14" fmla="*/ 147320 w 1960880"/>
              <a:gd name="connsiteY14" fmla="*/ 411480 h 2656840"/>
              <a:gd name="connsiteX15" fmla="*/ 0 w 1960880"/>
              <a:gd name="connsiteY15" fmla="*/ 817880 h 2656840"/>
              <a:gd name="connsiteX0" fmla="*/ 0 w 1960880"/>
              <a:gd name="connsiteY0" fmla="*/ 817880 h 2656840"/>
              <a:gd name="connsiteX1" fmla="*/ 71120 w 1960880"/>
              <a:gd name="connsiteY1" fmla="*/ 1742440 h 2656840"/>
              <a:gd name="connsiteX2" fmla="*/ 299720 w 1960880"/>
              <a:gd name="connsiteY2" fmla="*/ 2280920 h 2656840"/>
              <a:gd name="connsiteX3" fmla="*/ 619760 w 1960880"/>
              <a:gd name="connsiteY3" fmla="*/ 2570480 h 2656840"/>
              <a:gd name="connsiteX4" fmla="*/ 1016000 w 1960880"/>
              <a:gd name="connsiteY4" fmla="*/ 2656840 h 2656840"/>
              <a:gd name="connsiteX5" fmla="*/ 1391920 w 1960880"/>
              <a:gd name="connsiteY5" fmla="*/ 2540000 h 2656840"/>
              <a:gd name="connsiteX6" fmla="*/ 1635760 w 1960880"/>
              <a:gd name="connsiteY6" fmla="*/ 2291080 h 2656840"/>
              <a:gd name="connsiteX7" fmla="*/ 1899920 w 1960880"/>
              <a:gd name="connsiteY7" fmla="*/ 1625600 h 2656840"/>
              <a:gd name="connsiteX8" fmla="*/ 1960880 w 1960880"/>
              <a:gd name="connsiteY8" fmla="*/ 873760 h 2656840"/>
              <a:gd name="connsiteX9" fmla="*/ 1864360 w 1960880"/>
              <a:gd name="connsiteY9" fmla="*/ 457200 h 2656840"/>
              <a:gd name="connsiteX10" fmla="*/ 1681480 w 1960880"/>
              <a:gd name="connsiteY10" fmla="*/ 213360 h 2656840"/>
              <a:gd name="connsiteX11" fmla="*/ 1376680 w 1960880"/>
              <a:gd name="connsiteY11" fmla="*/ 71120 h 2656840"/>
              <a:gd name="connsiteX12" fmla="*/ 929640 w 1960880"/>
              <a:gd name="connsiteY12" fmla="*/ 0 h 2656840"/>
              <a:gd name="connsiteX13" fmla="*/ 436880 w 1960880"/>
              <a:gd name="connsiteY13" fmla="*/ 147320 h 2656840"/>
              <a:gd name="connsiteX14" fmla="*/ 0 w 1960880"/>
              <a:gd name="connsiteY14" fmla="*/ 817880 h 2656840"/>
              <a:gd name="connsiteX0" fmla="*/ 0 w 1960880"/>
              <a:gd name="connsiteY0" fmla="*/ 817880 h 2656840"/>
              <a:gd name="connsiteX1" fmla="*/ 71120 w 1960880"/>
              <a:gd name="connsiteY1" fmla="*/ 1742440 h 2656840"/>
              <a:gd name="connsiteX2" fmla="*/ 299720 w 1960880"/>
              <a:gd name="connsiteY2" fmla="*/ 2280920 h 2656840"/>
              <a:gd name="connsiteX3" fmla="*/ 619760 w 1960880"/>
              <a:gd name="connsiteY3" fmla="*/ 2570480 h 2656840"/>
              <a:gd name="connsiteX4" fmla="*/ 1016000 w 1960880"/>
              <a:gd name="connsiteY4" fmla="*/ 2656840 h 2656840"/>
              <a:gd name="connsiteX5" fmla="*/ 1391920 w 1960880"/>
              <a:gd name="connsiteY5" fmla="*/ 2540000 h 2656840"/>
              <a:gd name="connsiteX6" fmla="*/ 1635760 w 1960880"/>
              <a:gd name="connsiteY6" fmla="*/ 2291080 h 2656840"/>
              <a:gd name="connsiteX7" fmla="*/ 1899920 w 1960880"/>
              <a:gd name="connsiteY7" fmla="*/ 1625600 h 2656840"/>
              <a:gd name="connsiteX8" fmla="*/ 1960880 w 1960880"/>
              <a:gd name="connsiteY8" fmla="*/ 873760 h 2656840"/>
              <a:gd name="connsiteX9" fmla="*/ 1864360 w 1960880"/>
              <a:gd name="connsiteY9" fmla="*/ 457200 h 2656840"/>
              <a:gd name="connsiteX10" fmla="*/ 1681480 w 1960880"/>
              <a:gd name="connsiteY10" fmla="*/ 213360 h 2656840"/>
              <a:gd name="connsiteX11" fmla="*/ 1376680 w 1960880"/>
              <a:gd name="connsiteY11" fmla="*/ 71120 h 2656840"/>
              <a:gd name="connsiteX12" fmla="*/ 929640 w 1960880"/>
              <a:gd name="connsiteY12" fmla="*/ 0 h 2656840"/>
              <a:gd name="connsiteX13" fmla="*/ 0 w 1960880"/>
              <a:gd name="connsiteY13" fmla="*/ 817880 h 2656840"/>
              <a:gd name="connsiteX0" fmla="*/ 0 w 1960880"/>
              <a:gd name="connsiteY0" fmla="*/ 746760 h 2585720"/>
              <a:gd name="connsiteX1" fmla="*/ 71120 w 1960880"/>
              <a:gd name="connsiteY1" fmla="*/ 1671320 h 2585720"/>
              <a:gd name="connsiteX2" fmla="*/ 299720 w 1960880"/>
              <a:gd name="connsiteY2" fmla="*/ 2209800 h 2585720"/>
              <a:gd name="connsiteX3" fmla="*/ 619760 w 1960880"/>
              <a:gd name="connsiteY3" fmla="*/ 2499360 h 2585720"/>
              <a:gd name="connsiteX4" fmla="*/ 1016000 w 1960880"/>
              <a:gd name="connsiteY4" fmla="*/ 2585720 h 2585720"/>
              <a:gd name="connsiteX5" fmla="*/ 1391920 w 1960880"/>
              <a:gd name="connsiteY5" fmla="*/ 2468880 h 2585720"/>
              <a:gd name="connsiteX6" fmla="*/ 1635760 w 1960880"/>
              <a:gd name="connsiteY6" fmla="*/ 2219960 h 2585720"/>
              <a:gd name="connsiteX7" fmla="*/ 1899920 w 1960880"/>
              <a:gd name="connsiteY7" fmla="*/ 1554480 h 2585720"/>
              <a:gd name="connsiteX8" fmla="*/ 1960880 w 1960880"/>
              <a:gd name="connsiteY8" fmla="*/ 802640 h 2585720"/>
              <a:gd name="connsiteX9" fmla="*/ 1864360 w 1960880"/>
              <a:gd name="connsiteY9" fmla="*/ 386080 h 2585720"/>
              <a:gd name="connsiteX10" fmla="*/ 1681480 w 1960880"/>
              <a:gd name="connsiteY10" fmla="*/ 142240 h 2585720"/>
              <a:gd name="connsiteX11" fmla="*/ 1376680 w 1960880"/>
              <a:gd name="connsiteY11" fmla="*/ 0 h 2585720"/>
              <a:gd name="connsiteX12" fmla="*/ 0 w 1960880"/>
              <a:gd name="connsiteY12" fmla="*/ 746760 h 2585720"/>
              <a:gd name="connsiteX0" fmla="*/ 0 w 1960880"/>
              <a:gd name="connsiteY0" fmla="*/ 746760 h 2585720"/>
              <a:gd name="connsiteX1" fmla="*/ 71120 w 1960880"/>
              <a:gd name="connsiteY1" fmla="*/ 1671320 h 2585720"/>
              <a:gd name="connsiteX2" fmla="*/ 299720 w 1960880"/>
              <a:gd name="connsiteY2" fmla="*/ 2209800 h 2585720"/>
              <a:gd name="connsiteX3" fmla="*/ 619760 w 1960880"/>
              <a:gd name="connsiteY3" fmla="*/ 2499360 h 2585720"/>
              <a:gd name="connsiteX4" fmla="*/ 1016000 w 1960880"/>
              <a:gd name="connsiteY4" fmla="*/ 2585720 h 2585720"/>
              <a:gd name="connsiteX5" fmla="*/ 1391920 w 1960880"/>
              <a:gd name="connsiteY5" fmla="*/ 2468880 h 2585720"/>
              <a:gd name="connsiteX6" fmla="*/ 1635760 w 1960880"/>
              <a:gd name="connsiteY6" fmla="*/ 2219960 h 2585720"/>
              <a:gd name="connsiteX7" fmla="*/ 1899920 w 1960880"/>
              <a:gd name="connsiteY7" fmla="*/ 1554480 h 2585720"/>
              <a:gd name="connsiteX8" fmla="*/ 1960880 w 1960880"/>
              <a:gd name="connsiteY8" fmla="*/ 802640 h 2585720"/>
              <a:gd name="connsiteX9" fmla="*/ 1864360 w 1960880"/>
              <a:gd name="connsiteY9" fmla="*/ 386080 h 2585720"/>
              <a:gd name="connsiteX10" fmla="*/ 1681480 w 1960880"/>
              <a:gd name="connsiteY10" fmla="*/ 142240 h 2585720"/>
              <a:gd name="connsiteX11" fmla="*/ 1376680 w 1960880"/>
              <a:gd name="connsiteY11" fmla="*/ 0 h 2585720"/>
              <a:gd name="connsiteX12" fmla="*/ 0 w 1960880"/>
              <a:gd name="connsiteY12" fmla="*/ 746760 h 2585720"/>
              <a:gd name="connsiteX0" fmla="*/ 0 w 1960880"/>
              <a:gd name="connsiteY0" fmla="*/ 787670 h 2626630"/>
              <a:gd name="connsiteX1" fmla="*/ 71120 w 1960880"/>
              <a:gd name="connsiteY1" fmla="*/ 1712230 h 2626630"/>
              <a:gd name="connsiteX2" fmla="*/ 299720 w 1960880"/>
              <a:gd name="connsiteY2" fmla="*/ 2250710 h 2626630"/>
              <a:gd name="connsiteX3" fmla="*/ 619760 w 1960880"/>
              <a:gd name="connsiteY3" fmla="*/ 2540270 h 2626630"/>
              <a:gd name="connsiteX4" fmla="*/ 1016000 w 1960880"/>
              <a:gd name="connsiteY4" fmla="*/ 2626630 h 2626630"/>
              <a:gd name="connsiteX5" fmla="*/ 1391920 w 1960880"/>
              <a:gd name="connsiteY5" fmla="*/ 2509790 h 2626630"/>
              <a:gd name="connsiteX6" fmla="*/ 1635760 w 1960880"/>
              <a:gd name="connsiteY6" fmla="*/ 2260870 h 2626630"/>
              <a:gd name="connsiteX7" fmla="*/ 1899920 w 1960880"/>
              <a:gd name="connsiteY7" fmla="*/ 1595390 h 2626630"/>
              <a:gd name="connsiteX8" fmla="*/ 1960880 w 1960880"/>
              <a:gd name="connsiteY8" fmla="*/ 843550 h 2626630"/>
              <a:gd name="connsiteX9" fmla="*/ 1864360 w 1960880"/>
              <a:gd name="connsiteY9" fmla="*/ 426990 h 2626630"/>
              <a:gd name="connsiteX10" fmla="*/ 1681480 w 1960880"/>
              <a:gd name="connsiteY10" fmla="*/ 183150 h 2626630"/>
              <a:gd name="connsiteX11" fmla="*/ 1376680 w 1960880"/>
              <a:gd name="connsiteY11" fmla="*/ 40910 h 2626630"/>
              <a:gd name="connsiteX12" fmla="*/ 0 w 1960880"/>
              <a:gd name="connsiteY12" fmla="*/ 787670 h 2626630"/>
              <a:gd name="connsiteX0" fmla="*/ 0 w 1960880"/>
              <a:gd name="connsiteY0" fmla="*/ 787670 h 2626630"/>
              <a:gd name="connsiteX1" fmla="*/ 71120 w 1960880"/>
              <a:gd name="connsiteY1" fmla="*/ 1712230 h 2626630"/>
              <a:gd name="connsiteX2" fmla="*/ 299720 w 1960880"/>
              <a:gd name="connsiteY2" fmla="*/ 2250710 h 2626630"/>
              <a:gd name="connsiteX3" fmla="*/ 619760 w 1960880"/>
              <a:gd name="connsiteY3" fmla="*/ 2540270 h 2626630"/>
              <a:gd name="connsiteX4" fmla="*/ 1016000 w 1960880"/>
              <a:gd name="connsiteY4" fmla="*/ 2626630 h 2626630"/>
              <a:gd name="connsiteX5" fmla="*/ 1391920 w 1960880"/>
              <a:gd name="connsiteY5" fmla="*/ 2509790 h 2626630"/>
              <a:gd name="connsiteX6" fmla="*/ 1635760 w 1960880"/>
              <a:gd name="connsiteY6" fmla="*/ 2260870 h 2626630"/>
              <a:gd name="connsiteX7" fmla="*/ 1899920 w 1960880"/>
              <a:gd name="connsiteY7" fmla="*/ 1595390 h 2626630"/>
              <a:gd name="connsiteX8" fmla="*/ 1960880 w 1960880"/>
              <a:gd name="connsiteY8" fmla="*/ 843550 h 2626630"/>
              <a:gd name="connsiteX9" fmla="*/ 1864360 w 1960880"/>
              <a:gd name="connsiteY9" fmla="*/ 426990 h 2626630"/>
              <a:gd name="connsiteX10" fmla="*/ 1376680 w 1960880"/>
              <a:gd name="connsiteY10" fmla="*/ 40910 h 2626630"/>
              <a:gd name="connsiteX11" fmla="*/ 0 w 1960880"/>
              <a:gd name="connsiteY11" fmla="*/ 787670 h 2626630"/>
              <a:gd name="connsiteX0" fmla="*/ 0 w 1960880"/>
              <a:gd name="connsiteY0" fmla="*/ 787670 h 2626630"/>
              <a:gd name="connsiteX1" fmla="*/ 71120 w 1960880"/>
              <a:gd name="connsiteY1" fmla="*/ 1712230 h 2626630"/>
              <a:gd name="connsiteX2" fmla="*/ 299720 w 1960880"/>
              <a:gd name="connsiteY2" fmla="*/ 2250710 h 2626630"/>
              <a:gd name="connsiteX3" fmla="*/ 619760 w 1960880"/>
              <a:gd name="connsiteY3" fmla="*/ 2540270 h 2626630"/>
              <a:gd name="connsiteX4" fmla="*/ 1016000 w 1960880"/>
              <a:gd name="connsiteY4" fmla="*/ 2626630 h 2626630"/>
              <a:gd name="connsiteX5" fmla="*/ 1391920 w 1960880"/>
              <a:gd name="connsiteY5" fmla="*/ 2509790 h 2626630"/>
              <a:gd name="connsiteX6" fmla="*/ 1635760 w 1960880"/>
              <a:gd name="connsiteY6" fmla="*/ 2260870 h 2626630"/>
              <a:gd name="connsiteX7" fmla="*/ 1899920 w 1960880"/>
              <a:gd name="connsiteY7" fmla="*/ 1595390 h 2626630"/>
              <a:gd name="connsiteX8" fmla="*/ 1960880 w 1960880"/>
              <a:gd name="connsiteY8" fmla="*/ 843550 h 2626630"/>
              <a:gd name="connsiteX9" fmla="*/ 1376680 w 1960880"/>
              <a:gd name="connsiteY9" fmla="*/ 40910 h 2626630"/>
              <a:gd name="connsiteX10" fmla="*/ 0 w 1960880"/>
              <a:gd name="connsiteY10" fmla="*/ 787670 h 2626630"/>
              <a:gd name="connsiteX0" fmla="*/ 0 w 1960880"/>
              <a:gd name="connsiteY0" fmla="*/ 787670 h 2626630"/>
              <a:gd name="connsiteX1" fmla="*/ 71120 w 1960880"/>
              <a:gd name="connsiteY1" fmla="*/ 1712230 h 2626630"/>
              <a:gd name="connsiteX2" fmla="*/ 299720 w 1960880"/>
              <a:gd name="connsiteY2" fmla="*/ 2250710 h 2626630"/>
              <a:gd name="connsiteX3" fmla="*/ 619760 w 1960880"/>
              <a:gd name="connsiteY3" fmla="*/ 2540270 h 2626630"/>
              <a:gd name="connsiteX4" fmla="*/ 1016000 w 1960880"/>
              <a:gd name="connsiteY4" fmla="*/ 2626630 h 2626630"/>
              <a:gd name="connsiteX5" fmla="*/ 1391920 w 1960880"/>
              <a:gd name="connsiteY5" fmla="*/ 2509790 h 2626630"/>
              <a:gd name="connsiteX6" fmla="*/ 1635760 w 1960880"/>
              <a:gd name="connsiteY6" fmla="*/ 2260870 h 2626630"/>
              <a:gd name="connsiteX7" fmla="*/ 1899920 w 1960880"/>
              <a:gd name="connsiteY7" fmla="*/ 1595390 h 2626630"/>
              <a:gd name="connsiteX8" fmla="*/ 1960880 w 1960880"/>
              <a:gd name="connsiteY8" fmla="*/ 843550 h 2626630"/>
              <a:gd name="connsiteX9" fmla="*/ 1376680 w 1960880"/>
              <a:gd name="connsiteY9" fmla="*/ 40910 h 2626630"/>
              <a:gd name="connsiteX10" fmla="*/ 0 w 1960880"/>
              <a:gd name="connsiteY10" fmla="*/ 787670 h 2626630"/>
              <a:gd name="connsiteX0" fmla="*/ 0 w 1960880"/>
              <a:gd name="connsiteY0" fmla="*/ 787670 h 2626630"/>
              <a:gd name="connsiteX1" fmla="*/ 71120 w 1960880"/>
              <a:gd name="connsiteY1" fmla="*/ 1712230 h 2626630"/>
              <a:gd name="connsiteX2" fmla="*/ 299720 w 1960880"/>
              <a:gd name="connsiteY2" fmla="*/ 2250710 h 2626630"/>
              <a:gd name="connsiteX3" fmla="*/ 619760 w 1960880"/>
              <a:gd name="connsiteY3" fmla="*/ 2540270 h 2626630"/>
              <a:gd name="connsiteX4" fmla="*/ 1016000 w 1960880"/>
              <a:gd name="connsiteY4" fmla="*/ 2626630 h 2626630"/>
              <a:gd name="connsiteX5" fmla="*/ 1391920 w 1960880"/>
              <a:gd name="connsiteY5" fmla="*/ 2509790 h 2626630"/>
              <a:gd name="connsiteX6" fmla="*/ 1635760 w 1960880"/>
              <a:gd name="connsiteY6" fmla="*/ 2260870 h 2626630"/>
              <a:gd name="connsiteX7" fmla="*/ 1899920 w 1960880"/>
              <a:gd name="connsiteY7" fmla="*/ 1595390 h 2626630"/>
              <a:gd name="connsiteX8" fmla="*/ 1960880 w 1960880"/>
              <a:gd name="connsiteY8" fmla="*/ 843550 h 2626630"/>
              <a:gd name="connsiteX9" fmla="*/ 1376680 w 1960880"/>
              <a:gd name="connsiteY9" fmla="*/ 40910 h 2626630"/>
              <a:gd name="connsiteX10" fmla="*/ 0 w 1960880"/>
              <a:gd name="connsiteY10" fmla="*/ 787670 h 2626630"/>
              <a:gd name="connsiteX0" fmla="*/ 0 w 1960880"/>
              <a:gd name="connsiteY0" fmla="*/ 787670 h 2626630"/>
              <a:gd name="connsiteX1" fmla="*/ 71120 w 1960880"/>
              <a:gd name="connsiteY1" fmla="*/ 1712230 h 2626630"/>
              <a:gd name="connsiteX2" fmla="*/ 299720 w 1960880"/>
              <a:gd name="connsiteY2" fmla="*/ 2250710 h 2626630"/>
              <a:gd name="connsiteX3" fmla="*/ 619760 w 1960880"/>
              <a:gd name="connsiteY3" fmla="*/ 2540270 h 2626630"/>
              <a:gd name="connsiteX4" fmla="*/ 1016000 w 1960880"/>
              <a:gd name="connsiteY4" fmla="*/ 2626630 h 2626630"/>
              <a:gd name="connsiteX5" fmla="*/ 1391920 w 1960880"/>
              <a:gd name="connsiteY5" fmla="*/ 2509790 h 2626630"/>
              <a:gd name="connsiteX6" fmla="*/ 1635760 w 1960880"/>
              <a:gd name="connsiteY6" fmla="*/ 2260870 h 2626630"/>
              <a:gd name="connsiteX7" fmla="*/ 1960880 w 1960880"/>
              <a:gd name="connsiteY7" fmla="*/ 843550 h 2626630"/>
              <a:gd name="connsiteX8" fmla="*/ 1376680 w 1960880"/>
              <a:gd name="connsiteY8" fmla="*/ 40910 h 2626630"/>
              <a:gd name="connsiteX9" fmla="*/ 0 w 1960880"/>
              <a:gd name="connsiteY9" fmla="*/ 787670 h 2626630"/>
              <a:gd name="connsiteX0" fmla="*/ 0 w 1960880"/>
              <a:gd name="connsiteY0" fmla="*/ 787670 h 2626630"/>
              <a:gd name="connsiteX1" fmla="*/ 71120 w 1960880"/>
              <a:gd name="connsiteY1" fmla="*/ 1712230 h 2626630"/>
              <a:gd name="connsiteX2" fmla="*/ 299720 w 1960880"/>
              <a:gd name="connsiteY2" fmla="*/ 2250710 h 2626630"/>
              <a:gd name="connsiteX3" fmla="*/ 619760 w 1960880"/>
              <a:gd name="connsiteY3" fmla="*/ 2540270 h 2626630"/>
              <a:gd name="connsiteX4" fmla="*/ 1016000 w 1960880"/>
              <a:gd name="connsiteY4" fmla="*/ 2626630 h 2626630"/>
              <a:gd name="connsiteX5" fmla="*/ 1391920 w 1960880"/>
              <a:gd name="connsiteY5" fmla="*/ 2509790 h 2626630"/>
              <a:gd name="connsiteX6" fmla="*/ 1960880 w 1960880"/>
              <a:gd name="connsiteY6" fmla="*/ 843550 h 2626630"/>
              <a:gd name="connsiteX7" fmla="*/ 1376680 w 1960880"/>
              <a:gd name="connsiteY7" fmla="*/ 40910 h 2626630"/>
              <a:gd name="connsiteX8" fmla="*/ 0 w 1960880"/>
              <a:gd name="connsiteY8" fmla="*/ 787670 h 2626630"/>
              <a:gd name="connsiteX0" fmla="*/ 0 w 1960880"/>
              <a:gd name="connsiteY0" fmla="*/ 787670 h 2626630"/>
              <a:gd name="connsiteX1" fmla="*/ 71120 w 1960880"/>
              <a:gd name="connsiteY1" fmla="*/ 1712230 h 2626630"/>
              <a:gd name="connsiteX2" fmla="*/ 299720 w 1960880"/>
              <a:gd name="connsiteY2" fmla="*/ 2250710 h 2626630"/>
              <a:gd name="connsiteX3" fmla="*/ 619760 w 1960880"/>
              <a:gd name="connsiteY3" fmla="*/ 2540270 h 2626630"/>
              <a:gd name="connsiteX4" fmla="*/ 1016000 w 1960880"/>
              <a:gd name="connsiteY4" fmla="*/ 2626630 h 2626630"/>
              <a:gd name="connsiteX5" fmla="*/ 1960880 w 1960880"/>
              <a:gd name="connsiteY5" fmla="*/ 843550 h 2626630"/>
              <a:gd name="connsiteX6" fmla="*/ 1376680 w 1960880"/>
              <a:gd name="connsiteY6" fmla="*/ 40910 h 2626630"/>
              <a:gd name="connsiteX7" fmla="*/ 0 w 1960880"/>
              <a:gd name="connsiteY7" fmla="*/ 787670 h 2626630"/>
              <a:gd name="connsiteX0" fmla="*/ 0 w 1960880"/>
              <a:gd name="connsiteY0" fmla="*/ 787670 h 2626630"/>
              <a:gd name="connsiteX1" fmla="*/ 71120 w 1960880"/>
              <a:gd name="connsiteY1" fmla="*/ 1712230 h 2626630"/>
              <a:gd name="connsiteX2" fmla="*/ 299720 w 1960880"/>
              <a:gd name="connsiteY2" fmla="*/ 2250710 h 2626630"/>
              <a:gd name="connsiteX3" fmla="*/ 619760 w 1960880"/>
              <a:gd name="connsiteY3" fmla="*/ 2540270 h 2626630"/>
              <a:gd name="connsiteX4" fmla="*/ 1016000 w 1960880"/>
              <a:gd name="connsiteY4" fmla="*/ 2626630 h 2626630"/>
              <a:gd name="connsiteX5" fmla="*/ 1960880 w 1960880"/>
              <a:gd name="connsiteY5" fmla="*/ 843550 h 2626630"/>
              <a:gd name="connsiteX6" fmla="*/ 1376680 w 1960880"/>
              <a:gd name="connsiteY6" fmla="*/ 40910 h 2626630"/>
              <a:gd name="connsiteX7" fmla="*/ 0 w 1960880"/>
              <a:gd name="connsiteY7" fmla="*/ 787670 h 2626630"/>
              <a:gd name="connsiteX0" fmla="*/ 0 w 1960880"/>
              <a:gd name="connsiteY0" fmla="*/ 787670 h 2626630"/>
              <a:gd name="connsiteX1" fmla="*/ 71120 w 1960880"/>
              <a:gd name="connsiteY1" fmla="*/ 1712230 h 2626630"/>
              <a:gd name="connsiteX2" fmla="*/ 299720 w 1960880"/>
              <a:gd name="connsiteY2" fmla="*/ 2250710 h 2626630"/>
              <a:gd name="connsiteX3" fmla="*/ 619760 w 1960880"/>
              <a:gd name="connsiteY3" fmla="*/ 2540270 h 2626630"/>
              <a:gd name="connsiteX4" fmla="*/ 1016000 w 1960880"/>
              <a:gd name="connsiteY4" fmla="*/ 2626630 h 2626630"/>
              <a:gd name="connsiteX5" fmla="*/ 1960880 w 1960880"/>
              <a:gd name="connsiteY5" fmla="*/ 843550 h 2626630"/>
              <a:gd name="connsiteX6" fmla="*/ 1376680 w 1960880"/>
              <a:gd name="connsiteY6" fmla="*/ 40910 h 2626630"/>
              <a:gd name="connsiteX7" fmla="*/ 0 w 1960880"/>
              <a:gd name="connsiteY7" fmla="*/ 787670 h 2626630"/>
              <a:gd name="connsiteX0" fmla="*/ 0 w 1960880"/>
              <a:gd name="connsiteY0" fmla="*/ 787670 h 2626630"/>
              <a:gd name="connsiteX1" fmla="*/ 71120 w 1960880"/>
              <a:gd name="connsiteY1" fmla="*/ 1712230 h 2626630"/>
              <a:gd name="connsiteX2" fmla="*/ 299720 w 1960880"/>
              <a:gd name="connsiteY2" fmla="*/ 2250710 h 2626630"/>
              <a:gd name="connsiteX3" fmla="*/ 619760 w 1960880"/>
              <a:gd name="connsiteY3" fmla="*/ 2540270 h 2626630"/>
              <a:gd name="connsiteX4" fmla="*/ 1016000 w 1960880"/>
              <a:gd name="connsiteY4" fmla="*/ 2626630 h 2626630"/>
              <a:gd name="connsiteX5" fmla="*/ 1960880 w 1960880"/>
              <a:gd name="connsiteY5" fmla="*/ 843550 h 2626630"/>
              <a:gd name="connsiteX6" fmla="*/ 1376680 w 1960880"/>
              <a:gd name="connsiteY6" fmla="*/ 40910 h 2626630"/>
              <a:gd name="connsiteX7" fmla="*/ 0 w 1960880"/>
              <a:gd name="connsiteY7" fmla="*/ 787670 h 2626630"/>
              <a:gd name="connsiteX0" fmla="*/ 0 w 1960880"/>
              <a:gd name="connsiteY0" fmla="*/ 787670 h 2626630"/>
              <a:gd name="connsiteX1" fmla="*/ 71120 w 1960880"/>
              <a:gd name="connsiteY1" fmla="*/ 1712230 h 2626630"/>
              <a:gd name="connsiteX2" fmla="*/ 299720 w 1960880"/>
              <a:gd name="connsiteY2" fmla="*/ 2250710 h 2626630"/>
              <a:gd name="connsiteX3" fmla="*/ 1016000 w 1960880"/>
              <a:gd name="connsiteY3" fmla="*/ 2626630 h 2626630"/>
              <a:gd name="connsiteX4" fmla="*/ 1960880 w 1960880"/>
              <a:gd name="connsiteY4" fmla="*/ 843550 h 2626630"/>
              <a:gd name="connsiteX5" fmla="*/ 1376680 w 1960880"/>
              <a:gd name="connsiteY5" fmla="*/ 40910 h 2626630"/>
              <a:gd name="connsiteX6" fmla="*/ 0 w 1960880"/>
              <a:gd name="connsiteY6" fmla="*/ 787670 h 2626630"/>
              <a:gd name="connsiteX0" fmla="*/ 0 w 1960880"/>
              <a:gd name="connsiteY0" fmla="*/ 787670 h 2626630"/>
              <a:gd name="connsiteX1" fmla="*/ 71120 w 1960880"/>
              <a:gd name="connsiteY1" fmla="*/ 1712230 h 2626630"/>
              <a:gd name="connsiteX2" fmla="*/ 1016000 w 1960880"/>
              <a:gd name="connsiteY2" fmla="*/ 2626630 h 2626630"/>
              <a:gd name="connsiteX3" fmla="*/ 1960880 w 1960880"/>
              <a:gd name="connsiteY3" fmla="*/ 843550 h 2626630"/>
              <a:gd name="connsiteX4" fmla="*/ 1376680 w 1960880"/>
              <a:gd name="connsiteY4" fmla="*/ 40910 h 2626630"/>
              <a:gd name="connsiteX5" fmla="*/ 0 w 1960880"/>
              <a:gd name="connsiteY5" fmla="*/ 787670 h 2626630"/>
              <a:gd name="connsiteX0" fmla="*/ 0 w 1960880"/>
              <a:gd name="connsiteY0" fmla="*/ 787670 h 2626630"/>
              <a:gd name="connsiteX1" fmla="*/ 71120 w 1960880"/>
              <a:gd name="connsiteY1" fmla="*/ 1712230 h 2626630"/>
              <a:gd name="connsiteX2" fmla="*/ 1016000 w 1960880"/>
              <a:gd name="connsiteY2" fmla="*/ 2626630 h 2626630"/>
              <a:gd name="connsiteX3" fmla="*/ 1960880 w 1960880"/>
              <a:gd name="connsiteY3" fmla="*/ 843550 h 2626630"/>
              <a:gd name="connsiteX4" fmla="*/ 1376680 w 1960880"/>
              <a:gd name="connsiteY4" fmla="*/ 40910 h 2626630"/>
              <a:gd name="connsiteX5" fmla="*/ 0 w 1960880"/>
              <a:gd name="connsiteY5" fmla="*/ 787670 h 2626630"/>
              <a:gd name="connsiteX0" fmla="*/ 0 w 1960880"/>
              <a:gd name="connsiteY0" fmla="*/ 787670 h 2626630"/>
              <a:gd name="connsiteX1" fmla="*/ 71120 w 1960880"/>
              <a:gd name="connsiteY1" fmla="*/ 1712230 h 2626630"/>
              <a:gd name="connsiteX2" fmla="*/ 1016000 w 1960880"/>
              <a:gd name="connsiteY2" fmla="*/ 2626630 h 2626630"/>
              <a:gd name="connsiteX3" fmla="*/ 1960880 w 1960880"/>
              <a:gd name="connsiteY3" fmla="*/ 843550 h 2626630"/>
              <a:gd name="connsiteX4" fmla="*/ 1376680 w 1960880"/>
              <a:gd name="connsiteY4" fmla="*/ 40910 h 2626630"/>
              <a:gd name="connsiteX5" fmla="*/ 0 w 1960880"/>
              <a:gd name="connsiteY5" fmla="*/ 787670 h 2626630"/>
              <a:gd name="connsiteX0" fmla="*/ 0 w 1960880"/>
              <a:gd name="connsiteY0" fmla="*/ 787670 h 2626630"/>
              <a:gd name="connsiteX1" fmla="*/ 71120 w 1960880"/>
              <a:gd name="connsiteY1" fmla="*/ 1712230 h 2626630"/>
              <a:gd name="connsiteX2" fmla="*/ 1016000 w 1960880"/>
              <a:gd name="connsiteY2" fmla="*/ 2626630 h 2626630"/>
              <a:gd name="connsiteX3" fmla="*/ 1960880 w 1960880"/>
              <a:gd name="connsiteY3" fmla="*/ 843550 h 2626630"/>
              <a:gd name="connsiteX4" fmla="*/ 1376680 w 1960880"/>
              <a:gd name="connsiteY4" fmla="*/ 40910 h 2626630"/>
              <a:gd name="connsiteX5" fmla="*/ 0 w 1960880"/>
              <a:gd name="connsiteY5" fmla="*/ 787670 h 2626630"/>
              <a:gd name="connsiteX0" fmla="*/ 0 w 1960880"/>
              <a:gd name="connsiteY0" fmla="*/ 787670 h 2626630"/>
              <a:gd name="connsiteX1" fmla="*/ 71120 w 1960880"/>
              <a:gd name="connsiteY1" fmla="*/ 1712230 h 2626630"/>
              <a:gd name="connsiteX2" fmla="*/ 1016000 w 1960880"/>
              <a:gd name="connsiteY2" fmla="*/ 2626630 h 2626630"/>
              <a:gd name="connsiteX3" fmla="*/ 1960880 w 1960880"/>
              <a:gd name="connsiteY3" fmla="*/ 843550 h 2626630"/>
              <a:gd name="connsiteX4" fmla="*/ 1376680 w 1960880"/>
              <a:gd name="connsiteY4" fmla="*/ 40910 h 2626630"/>
              <a:gd name="connsiteX5" fmla="*/ 0 w 1960880"/>
              <a:gd name="connsiteY5" fmla="*/ 787670 h 2626630"/>
              <a:gd name="connsiteX0" fmla="*/ 0 w 1960880"/>
              <a:gd name="connsiteY0" fmla="*/ 787670 h 2626630"/>
              <a:gd name="connsiteX1" fmla="*/ 71120 w 1960880"/>
              <a:gd name="connsiteY1" fmla="*/ 1712230 h 2626630"/>
              <a:gd name="connsiteX2" fmla="*/ 1016000 w 1960880"/>
              <a:gd name="connsiteY2" fmla="*/ 2626630 h 2626630"/>
              <a:gd name="connsiteX3" fmla="*/ 1960880 w 1960880"/>
              <a:gd name="connsiteY3" fmla="*/ 843550 h 2626630"/>
              <a:gd name="connsiteX4" fmla="*/ 1376680 w 1960880"/>
              <a:gd name="connsiteY4" fmla="*/ 40910 h 2626630"/>
              <a:gd name="connsiteX5" fmla="*/ 0 w 1960880"/>
              <a:gd name="connsiteY5" fmla="*/ 787670 h 2626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60880" h="2626630">
                <a:moveTo>
                  <a:pt x="0" y="787670"/>
                </a:moveTo>
                <a:cubicBezTo>
                  <a:pt x="12277" y="1095857"/>
                  <a:pt x="3598" y="1404043"/>
                  <a:pt x="71120" y="1712230"/>
                </a:cubicBezTo>
                <a:cubicBezTo>
                  <a:pt x="241300" y="2127520"/>
                  <a:pt x="331470" y="2592340"/>
                  <a:pt x="1016000" y="2626630"/>
                </a:cubicBezTo>
                <a:cubicBezTo>
                  <a:pt x="1929130" y="2462800"/>
                  <a:pt x="1908810" y="1380760"/>
                  <a:pt x="1960880" y="843550"/>
                </a:cubicBezTo>
                <a:cubicBezTo>
                  <a:pt x="1960457" y="370263"/>
                  <a:pt x="1655233" y="117957"/>
                  <a:pt x="1376680" y="40910"/>
                </a:cubicBezTo>
                <a:cubicBezTo>
                  <a:pt x="1020657" y="-3540"/>
                  <a:pt x="207433" y="-177530"/>
                  <a:pt x="0" y="787670"/>
                </a:cubicBezTo>
                <a:close/>
              </a:path>
            </a:pathLst>
          </a:custGeom>
          <a:solidFill>
            <a:srgbClr val="FC79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ront Hair">
            <a:extLst>
              <a:ext uri="{FF2B5EF4-FFF2-40B4-BE49-F238E27FC236}">
                <a16:creationId xmlns:a16="http://schemas.microsoft.com/office/drawing/2014/main" id="{B6E776EB-5F43-AAED-642D-DE584850BF9A}"/>
              </a:ext>
            </a:extLst>
          </p:cNvPr>
          <p:cNvSpPr/>
          <p:nvPr/>
        </p:nvSpPr>
        <p:spPr>
          <a:xfrm>
            <a:off x="4585562" y="728354"/>
            <a:ext cx="2774038" cy="1168517"/>
          </a:xfrm>
          <a:custGeom>
            <a:avLst/>
            <a:gdLst>
              <a:gd name="connsiteX0" fmla="*/ 0 w 2255520"/>
              <a:gd name="connsiteY0" fmla="*/ 971550 h 971550"/>
              <a:gd name="connsiteX1" fmla="*/ 483870 w 2255520"/>
              <a:gd name="connsiteY1" fmla="*/ 971550 h 971550"/>
              <a:gd name="connsiteX2" fmla="*/ 529590 w 2255520"/>
              <a:gd name="connsiteY2" fmla="*/ 438150 h 971550"/>
              <a:gd name="connsiteX3" fmla="*/ 575310 w 2255520"/>
              <a:gd name="connsiteY3" fmla="*/ 967740 h 971550"/>
              <a:gd name="connsiteX4" fmla="*/ 701040 w 2255520"/>
              <a:gd name="connsiteY4" fmla="*/ 956310 h 971550"/>
              <a:gd name="connsiteX5" fmla="*/ 784860 w 2255520"/>
              <a:gd name="connsiteY5" fmla="*/ 598170 h 971550"/>
              <a:gd name="connsiteX6" fmla="*/ 876300 w 2255520"/>
              <a:gd name="connsiteY6" fmla="*/ 956310 h 971550"/>
              <a:gd name="connsiteX7" fmla="*/ 1729740 w 2255520"/>
              <a:gd name="connsiteY7" fmla="*/ 960120 h 971550"/>
              <a:gd name="connsiteX8" fmla="*/ 1756410 w 2255520"/>
              <a:gd name="connsiteY8" fmla="*/ 701040 h 971550"/>
              <a:gd name="connsiteX9" fmla="*/ 1859280 w 2255520"/>
              <a:gd name="connsiteY9" fmla="*/ 956310 h 971550"/>
              <a:gd name="connsiteX10" fmla="*/ 2255520 w 2255520"/>
              <a:gd name="connsiteY10" fmla="*/ 941070 h 971550"/>
              <a:gd name="connsiteX11" fmla="*/ 2228850 w 2255520"/>
              <a:gd name="connsiteY11" fmla="*/ 647700 h 971550"/>
              <a:gd name="connsiteX12" fmla="*/ 1985010 w 2255520"/>
              <a:gd name="connsiteY12" fmla="*/ 270510 h 971550"/>
              <a:gd name="connsiteX13" fmla="*/ 1242060 w 2255520"/>
              <a:gd name="connsiteY13" fmla="*/ 0 h 971550"/>
              <a:gd name="connsiteX14" fmla="*/ 461010 w 2255520"/>
              <a:gd name="connsiteY14" fmla="*/ 160020 h 971550"/>
              <a:gd name="connsiteX15" fmla="*/ 80010 w 2255520"/>
              <a:gd name="connsiteY15" fmla="*/ 621030 h 971550"/>
              <a:gd name="connsiteX16" fmla="*/ 0 w 2255520"/>
              <a:gd name="connsiteY16" fmla="*/ 971550 h 971550"/>
              <a:gd name="connsiteX0" fmla="*/ 0 w 2255520"/>
              <a:gd name="connsiteY0" fmla="*/ 971550 h 971550"/>
              <a:gd name="connsiteX1" fmla="*/ 483870 w 2255520"/>
              <a:gd name="connsiteY1" fmla="*/ 971550 h 971550"/>
              <a:gd name="connsiteX2" fmla="*/ 529590 w 2255520"/>
              <a:gd name="connsiteY2" fmla="*/ 438150 h 971550"/>
              <a:gd name="connsiteX3" fmla="*/ 575310 w 2255520"/>
              <a:gd name="connsiteY3" fmla="*/ 967740 h 971550"/>
              <a:gd name="connsiteX4" fmla="*/ 701040 w 2255520"/>
              <a:gd name="connsiteY4" fmla="*/ 956310 h 971550"/>
              <a:gd name="connsiteX5" fmla="*/ 784860 w 2255520"/>
              <a:gd name="connsiteY5" fmla="*/ 598170 h 971550"/>
              <a:gd name="connsiteX6" fmla="*/ 876300 w 2255520"/>
              <a:gd name="connsiteY6" fmla="*/ 956310 h 971550"/>
              <a:gd name="connsiteX7" fmla="*/ 1729740 w 2255520"/>
              <a:gd name="connsiteY7" fmla="*/ 960120 h 971550"/>
              <a:gd name="connsiteX8" fmla="*/ 1756410 w 2255520"/>
              <a:gd name="connsiteY8" fmla="*/ 701040 h 971550"/>
              <a:gd name="connsiteX9" fmla="*/ 1859280 w 2255520"/>
              <a:gd name="connsiteY9" fmla="*/ 956310 h 971550"/>
              <a:gd name="connsiteX10" fmla="*/ 2255520 w 2255520"/>
              <a:gd name="connsiteY10" fmla="*/ 941070 h 971550"/>
              <a:gd name="connsiteX11" fmla="*/ 2228850 w 2255520"/>
              <a:gd name="connsiteY11" fmla="*/ 647700 h 971550"/>
              <a:gd name="connsiteX12" fmla="*/ 1985010 w 2255520"/>
              <a:gd name="connsiteY12" fmla="*/ 270510 h 971550"/>
              <a:gd name="connsiteX13" fmla="*/ 1242060 w 2255520"/>
              <a:gd name="connsiteY13" fmla="*/ 0 h 971550"/>
              <a:gd name="connsiteX14" fmla="*/ 461010 w 2255520"/>
              <a:gd name="connsiteY14" fmla="*/ 160020 h 971550"/>
              <a:gd name="connsiteX15" fmla="*/ 0 w 2255520"/>
              <a:gd name="connsiteY15" fmla="*/ 971550 h 971550"/>
              <a:gd name="connsiteX0" fmla="*/ 0 w 2255520"/>
              <a:gd name="connsiteY0" fmla="*/ 971550 h 971550"/>
              <a:gd name="connsiteX1" fmla="*/ 483870 w 2255520"/>
              <a:gd name="connsiteY1" fmla="*/ 971550 h 971550"/>
              <a:gd name="connsiteX2" fmla="*/ 529590 w 2255520"/>
              <a:gd name="connsiteY2" fmla="*/ 438150 h 971550"/>
              <a:gd name="connsiteX3" fmla="*/ 575310 w 2255520"/>
              <a:gd name="connsiteY3" fmla="*/ 967740 h 971550"/>
              <a:gd name="connsiteX4" fmla="*/ 701040 w 2255520"/>
              <a:gd name="connsiteY4" fmla="*/ 956310 h 971550"/>
              <a:gd name="connsiteX5" fmla="*/ 784860 w 2255520"/>
              <a:gd name="connsiteY5" fmla="*/ 598170 h 971550"/>
              <a:gd name="connsiteX6" fmla="*/ 876300 w 2255520"/>
              <a:gd name="connsiteY6" fmla="*/ 956310 h 971550"/>
              <a:gd name="connsiteX7" fmla="*/ 1729740 w 2255520"/>
              <a:gd name="connsiteY7" fmla="*/ 960120 h 971550"/>
              <a:gd name="connsiteX8" fmla="*/ 1756410 w 2255520"/>
              <a:gd name="connsiteY8" fmla="*/ 701040 h 971550"/>
              <a:gd name="connsiteX9" fmla="*/ 1859280 w 2255520"/>
              <a:gd name="connsiteY9" fmla="*/ 956310 h 971550"/>
              <a:gd name="connsiteX10" fmla="*/ 2255520 w 2255520"/>
              <a:gd name="connsiteY10" fmla="*/ 941070 h 971550"/>
              <a:gd name="connsiteX11" fmla="*/ 2228850 w 2255520"/>
              <a:gd name="connsiteY11" fmla="*/ 647700 h 971550"/>
              <a:gd name="connsiteX12" fmla="*/ 1985010 w 2255520"/>
              <a:gd name="connsiteY12" fmla="*/ 270510 h 971550"/>
              <a:gd name="connsiteX13" fmla="*/ 1242060 w 2255520"/>
              <a:gd name="connsiteY13" fmla="*/ 0 h 971550"/>
              <a:gd name="connsiteX14" fmla="*/ 0 w 2255520"/>
              <a:gd name="connsiteY14" fmla="*/ 971550 h 971550"/>
              <a:gd name="connsiteX0" fmla="*/ 0 w 2255520"/>
              <a:gd name="connsiteY0" fmla="*/ 701040 h 701040"/>
              <a:gd name="connsiteX1" fmla="*/ 483870 w 2255520"/>
              <a:gd name="connsiteY1" fmla="*/ 701040 h 701040"/>
              <a:gd name="connsiteX2" fmla="*/ 529590 w 2255520"/>
              <a:gd name="connsiteY2" fmla="*/ 167640 h 701040"/>
              <a:gd name="connsiteX3" fmla="*/ 575310 w 2255520"/>
              <a:gd name="connsiteY3" fmla="*/ 697230 h 701040"/>
              <a:gd name="connsiteX4" fmla="*/ 701040 w 2255520"/>
              <a:gd name="connsiteY4" fmla="*/ 685800 h 701040"/>
              <a:gd name="connsiteX5" fmla="*/ 784860 w 2255520"/>
              <a:gd name="connsiteY5" fmla="*/ 327660 h 701040"/>
              <a:gd name="connsiteX6" fmla="*/ 876300 w 2255520"/>
              <a:gd name="connsiteY6" fmla="*/ 685800 h 701040"/>
              <a:gd name="connsiteX7" fmla="*/ 1729740 w 2255520"/>
              <a:gd name="connsiteY7" fmla="*/ 689610 h 701040"/>
              <a:gd name="connsiteX8" fmla="*/ 1756410 w 2255520"/>
              <a:gd name="connsiteY8" fmla="*/ 430530 h 701040"/>
              <a:gd name="connsiteX9" fmla="*/ 1859280 w 2255520"/>
              <a:gd name="connsiteY9" fmla="*/ 685800 h 701040"/>
              <a:gd name="connsiteX10" fmla="*/ 2255520 w 2255520"/>
              <a:gd name="connsiteY10" fmla="*/ 670560 h 701040"/>
              <a:gd name="connsiteX11" fmla="*/ 2228850 w 2255520"/>
              <a:gd name="connsiteY11" fmla="*/ 377190 h 701040"/>
              <a:gd name="connsiteX12" fmla="*/ 1985010 w 2255520"/>
              <a:gd name="connsiteY12" fmla="*/ 0 h 701040"/>
              <a:gd name="connsiteX13" fmla="*/ 0 w 2255520"/>
              <a:gd name="connsiteY13" fmla="*/ 701040 h 701040"/>
              <a:gd name="connsiteX0" fmla="*/ 0 w 2255520"/>
              <a:gd name="connsiteY0" fmla="*/ 533400 h 533400"/>
              <a:gd name="connsiteX1" fmla="*/ 483870 w 2255520"/>
              <a:gd name="connsiteY1" fmla="*/ 533400 h 533400"/>
              <a:gd name="connsiteX2" fmla="*/ 529590 w 2255520"/>
              <a:gd name="connsiteY2" fmla="*/ 0 h 533400"/>
              <a:gd name="connsiteX3" fmla="*/ 575310 w 2255520"/>
              <a:gd name="connsiteY3" fmla="*/ 529590 h 533400"/>
              <a:gd name="connsiteX4" fmla="*/ 701040 w 2255520"/>
              <a:gd name="connsiteY4" fmla="*/ 518160 h 533400"/>
              <a:gd name="connsiteX5" fmla="*/ 784860 w 2255520"/>
              <a:gd name="connsiteY5" fmla="*/ 160020 h 533400"/>
              <a:gd name="connsiteX6" fmla="*/ 876300 w 2255520"/>
              <a:gd name="connsiteY6" fmla="*/ 518160 h 533400"/>
              <a:gd name="connsiteX7" fmla="*/ 1729740 w 2255520"/>
              <a:gd name="connsiteY7" fmla="*/ 521970 h 533400"/>
              <a:gd name="connsiteX8" fmla="*/ 1756410 w 2255520"/>
              <a:gd name="connsiteY8" fmla="*/ 262890 h 533400"/>
              <a:gd name="connsiteX9" fmla="*/ 1859280 w 2255520"/>
              <a:gd name="connsiteY9" fmla="*/ 518160 h 533400"/>
              <a:gd name="connsiteX10" fmla="*/ 2255520 w 2255520"/>
              <a:gd name="connsiteY10" fmla="*/ 502920 h 533400"/>
              <a:gd name="connsiteX11" fmla="*/ 2228850 w 2255520"/>
              <a:gd name="connsiteY11" fmla="*/ 209550 h 533400"/>
              <a:gd name="connsiteX12" fmla="*/ 0 w 2255520"/>
              <a:gd name="connsiteY12" fmla="*/ 533400 h 533400"/>
              <a:gd name="connsiteX0" fmla="*/ 0 w 2255520"/>
              <a:gd name="connsiteY0" fmla="*/ 676538 h 676538"/>
              <a:gd name="connsiteX1" fmla="*/ 483870 w 2255520"/>
              <a:gd name="connsiteY1" fmla="*/ 676538 h 676538"/>
              <a:gd name="connsiteX2" fmla="*/ 529590 w 2255520"/>
              <a:gd name="connsiteY2" fmla="*/ 143138 h 676538"/>
              <a:gd name="connsiteX3" fmla="*/ 575310 w 2255520"/>
              <a:gd name="connsiteY3" fmla="*/ 672728 h 676538"/>
              <a:gd name="connsiteX4" fmla="*/ 701040 w 2255520"/>
              <a:gd name="connsiteY4" fmla="*/ 661298 h 676538"/>
              <a:gd name="connsiteX5" fmla="*/ 784860 w 2255520"/>
              <a:gd name="connsiteY5" fmla="*/ 303158 h 676538"/>
              <a:gd name="connsiteX6" fmla="*/ 876300 w 2255520"/>
              <a:gd name="connsiteY6" fmla="*/ 661298 h 676538"/>
              <a:gd name="connsiteX7" fmla="*/ 1729740 w 2255520"/>
              <a:gd name="connsiteY7" fmla="*/ 665108 h 676538"/>
              <a:gd name="connsiteX8" fmla="*/ 1756410 w 2255520"/>
              <a:gd name="connsiteY8" fmla="*/ 406028 h 676538"/>
              <a:gd name="connsiteX9" fmla="*/ 1859280 w 2255520"/>
              <a:gd name="connsiteY9" fmla="*/ 661298 h 676538"/>
              <a:gd name="connsiteX10" fmla="*/ 2255520 w 2255520"/>
              <a:gd name="connsiteY10" fmla="*/ 646058 h 676538"/>
              <a:gd name="connsiteX11" fmla="*/ 2228850 w 2255520"/>
              <a:gd name="connsiteY11" fmla="*/ 352688 h 676538"/>
              <a:gd name="connsiteX12" fmla="*/ 0 w 2255520"/>
              <a:gd name="connsiteY12" fmla="*/ 676538 h 676538"/>
              <a:gd name="connsiteX0" fmla="*/ 0 w 2255520"/>
              <a:gd name="connsiteY0" fmla="*/ 970766 h 970766"/>
              <a:gd name="connsiteX1" fmla="*/ 483870 w 2255520"/>
              <a:gd name="connsiteY1" fmla="*/ 970766 h 970766"/>
              <a:gd name="connsiteX2" fmla="*/ 529590 w 2255520"/>
              <a:gd name="connsiteY2" fmla="*/ 437366 h 970766"/>
              <a:gd name="connsiteX3" fmla="*/ 575310 w 2255520"/>
              <a:gd name="connsiteY3" fmla="*/ 966956 h 970766"/>
              <a:gd name="connsiteX4" fmla="*/ 701040 w 2255520"/>
              <a:gd name="connsiteY4" fmla="*/ 955526 h 970766"/>
              <a:gd name="connsiteX5" fmla="*/ 784860 w 2255520"/>
              <a:gd name="connsiteY5" fmla="*/ 597386 h 970766"/>
              <a:gd name="connsiteX6" fmla="*/ 876300 w 2255520"/>
              <a:gd name="connsiteY6" fmla="*/ 955526 h 970766"/>
              <a:gd name="connsiteX7" fmla="*/ 1729740 w 2255520"/>
              <a:gd name="connsiteY7" fmla="*/ 959336 h 970766"/>
              <a:gd name="connsiteX8" fmla="*/ 1756410 w 2255520"/>
              <a:gd name="connsiteY8" fmla="*/ 700256 h 970766"/>
              <a:gd name="connsiteX9" fmla="*/ 1859280 w 2255520"/>
              <a:gd name="connsiteY9" fmla="*/ 955526 h 970766"/>
              <a:gd name="connsiteX10" fmla="*/ 2255520 w 2255520"/>
              <a:gd name="connsiteY10" fmla="*/ 940286 h 970766"/>
              <a:gd name="connsiteX11" fmla="*/ 2228850 w 2255520"/>
              <a:gd name="connsiteY11" fmla="*/ 646916 h 970766"/>
              <a:gd name="connsiteX12" fmla="*/ 0 w 2255520"/>
              <a:gd name="connsiteY12" fmla="*/ 970766 h 970766"/>
              <a:gd name="connsiteX0" fmla="*/ 0 w 2255520"/>
              <a:gd name="connsiteY0" fmla="*/ 969829 h 969829"/>
              <a:gd name="connsiteX1" fmla="*/ 483870 w 2255520"/>
              <a:gd name="connsiteY1" fmla="*/ 969829 h 969829"/>
              <a:gd name="connsiteX2" fmla="*/ 529590 w 2255520"/>
              <a:gd name="connsiteY2" fmla="*/ 436429 h 969829"/>
              <a:gd name="connsiteX3" fmla="*/ 575310 w 2255520"/>
              <a:gd name="connsiteY3" fmla="*/ 966019 h 969829"/>
              <a:gd name="connsiteX4" fmla="*/ 701040 w 2255520"/>
              <a:gd name="connsiteY4" fmla="*/ 954589 h 969829"/>
              <a:gd name="connsiteX5" fmla="*/ 784860 w 2255520"/>
              <a:gd name="connsiteY5" fmla="*/ 596449 h 969829"/>
              <a:gd name="connsiteX6" fmla="*/ 876300 w 2255520"/>
              <a:gd name="connsiteY6" fmla="*/ 954589 h 969829"/>
              <a:gd name="connsiteX7" fmla="*/ 1729740 w 2255520"/>
              <a:gd name="connsiteY7" fmla="*/ 958399 h 969829"/>
              <a:gd name="connsiteX8" fmla="*/ 1756410 w 2255520"/>
              <a:gd name="connsiteY8" fmla="*/ 699319 h 969829"/>
              <a:gd name="connsiteX9" fmla="*/ 1859280 w 2255520"/>
              <a:gd name="connsiteY9" fmla="*/ 954589 h 969829"/>
              <a:gd name="connsiteX10" fmla="*/ 2255520 w 2255520"/>
              <a:gd name="connsiteY10" fmla="*/ 939349 h 969829"/>
              <a:gd name="connsiteX11" fmla="*/ 2228850 w 2255520"/>
              <a:gd name="connsiteY11" fmla="*/ 645979 h 969829"/>
              <a:gd name="connsiteX12" fmla="*/ 0 w 2255520"/>
              <a:gd name="connsiteY12" fmla="*/ 969829 h 969829"/>
              <a:gd name="connsiteX0" fmla="*/ 0 w 2258351"/>
              <a:gd name="connsiteY0" fmla="*/ 969829 h 969829"/>
              <a:gd name="connsiteX1" fmla="*/ 483870 w 2258351"/>
              <a:gd name="connsiteY1" fmla="*/ 969829 h 969829"/>
              <a:gd name="connsiteX2" fmla="*/ 529590 w 2258351"/>
              <a:gd name="connsiteY2" fmla="*/ 436429 h 969829"/>
              <a:gd name="connsiteX3" fmla="*/ 575310 w 2258351"/>
              <a:gd name="connsiteY3" fmla="*/ 966019 h 969829"/>
              <a:gd name="connsiteX4" fmla="*/ 701040 w 2258351"/>
              <a:gd name="connsiteY4" fmla="*/ 954589 h 969829"/>
              <a:gd name="connsiteX5" fmla="*/ 784860 w 2258351"/>
              <a:gd name="connsiteY5" fmla="*/ 596449 h 969829"/>
              <a:gd name="connsiteX6" fmla="*/ 876300 w 2258351"/>
              <a:gd name="connsiteY6" fmla="*/ 954589 h 969829"/>
              <a:gd name="connsiteX7" fmla="*/ 1729740 w 2258351"/>
              <a:gd name="connsiteY7" fmla="*/ 958399 h 969829"/>
              <a:gd name="connsiteX8" fmla="*/ 1756410 w 2258351"/>
              <a:gd name="connsiteY8" fmla="*/ 699319 h 969829"/>
              <a:gd name="connsiteX9" fmla="*/ 1859280 w 2258351"/>
              <a:gd name="connsiteY9" fmla="*/ 954589 h 969829"/>
              <a:gd name="connsiteX10" fmla="*/ 2255520 w 2258351"/>
              <a:gd name="connsiteY10" fmla="*/ 939349 h 969829"/>
              <a:gd name="connsiteX11" fmla="*/ 2228850 w 2258351"/>
              <a:gd name="connsiteY11" fmla="*/ 645979 h 969829"/>
              <a:gd name="connsiteX12" fmla="*/ 0 w 2258351"/>
              <a:gd name="connsiteY12" fmla="*/ 969829 h 969829"/>
              <a:gd name="connsiteX0" fmla="*/ 0 w 2258351"/>
              <a:gd name="connsiteY0" fmla="*/ 969829 h 969829"/>
              <a:gd name="connsiteX1" fmla="*/ 483870 w 2258351"/>
              <a:gd name="connsiteY1" fmla="*/ 969829 h 969829"/>
              <a:gd name="connsiteX2" fmla="*/ 529590 w 2258351"/>
              <a:gd name="connsiteY2" fmla="*/ 436429 h 969829"/>
              <a:gd name="connsiteX3" fmla="*/ 575310 w 2258351"/>
              <a:gd name="connsiteY3" fmla="*/ 966019 h 969829"/>
              <a:gd name="connsiteX4" fmla="*/ 701040 w 2258351"/>
              <a:gd name="connsiteY4" fmla="*/ 954589 h 969829"/>
              <a:gd name="connsiteX5" fmla="*/ 784860 w 2258351"/>
              <a:gd name="connsiteY5" fmla="*/ 596449 h 969829"/>
              <a:gd name="connsiteX6" fmla="*/ 876300 w 2258351"/>
              <a:gd name="connsiteY6" fmla="*/ 954589 h 969829"/>
              <a:gd name="connsiteX7" fmla="*/ 1729740 w 2258351"/>
              <a:gd name="connsiteY7" fmla="*/ 958399 h 969829"/>
              <a:gd name="connsiteX8" fmla="*/ 1756410 w 2258351"/>
              <a:gd name="connsiteY8" fmla="*/ 699319 h 969829"/>
              <a:gd name="connsiteX9" fmla="*/ 1834515 w 2258351"/>
              <a:gd name="connsiteY9" fmla="*/ 954589 h 969829"/>
              <a:gd name="connsiteX10" fmla="*/ 2255520 w 2258351"/>
              <a:gd name="connsiteY10" fmla="*/ 939349 h 969829"/>
              <a:gd name="connsiteX11" fmla="*/ 2228850 w 2258351"/>
              <a:gd name="connsiteY11" fmla="*/ 645979 h 969829"/>
              <a:gd name="connsiteX12" fmla="*/ 0 w 2258351"/>
              <a:gd name="connsiteY12" fmla="*/ 969829 h 969829"/>
              <a:gd name="connsiteX0" fmla="*/ 0 w 2258351"/>
              <a:gd name="connsiteY0" fmla="*/ 969829 h 969829"/>
              <a:gd name="connsiteX1" fmla="*/ 483870 w 2258351"/>
              <a:gd name="connsiteY1" fmla="*/ 969829 h 969829"/>
              <a:gd name="connsiteX2" fmla="*/ 529590 w 2258351"/>
              <a:gd name="connsiteY2" fmla="*/ 436429 h 969829"/>
              <a:gd name="connsiteX3" fmla="*/ 575310 w 2258351"/>
              <a:gd name="connsiteY3" fmla="*/ 966019 h 969829"/>
              <a:gd name="connsiteX4" fmla="*/ 716280 w 2258351"/>
              <a:gd name="connsiteY4" fmla="*/ 962209 h 969829"/>
              <a:gd name="connsiteX5" fmla="*/ 784860 w 2258351"/>
              <a:gd name="connsiteY5" fmla="*/ 596449 h 969829"/>
              <a:gd name="connsiteX6" fmla="*/ 876300 w 2258351"/>
              <a:gd name="connsiteY6" fmla="*/ 954589 h 969829"/>
              <a:gd name="connsiteX7" fmla="*/ 1729740 w 2258351"/>
              <a:gd name="connsiteY7" fmla="*/ 958399 h 969829"/>
              <a:gd name="connsiteX8" fmla="*/ 1756410 w 2258351"/>
              <a:gd name="connsiteY8" fmla="*/ 699319 h 969829"/>
              <a:gd name="connsiteX9" fmla="*/ 1834515 w 2258351"/>
              <a:gd name="connsiteY9" fmla="*/ 954589 h 969829"/>
              <a:gd name="connsiteX10" fmla="*/ 2255520 w 2258351"/>
              <a:gd name="connsiteY10" fmla="*/ 939349 h 969829"/>
              <a:gd name="connsiteX11" fmla="*/ 2228850 w 2258351"/>
              <a:gd name="connsiteY11" fmla="*/ 645979 h 969829"/>
              <a:gd name="connsiteX12" fmla="*/ 0 w 2258351"/>
              <a:gd name="connsiteY12" fmla="*/ 969829 h 969829"/>
              <a:gd name="connsiteX0" fmla="*/ 0 w 2258351"/>
              <a:gd name="connsiteY0" fmla="*/ 969829 h 969829"/>
              <a:gd name="connsiteX1" fmla="*/ 483870 w 2258351"/>
              <a:gd name="connsiteY1" fmla="*/ 969829 h 969829"/>
              <a:gd name="connsiteX2" fmla="*/ 529590 w 2258351"/>
              <a:gd name="connsiteY2" fmla="*/ 436429 h 969829"/>
              <a:gd name="connsiteX3" fmla="*/ 575310 w 2258351"/>
              <a:gd name="connsiteY3" fmla="*/ 966019 h 969829"/>
              <a:gd name="connsiteX4" fmla="*/ 716280 w 2258351"/>
              <a:gd name="connsiteY4" fmla="*/ 962209 h 969829"/>
              <a:gd name="connsiteX5" fmla="*/ 784860 w 2258351"/>
              <a:gd name="connsiteY5" fmla="*/ 596449 h 969829"/>
              <a:gd name="connsiteX6" fmla="*/ 861060 w 2258351"/>
              <a:gd name="connsiteY6" fmla="*/ 954589 h 969829"/>
              <a:gd name="connsiteX7" fmla="*/ 1729740 w 2258351"/>
              <a:gd name="connsiteY7" fmla="*/ 958399 h 969829"/>
              <a:gd name="connsiteX8" fmla="*/ 1756410 w 2258351"/>
              <a:gd name="connsiteY8" fmla="*/ 699319 h 969829"/>
              <a:gd name="connsiteX9" fmla="*/ 1834515 w 2258351"/>
              <a:gd name="connsiteY9" fmla="*/ 954589 h 969829"/>
              <a:gd name="connsiteX10" fmla="*/ 2255520 w 2258351"/>
              <a:gd name="connsiteY10" fmla="*/ 939349 h 969829"/>
              <a:gd name="connsiteX11" fmla="*/ 2228850 w 2258351"/>
              <a:gd name="connsiteY11" fmla="*/ 645979 h 969829"/>
              <a:gd name="connsiteX12" fmla="*/ 0 w 2258351"/>
              <a:gd name="connsiteY12" fmla="*/ 969829 h 969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58351" h="969829">
                <a:moveTo>
                  <a:pt x="0" y="969829"/>
                </a:moveTo>
                <a:lnTo>
                  <a:pt x="483870" y="969829"/>
                </a:lnTo>
                <a:lnTo>
                  <a:pt x="529590" y="436429"/>
                </a:lnTo>
                <a:lnTo>
                  <a:pt x="575310" y="966019"/>
                </a:lnTo>
                <a:lnTo>
                  <a:pt x="716280" y="962209"/>
                </a:lnTo>
                <a:lnTo>
                  <a:pt x="784860" y="596449"/>
                </a:lnTo>
                <a:lnTo>
                  <a:pt x="861060" y="954589"/>
                </a:lnTo>
                <a:lnTo>
                  <a:pt x="1729740" y="958399"/>
                </a:lnTo>
                <a:lnTo>
                  <a:pt x="1756410" y="699319"/>
                </a:lnTo>
                <a:lnTo>
                  <a:pt x="1834515" y="954589"/>
                </a:lnTo>
                <a:lnTo>
                  <a:pt x="2255520" y="939349"/>
                </a:lnTo>
                <a:cubicBezTo>
                  <a:pt x="2267585" y="839654"/>
                  <a:pt x="2237740" y="743769"/>
                  <a:pt x="2228850" y="645979"/>
                </a:cubicBezTo>
                <a:cubicBezTo>
                  <a:pt x="2034540" y="-139516"/>
                  <a:pt x="142875" y="-398596"/>
                  <a:pt x="0" y="969829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Left Eye Brow">
            <a:extLst>
              <a:ext uri="{FF2B5EF4-FFF2-40B4-BE49-F238E27FC236}">
                <a16:creationId xmlns:a16="http://schemas.microsoft.com/office/drawing/2014/main" id="{97FE8B2E-F6CB-A65F-AE34-2D1F367A492E}"/>
              </a:ext>
            </a:extLst>
          </p:cNvPr>
          <p:cNvSpPr/>
          <p:nvPr/>
        </p:nvSpPr>
        <p:spPr>
          <a:xfrm>
            <a:off x="5176380" y="1993416"/>
            <a:ext cx="634140" cy="144730"/>
          </a:xfrm>
          <a:custGeom>
            <a:avLst/>
            <a:gdLst>
              <a:gd name="connsiteX0" fmla="*/ 0 w 518160"/>
              <a:gd name="connsiteY0" fmla="*/ 124460 h 124460"/>
              <a:gd name="connsiteX1" fmla="*/ 518160 w 518160"/>
              <a:gd name="connsiteY1" fmla="*/ 63500 h 124460"/>
              <a:gd name="connsiteX2" fmla="*/ 215900 w 518160"/>
              <a:gd name="connsiteY2" fmla="*/ 0 h 124460"/>
              <a:gd name="connsiteX3" fmla="*/ 0 w 518160"/>
              <a:gd name="connsiteY3" fmla="*/ 124460 h 124460"/>
              <a:gd name="connsiteX0" fmla="*/ 0 w 518160"/>
              <a:gd name="connsiteY0" fmla="*/ 124460 h 124460"/>
              <a:gd name="connsiteX1" fmla="*/ 518160 w 518160"/>
              <a:gd name="connsiteY1" fmla="*/ 63500 h 124460"/>
              <a:gd name="connsiteX2" fmla="*/ 215900 w 518160"/>
              <a:gd name="connsiteY2" fmla="*/ 0 h 124460"/>
              <a:gd name="connsiteX3" fmla="*/ 0 w 518160"/>
              <a:gd name="connsiteY3" fmla="*/ 124460 h 124460"/>
              <a:gd name="connsiteX0" fmla="*/ 0 w 518160"/>
              <a:gd name="connsiteY0" fmla="*/ 60960 h 60960"/>
              <a:gd name="connsiteX1" fmla="*/ 518160 w 518160"/>
              <a:gd name="connsiteY1" fmla="*/ 0 h 60960"/>
              <a:gd name="connsiteX2" fmla="*/ 0 w 518160"/>
              <a:gd name="connsiteY2" fmla="*/ 60960 h 60960"/>
              <a:gd name="connsiteX0" fmla="*/ 0 w 518160"/>
              <a:gd name="connsiteY0" fmla="*/ 102894 h 102894"/>
              <a:gd name="connsiteX1" fmla="*/ 518160 w 518160"/>
              <a:gd name="connsiteY1" fmla="*/ 41934 h 102894"/>
              <a:gd name="connsiteX2" fmla="*/ 0 w 518160"/>
              <a:gd name="connsiteY2" fmla="*/ 102894 h 102894"/>
              <a:gd name="connsiteX0" fmla="*/ 0 w 518160"/>
              <a:gd name="connsiteY0" fmla="*/ 102894 h 105669"/>
              <a:gd name="connsiteX1" fmla="*/ 518160 w 518160"/>
              <a:gd name="connsiteY1" fmla="*/ 41934 h 105669"/>
              <a:gd name="connsiteX2" fmla="*/ 0 w 518160"/>
              <a:gd name="connsiteY2" fmla="*/ 102894 h 105669"/>
              <a:gd name="connsiteX0" fmla="*/ 0 w 518160"/>
              <a:gd name="connsiteY0" fmla="*/ 128475 h 131250"/>
              <a:gd name="connsiteX1" fmla="*/ 518160 w 518160"/>
              <a:gd name="connsiteY1" fmla="*/ 67515 h 131250"/>
              <a:gd name="connsiteX2" fmla="*/ 0 w 518160"/>
              <a:gd name="connsiteY2" fmla="*/ 128475 h 131250"/>
              <a:gd name="connsiteX0" fmla="*/ 0 w 516255"/>
              <a:gd name="connsiteY0" fmla="*/ 120121 h 123555"/>
              <a:gd name="connsiteX1" fmla="*/ 516255 w 516255"/>
              <a:gd name="connsiteY1" fmla="*/ 72496 h 123555"/>
              <a:gd name="connsiteX2" fmla="*/ 0 w 516255"/>
              <a:gd name="connsiteY2" fmla="*/ 120121 h 123555"/>
              <a:gd name="connsiteX0" fmla="*/ 0 w 516255"/>
              <a:gd name="connsiteY0" fmla="*/ 120121 h 120121"/>
              <a:gd name="connsiteX1" fmla="*/ 516255 w 516255"/>
              <a:gd name="connsiteY1" fmla="*/ 72496 h 120121"/>
              <a:gd name="connsiteX2" fmla="*/ 0 w 516255"/>
              <a:gd name="connsiteY2" fmla="*/ 120121 h 120121"/>
              <a:gd name="connsiteX0" fmla="*/ 0 w 516255"/>
              <a:gd name="connsiteY0" fmla="*/ 120121 h 120121"/>
              <a:gd name="connsiteX1" fmla="*/ 516255 w 516255"/>
              <a:gd name="connsiteY1" fmla="*/ 72496 h 120121"/>
              <a:gd name="connsiteX2" fmla="*/ 0 w 516255"/>
              <a:gd name="connsiteY2" fmla="*/ 120121 h 120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6255" h="120121">
                <a:moveTo>
                  <a:pt x="0" y="120121"/>
                </a:moveTo>
                <a:cubicBezTo>
                  <a:pt x="115570" y="-16404"/>
                  <a:pt x="349250" y="-42439"/>
                  <a:pt x="516255" y="72496"/>
                </a:cubicBezTo>
                <a:cubicBezTo>
                  <a:pt x="349250" y="58526"/>
                  <a:pt x="178435" y="61701"/>
                  <a:pt x="0" y="120121"/>
                </a:cubicBezTo>
                <a:close/>
              </a:path>
            </a:pathLst>
          </a:custGeom>
          <a:solidFill>
            <a:srgbClr val="000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ight Eye Brow">
            <a:extLst>
              <a:ext uri="{FF2B5EF4-FFF2-40B4-BE49-F238E27FC236}">
                <a16:creationId xmlns:a16="http://schemas.microsoft.com/office/drawing/2014/main" id="{50A6C8C0-9D8C-39AF-D69F-509AFD8C1C40}"/>
              </a:ext>
            </a:extLst>
          </p:cNvPr>
          <p:cNvSpPr/>
          <p:nvPr/>
        </p:nvSpPr>
        <p:spPr>
          <a:xfrm flipH="1">
            <a:off x="6196620" y="2007187"/>
            <a:ext cx="634140" cy="144730"/>
          </a:xfrm>
          <a:custGeom>
            <a:avLst/>
            <a:gdLst>
              <a:gd name="connsiteX0" fmla="*/ 0 w 518160"/>
              <a:gd name="connsiteY0" fmla="*/ 124460 h 124460"/>
              <a:gd name="connsiteX1" fmla="*/ 518160 w 518160"/>
              <a:gd name="connsiteY1" fmla="*/ 63500 h 124460"/>
              <a:gd name="connsiteX2" fmla="*/ 215900 w 518160"/>
              <a:gd name="connsiteY2" fmla="*/ 0 h 124460"/>
              <a:gd name="connsiteX3" fmla="*/ 0 w 518160"/>
              <a:gd name="connsiteY3" fmla="*/ 124460 h 124460"/>
              <a:gd name="connsiteX0" fmla="*/ 0 w 518160"/>
              <a:gd name="connsiteY0" fmla="*/ 124460 h 124460"/>
              <a:gd name="connsiteX1" fmla="*/ 518160 w 518160"/>
              <a:gd name="connsiteY1" fmla="*/ 63500 h 124460"/>
              <a:gd name="connsiteX2" fmla="*/ 215900 w 518160"/>
              <a:gd name="connsiteY2" fmla="*/ 0 h 124460"/>
              <a:gd name="connsiteX3" fmla="*/ 0 w 518160"/>
              <a:gd name="connsiteY3" fmla="*/ 124460 h 124460"/>
              <a:gd name="connsiteX0" fmla="*/ 0 w 518160"/>
              <a:gd name="connsiteY0" fmla="*/ 60960 h 60960"/>
              <a:gd name="connsiteX1" fmla="*/ 518160 w 518160"/>
              <a:gd name="connsiteY1" fmla="*/ 0 h 60960"/>
              <a:gd name="connsiteX2" fmla="*/ 0 w 518160"/>
              <a:gd name="connsiteY2" fmla="*/ 60960 h 60960"/>
              <a:gd name="connsiteX0" fmla="*/ 0 w 518160"/>
              <a:gd name="connsiteY0" fmla="*/ 102894 h 102894"/>
              <a:gd name="connsiteX1" fmla="*/ 518160 w 518160"/>
              <a:gd name="connsiteY1" fmla="*/ 41934 h 102894"/>
              <a:gd name="connsiteX2" fmla="*/ 0 w 518160"/>
              <a:gd name="connsiteY2" fmla="*/ 102894 h 102894"/>
              <a:gd name="connsiteX0" fmla="*/ 0 w 518160"/>
              <a:gd name="connsiteY0" fmla="*/ 102894 h 105669"/>
              <a:gd name="connsiteX1" fmla="*/ 518160 w 518160"/>
              <a:gd name="connsiteY1" fmla="*/ 41934 h 105669"/>
              <a:gd name="connsiteX2" fmla="*/ 0 w 518160"/>
              <a:gd name="connsiteY2" fmla="*/ 102894 h 105669"/>
              <a:gd name="connsiteX0" fmla="*/ 0 w 518160"/>
              <a:gd name="connsiteY0" fmla="*/ 128475 h 131250"/>
              <a:gd name="connsiteX1" fmla="*/ 518160 w 518160"/>
              <a:gd name="connsiteY1" fmla="*/ 67515 h 131250"/>
              <a:gd name="connsiteX2" fmla="*/ 0 w 518160"/>
              <a:gd name="connsiteY2" fmla="*/ 128475 h 131250"/>
              <a:gd name="connsiteX0" fmla="*/ 0 w 516255"/>
              <a:gd name="connsiteY0" fmla="*/ 120121 h 123555"/>
              <a:gd name="connsiteX1" fmla="*/ 516255 w 516255"/>
              <a:gd name="connsiteY1" fmla="*/ 72496 h 123555"/>
              <a:gd name="connsiteX2" fmla="*/ 0 w 516255"/>
              <a:gd name="connsiteY2" fmla="*/ 120121 h 123555"/>
              <a:gd name="connsiteX0" fmla="*/ 0 w 516255"/>
              <a:gd name="connsiteY0" fmla="*/ 120121 h 120121"/>
              <a:gd name="connsiteX1" fmla="*/ 516255 w 516255"/>
              <a:gd name="connsiteY1" fmla="*/ 72496 h 120121"/>
              <a:gd name="connsiteX2" fmla="*/ 0 w 516255"/>
              <a:gd name="connsiteY2" fmla="*/ 120121 h 120121"/>
              <a:gd name="connsiteX0" fmla="*/ 0 w 516255"/>
              <a:gd name="connsiteY0" fmla="*/ 120121 h 120121"/>
              <a:gd name="connsiteX1" fmla="*/ 516255 w 516255"/>
              <a:gd name="connsiteY1" fmla="*/ 72496 h 120121"/>
              <a:gd name="connsiteX2" fmla="*/ 0 w 516255"/>
              <a:gd name="connsiteY2" fmla="*/ 120121 h 120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6255" h="120121">
                <a:moveTo>
                  <a:pt x="0" y="120121"/>
                </a:moveTo>
                <a:cubicBezTo>
                  <a:pt x="115570" y="-16404"/>
                  <a:pt x="349250" y="-42439"/>
                  <a:pt x="516255" y="72496"/>
                </a:cubicBezTo>
                <a:cubicBezTo>
                  <a:pt x="349250" y="58526"/>
                  <a:pt x="178435" y="61701"/>
                  <a:pt x="0" y="120121"/>
                </a:cubicBezTo>
                <a:close/>
              </a:path>
            </a:pathLst>
          </a:custGeom>
          <a:solidFill>
            <a:srgbClr val="000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Left Eye">
            <a:extLst>
              <a:ext uri="{FF2B5EF4-FFF2-40B4-BE49-F238E27FC236}">
                <a16:creationId xmlns:a16="http://schemas.microsoft.com/office/drawing/2014/main" id="{BE2CB02A-960F-D9B4-621E-5D8CDEC297B5}"/>
              </a:ext>
            </a:extLst>
          </p:cNvPr>
          <p:cNvSpPr/>
          <p:nvPr/>
        </p:nvSpPr>
        <p:spPr>
          <a:xfrm>
            <a:off x="5398680" y="2294990"/>
            <a:ext cx="194220" cy="213461"/>
          </a:xfrm>
          <a:prstGeom prst="ellipse">
            <a:avLst/>
          </a:prstGeom>
          <a:solidFill>
            <a:srgbClr val="000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ight Eye">
            <a:extLst>
              <a:ext uri="{FF2B5EF4-FFF2-40B4-BE49-F238E27FC236}">
                <a16:creationId xmlns:a16="http://schemas.microsoft.com/office/drawing/2014/main" id="{9BF8D1EF-0827-AD24-A9D2-A82CC486CCD5}"/>
              </a:ext>
            </a:extLst>
          </p:cNvPr>
          <p:cNvSpPr/>
          <p:nvPr/>
        </p:nvSpPr>
        <p:spPr>
          <a:xfrm>
            <a:off x="6439980" y="2297286"/>
            <a:ext cx="194220" cy="213461"/>
          </a:xfrm>
          <a:prstGeom prst="ellipse">
            <a:avLst/>
          </a:prstGeom>
          <a:solidFill>
            <a:srgbClr val="000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Nose">
            <a:extLst>
              <a:ext uri="{FF2B5EF4-FFF2-40B4-BE49-F238E27FC236}">
                <a16:creationId xmlns:a16="http://schemas.microsoft.com/office/drawing/2014/main" id="{F6256F42-1578-F501-3FEC-5F8850BA3023}"/>
              </a:ext>
            </a:extLst>
          </p:cNvPr>
          <p:cNvSpPr/>
          <p:nvPr/>
        </p:nvSpPr>
        <p:spPr>
          <a:xfrm>
            <a:off x="5909835" y="2673713"/>
            <a:ext cx="218925" cy="337498"/>
          </a:xfrm>
          <a:custGeom>
            <a:avLst/>
            <a:gdLst>
              <a:gd name="connsiteX0" fmla="*/ 26670 w 179070"/>
              <a:gd name="connsiteY0" fmla="*/ 0 h 283845"/>
              <a:gd name="connsiteX1" fmla="*/ 0 w 179070"/>
              <a:gd name="connsiteY1" fmla="*/ 213360 h 283845"/>
              <a:gd name="connsiteX2" fmla="*/ 55245 w 179070"/>
              <a:gd name="connsiteY2" fmla="*/ 278130 h 283845"/>
              <a:gd name="connsiteX3" fmla="*/ 120015 w 179070"/>
              <a:gd name="connsiteY3" fmla="*/ 283845 h 283845"/>
              <a:gd name="connsiteX4" fmla="*/ 179070 w 179070"/>
              <a:gd name="connsiteY4" fmla="*/ 243840 h 283845"/>
              <a:gd name="connsiteX5" fmla="*/ 104775 w 179070"/>
              <a:gd name="connsiteY5" fmla="*/ 253365 h 283845"/>
              <a:gd name="connsiteX6" fmla="*/ 36195 w 179070"/>
              <a:gd name="connsiteY6" fmla="*/ 207645 h 283845"/>
              <a:gd name="connsiteX7" fmla="*/ 26670 w 179070"/>
              <a:gd name="connsiteY7" fmla="*/ 0 h 283845"/>
              <a:gd name="connsiteX0" fmla="*/ 26670 w 179070"/>
              <a:gd name="connsiteY0" fmla="*/ 0 h 283845"/>
              <a:gd name="connsiteX1" fmla="*/ 0 w 179070"/>
              <a:gd name="connsiteY1" fmla="*/ 213360 h 283845"/>
              <a:gd name="connsiteX2" fmla="*/ 55245 w 179070"/>
              <a:gd name="connsiteY2" fmla="*/ 278130 h 283845"/>
              <a:gd name="connsiteX3" fmla="*/ 120015 w 179070"/>
              <a:gd name="connsiteY3" fmla="*/ 283845 h 283845"/>
              <a:gd name="connsiteX4" fmla="*/ 179070 w 179070"/>
              <a:gd name="connsiteY4" fmla="*/ 243840 h 283845"/>
              <a:gd name="connsiteX5" fmla="*/ 104775 w 179070"/>
              <a:gd name="connsiteY5" fmla="*/ 253365 h 283845"/>
              <a:gd name="connsiteX6" fmla="*/ 26670 w 179070"/>
              <a:gd name="connsiteY6" fmla="*/ 0 h 283845"/>
              <a:gd name="connsiteX0" fmla="*/ 26670 w 179070"/>
              <a:gd name="connsiteY0" fmla="*/ 0 h 283845"/>
              <a:gd name="connsiteX1" fmla="*/ 0 w 179070"/>
              <a:gd name="connsiteY1" fmla="*/ 213360 h 283845"/>
              <a:gd name="connsiteX2" fmla="*/ 55245 w 179070"/>
              <a:gd name="connsiteY2" fmla="*/ 278130 h 283845"/>
              <a:gd name="connsiteX3" fmla="*/ 120015 w 179070"/>
              <a:gd name="connsiteY3" fmla="*/ 283845 h 283845"/>
              <a:gd name="connsiteX4" fmla="*/ 179070 w 179070"/>
              <a:gd name="connsiteY4" fmla="*/ 243840 h 283845"/>
              <a:gd name="connsiteX5" fmla="*/ 26670 w 179070"/>
              <a:gd name="connsiteY5" fmla="*/ 0 h 283845"/>
              <a:gd name="connsiteX0" fmla="*/ 26670 w 179070"/>
              <a:gd name="connsiteY0" fmla="*/ 0 h 278130"/>
              <a:gd name="connsiteX1" fmla="*/ 0 w 179070"/>
              <a:gd name="connsiteY1" fmla="*/ 213360 h 278130"/>
              <a:gd name="connsiteX2" fmla="*/ 55245 w 179070"/>
              <a:gd name="connsiteY2" fmla="*/ 278130 h 278130"/>
              <a:gd name="connsiteX3" fmla="*/ 179070 w 179070"/>
              <a:gd name="connsiteY3" fmla="*/ 243840 h 278130"/>
              <a:gd name="connsiteX4" fmla="*/ 26670 w 179070"/>
              <a:gd name="connsiteY4" fmla="*/ 0 h 278130"/>
              <a:gd name="connsiteX0" fmla="*/ 0 w 152400"/>
              <a:gd name="connsiteY0" fmla="*/ 0 h 278130"/>
              <a:gd name="connsiteX1" fmla="*/ 28575 w 152400"/>
              <a:gd name="connsiteY1" fmla="*/ 278130 h 278130"/>
              <a:gd name="connsiteX2" fmla="*/ 152400 w 152400"/>
              <a:gd name="connsiteY2" fmla="*/ 243840 h 278130"/>
              <a:gd name="connsiteX3" fmla="*/ 0 w 152400"/>
              <a:gd name="connsiteY3" fmla="*/ 0 h 278130"/>
              <a:gd name="connsiteX0" fmla="*/ 0 w 152400"/>
              <a:gd name="connsiteY0" fmla="*/ 0 h 243840"/>
              <a:gd name="connsiteX1" fmla="*/ 152400 w 152400"/>
              <a:gd name="connsiteY1" fmla="*/ 243840 h 243840"/>
              <a:gd name="connsiteX2" fmla="*/ 0 w 152400"/>
              <a:gd name="connsiteY2" fmla="*/ 0 h 243840"/>
              <a:gd name="connsiteX0" fmla="*/ 0 w 152400"/>
              <a:gd name="connsiteY0" fmla="*/ 0 h 283007"/>
              <a:gd name="connsiteX1" fmla="*/ 152400 w 152400"/>
              <a:gd name="connsiteY1" fmla="*/ 243840 h 283007"/>
              <a:gd name="connsiteX2" fmla="*/ 0 w 152400"/>
              <a:gd name="connsiteY2" fmla="*/ 0 h 283007"/>
              <a:gd name="connsiteX0" fmla="*/ 0 w 152400"/>
              <a:gd name="connsiteY0" fmla="*/ 0 h 283007"/>
              <a:gd name="connsiteX1" fmla="*/ 152400 w 152400"/>
              <a:gd name="connsiteY1" fmla="*/ 243840 h 283007"/>
              <a:gd name="connsiteX2" fmla="*/ 0 w 152400"/>
              <a:gd name="connsiteY2" fmla="*/ 0 h 283007"/>
              <a:gd name="connsiteX0" fmla="*/ 27544 w 179944"/>
              <a:gd name="connsiteY0" fmla="*/ 0 h 288294"/>
              <a:gd name="connsiteX1" fmla="*/ 179944 w 179944"/>
              <a:gd name="connsiteY1" fmla="*/ 243840 h 288294"/>
              <a:gd name="connsiteX2" fmla="*/ 27544 w 179944"/>
              <a:gd name="connsiteY2" fmla="*/ 0 h 288294"/>
              <a:gd name="connsiteX0" fmla="*/ 25827 w 178227"/>
              <a:gd name="connsiteY0" fmla="*/ 0 h 280112"/>
              <a:gd name="connsiteX1" fmla="*/ 178227 w 178227"/>
              <a:gd name="connsiteY1" fmla="*/ 243840 h 280112"/>
              <a:gd name="connsiteX2" fmla="*/ 25827 w 178227"/>
              <a:gd name="connsiteY2" fmla="*/ 0 h 280112"/>
              <a:gd name="connsiteX0" fmla="*/ 25827 w 178227"/>
              <a:gd name="connsiteY0" fmla="*/ 0 h 280112"/>
              <a:gd name="connsiteX1" fmla="*/ 178227 w 178227"/>
              <a:gd name="connsiteY1" fmla="*/ 243840 h 280112"/>
              <a:gd name="connsiteX2" fmla="*/ 25827 w 178227"/>
              <a:gd name="connsiteY2" fmla="*/ 0 h 280112"/>
              <a:gd name="connsiteX0" fmla="*/ 25827 w 178227"/>
              <a:gd name="connsiteY0" fmla="*/ 0 h 280112"/>
              <a:gd name="connsiteX1" fmla="*/ 178227 w 178227"/>
              <a:gd name="connsiteY1" fmla="*/ 243840 h 280112"/>
              <a:gd name="connsiteX2" fmla="*/ 25827 w 178227"/>
              <a:gd name="connsiteY2" fmla="*/ 0 h 280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227" h="280112">
                <a:moveTo>
                  <a:pt x="25827" y="0"/>
                </a:moveTo>
                <a:cubicBezTo>
                  <a:pt x="-20528" y="136525"/>
                  <a:pt x="-23068" y="370205"/>
                  <a:pt x="178227" y="243840"/>
                </a:cubicBezTo>
                <a:cubicBezTo>
                  <a:pt x="-53548" y="288290"/>
                  <a:pt x="69007" y="92710"/>
                  <a:pt x="25827" y="0"/>
                </a:cubicBezTo>
                <a:close/>
              </a:path>
            </a:pathLst>
          </a:custGeom>
          <a:solidFill>
            <a:srgbClr val="000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Mouth">
            <a:extLst>
              <a:ext uri="{FF2B5EF4-FFF2-40B4-BE49-F238E27FC236}">
                <a16:creationId xmlns:a16="http://schemas.microsoft.com/office/drawing/2014/main" id="{F0C71D95-A1F4-432F-20F1-7D9D044EF1EA}"/>
              </a:ext>
            </a:extLst>
          </p:cNvPr>
          <p:cNvSpPr/>
          <p:nvPr/>
        </p:nvSpPr>
        <p:spPr>
          <a:xfrm>
            <a:off x="5651400" y="3206216"/>
            <a:ext cx="788580" cy="114764"/>
          </a:xfrm>
          <a:custGeom>
            <a:avLst/>
            <a:gdLst>
              <a:gd name="connsiteX0" fmla="*/ 0 w 577215"/>
              <a:gd name="connsiteY0" fmla="*/ 15240 h 89535"/>
              <a:gd name="connsiteX1" fmla="*/ 577215 w 577215"/>
              <a:gd name="connsiteY1" fmla="*/ 0 h 89535"/>
              <a:gd name="connsiteX2" fmla="*/ 293370 w 577215"/>
              <a:gd name="connsiteY2" fmla="*/ 89535 h 89535"/>
              <a:gd name="connsiteX3" fmla="*/ 0 w 577215"/>
              <a:gd name="connsiteY3" fmla="*/ 15240 h 89535"/>
              <a:gd name="connsiteX0" fmla="*/ 0 w 577215"/>
              <a:gd name="connsiteY0" fmla="*/ 15240 h 89535"/>
              <a:gd name="connsiteX1" fmla="*/ 577215 w 577215"/>
              <a:gd name="connsiteY1" fmla="*/ 0 h 89535"/>
              <a:gd name="connsiteX2" fmla="*/ 306705 w 577215"/>
              <a:gd name="connsiteY2" fmla="*/ 87630 h 89535"/>
              <a:gd name="connsiteX3" fmla="*/ 293370 w 577215"/>
              <a:gd name="connsiteY3" fmla="*/ 89535 h 89535"/>
              <a:gd name="connsiteX4" fmla="*/ 0 w 577215"/>
              <a:gd name="connsiteY4" fmla="*/ 15240 h 89535"/>
              <a:gd name="connsiteX0" fmla="*/ 0 w 577215"/>
              <a:gd name="connsiteY0" fmla="*/ 15240 h 89535"/>
              <a:gd name="connsiteX1" fmla="*/ 577215 w 577215"/>
              <a:gd name="connsiteY1" fmla="*/ 0 h 89535"/>
              <a:gd name="connsiteX2" fmla="*/ 293370 w 577215"/>
              <a:gd name="connsiteY2" fmla="*/ 89535 h 89535"/>
              <a:gd name="connsiteX3" fmla="*/ 0 w 577215"/>
              <a:gd name="connsiteY3" fmla="*/ 15240 h 89535"/>
              <a:gd name="connsiteX0" fmla="*/ 0 w 577215"/>
              <a:gd name="connsiteY0" fmla="*/ 15240 h 89535"/>
              <a:gd name="connsiteX1" fmla="*/ 577215 w 577215"/>
              <a:gd name="connsiteY1" fmla="*/ 0 h 89535"/>
              <a:gd name="connsiteX2" fmla="*/ 312420 w 577215"/>
              <a:gd name="connsiteY2" fmla="*/ 83820 h 89535"/>
              <a:gd name="connsiteX3" fmla="*/ 293370 w 577215"/>
              <a:gd name="connsiteY3" fmla="*/ 89535 h 89535"/>
              <a:gd name="connsiteX4" fmla="*/ 0 w 577215"/>
              <a:gd name="connsiteY4" fmla="*/ 15240 h 89535"/>
              <a:gd name="connsiteX0" fmla="*/ 0 w 577215"/>
              <a:gd name="connsiteY0" fmla="*/ 15240 h 89535"/>
              <a:gd name="connsiteX1" fmla="*/ 577215 w 577215"/>
              <a:gd name="connsiteY1" fmla="*/ 0 h 89535"/>
              <a:gd name="connsiteX2" fmla="*/ 327660 w 577215"/>
              <a:gd name="connsiteY2" fmla="*/ 81915 h 89535"/>
              <a:gd name="connsiteX3" fmla="*/ 312420 w 577215"/>
              <a:gd name="connsiteY3" fmla="*/ 83820 h 89535"/>
              <a:gd name="connsiteX4" fmla="*/ 293370 w 577215"/>
              <a:gd name="connsiteY4" fmla="*/ 89535 h 89535"/>
              <a:gd name="connsiteX5" fmla="*/ 0 w 577215"/>
              <a:gd name="connsiteY5" fmla="*/ 15240 h 89535"/>
              <a:gd name="connsiteX0" fmla="*/ 0 w 577215"/>
              <a:gd name="connsiteY0" fmla="*/ 15240 h 89535"/>
              <a:gd name="connsiteX1" fmla="*/ 577215 w 577215"/>
              <a:gd name="connsiteY1" fmla="*/ 0 h 89535"/>
              <a:gd name="connsiteX2" fmla="*/ 312420 w 577215"/>
              <a:gd name="connsiteY2" fmla="*/ 83820 h 89535"/>
              <a:gd name="connsiteX3" fmla="*/ 293370 w 577215"/>
              <a:gd name="connsiteY3" fmla="*/ 89535 h 89535"/>
              <a:gd name="connsiteX4" fmla="*/ 0 w 577215"/>
              <a:gd name="connsiteY4" fmla="*/ 15240 h 89535"/>
              <a:gd name="connsiteX0" fmla="*/ 0 w 577215"/>
              <a:gd name="connsiteY0" fmla="*/ 15240 h 89535"/>
              <a:gd name="connsiteX1" fmla="*/ 577215 w 577215"/>
              <a:gd name="connsiteY1" fmla="*/ 0 h 89535"/>
              <a:gd name="connsiteX2" fmla="*/ 293370 w 577215"/>
              <a:gd name="connsiteY2" fmla="*/ 89535 h 89535"/>
              <a:gd name="connsiteX3" fmla="*/ 0 w 577215"/>
              <a:gd name="connsiteY3" fmla="*/ 15240 h 89535"/>
              <a:gd name="connsiteX0" fmla="*/ 0 w 577215"/>
              <a:gd name="connsiteY0" fmla="*/ 15240 h 15240"/>
              <a:gd name="connsiteX1" fmla="*/ 577215 w 577215"/>
              <a:gd name="connsiteY1" fmla="*/ 0 h 15240"/>
              <a:gd name="connsiteX2" fmla="*/ 0 w 577215"/>
              <a:gd name="connsiteY2" fmla="*/ 15240 h 15240"/>
              <a:gd name="connsiteX0" fmla="*/ 0 w 577215"/>
              <a:gd name="connsiteY0" fmla="*/ 15240 h 59428"/>
              <a:gd name="connsiteX1" fmla="*/ 577215 w 577215"/>
              <a:gd name="connsiteY1" fmla="*/ 0 h 59428"/>
              <a:gd name="connsiteX2" fmla="*/ 0 w 577215"/>
              <a:gd name="connsiteY2" fmla="*/ 15240 h 59428"/>
              <a:gd name="connsiteX0" fmla="*/ 0 w 577215"/>
              <a:gd name="connsiteY0" fmla="*/ 33341 h 77529"/>
              <a:gd name="connsiteX1" fmla="*/ 577215 w 577215"/>
              <a:gd name="connsiteY1" fmla="*/ 18101 h 77529"/>
              <a:gd name="connsiteX2" fmla="*/ 0 w 577215"/>
              <a:gd name="connsiteY2" fmla="*/ 33341 h 77529"/>
              <a:gd name="connsiteX0" fmla="*/ 0 w 577215"/>
              <a:gd name="connsiteY0" fmla="*/ 33341 h 105080"/>
              <a:gd name="connsiteX1" fmla="*/ 577215 w 577215"/>
              <a:gd name="connsiteY1" fmla="*/ 18101 h 105080"/>
              <a:gd name="connsiteX2" fmla="*/ 0 w 577215"/>
              <a:gd name="connsiteY2" fmla="*/ 33341 h 105080"/>
              <a:gd name="connsiteX0" fmla="*/ 0 w 577215"/>
              <a:gd name="connsiteY0" fmla="*/ 15240 h 86979"/>
              <a:gd name="connsiteX1" fmla="*/ 577215 w 577215"/>
              <a:gd name="connsiteY1" fmla="*/ 0 h 86979"/>
              <a:gd name="connsiteX2" fmla="*/ 0 w 577215"/>
              <a:gd name="connsiteY2" fmla="*/ 15240 h 86979"/>
              <a:gd name="connsiteX0" fmla="*/ 0 w 577215"/>
              <a:gd name="connsiteY0" fmla="*/ 15240 h 86979"/>
              <a:gd name="connsiteX1" fmla="*/ 577215 w 577215"/>
              <a:gd name="connsiteY1" fmla="*/ 0 h 86979"/>
              <a:gd name="connsiteX2" fmla="*/ 0 w 577215"/>
              <a:gd name="connsiteY2" fmla="*/ 15240 h 8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7215" h="86979">
                <a:moveTo>
                  <a:pt x="0" y="15240"/>
                </a:moveTo>
                <a:cubicBezTo>
                  <a:pt x="148590" y="99695"/>
                  <a:pt x="392430" y="127000"/>
                  <a:pt x="577215" y="0"/>
                </a:cubicBezTo>
                <a:cubicBezTo>
                  <a:pt x="382905" y="62230"/>
                  <a:pt x="148590" y="48260"/>
                  <a:pt x="0" y="15240"/>
                </a:cubicBezTo>
                <a:close/>
              </a:path>
            </a:pathLst>
          </a:custGeom>
          <a:solidFill>
            <a:srgbClr val="000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" name="Bidy">
            <a:extLst>
              <a:ext uri="{FF2B5EF4-FFF2-40B4-BE49-F238E27FC236}">
                <a16:creationId xmlns:a16="http://schemas.microsoft.com/office/drawing/2014/main" id="{B5E5D997-236E-0B89-523C-A2C1DD8AFD07}"/>
              </a:ext>
            </a:extLst>
          </p:cNvPr>
          <p:cNvGrpSpPr/>
          <p:nvPr/>
        </p:nvGrpSpPr>
        <p:grpSpPr>
          <a:xfrm>
            <a:off x="3195568" y="4830352"/>
            <a:ext cx="5700242" cy="2019843"/>
            <a:chOff x="3215640" y="4892040"/>
            <a:chExt cx="4640580" cy="1676400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F60615C-00D3-6DB6-D9AA-F706F012E241}"/>
                </a:ext>
              </a:extLst>
            </p:cNvPr>
            <p:cNvSpPr/>
            <p:nvPr/>
          </p:nvSpPr>
          <p:spPr>
            <a:xfrm>
              <a:off x="4205702" y="4892040"/>
              <a:ext cx="2610387" cy="348886"/>
            </a:xfrm>
            <a:custGeom>
              <a:avLst/>
              <a:gdLst>
                <a:gd name="connsiteX0" fmla="*/ 0 w 2579370"/>
                <a:gd name="connsiteY0" fmla="*/ 133350 h 133350"/>
                <a:gd name="connsiteX1" fmla="*/ 251460 w 2579370"/>
                <a:gd name="connsiteY1" fmla="*/ 15240 h 133350"/>
                <a:gd name="connsiteX2" fmla="*/ 2183130 w 2579370"/>
                <a:gd name="connsiteY2" fmla="*/ 0 h 133350"/>
                <a:gd name="connsiteX3" fmla="*/ 2579370 w 2579370"/>
                <a:gd name="connsiteY3" fmla="*/ 121920 h 133350"/>
                <a:gd name="connsiteX4" fmla="*/ 0 w 2579370"/>
                <a:gd name="connsiteY4" fmla="*/ 133350 h 133350"/>
                <a:gd name="connsiteX0" fmla="*/ 0 w 2579370"/>
                <a:gd name="connsiteY0" fmla="*/ 133350 h 262502"/>
                <a:gd name="connsiteX1" fmla="*/ 251460 w 2579370"/>
                <a:gd name="connsiteY1" fmla="*/ 15240 h 262502"/>
                <a:gd name="connsiteX2" fmla="*/ 2183130 w 2579370"/>
                <a:gd name="connsiteY2" fmla="*/ 0 h 262502"/>
                <a:gd name="connsiteX3" fmla="*/ 2579370 w 2579370"/>
                <a:gd name="connsiteY3" fmla="*/ 121920 h 262502"/>
                <a:gd name="connsiteX4" fmla="*/ 0 w 2579370"/>
                <a:gd name="connsiteY4" fmla="*/ 133350 h 262502"/>
                <a:gd name="connsiteX0" fmla="*/ 0 w 2579370"/>
                <a:gd name="connsiteY0" fmla="*/ 133350 h 316575"/>
                <a:gd name="connsiteX1" fmla="*/ 251460 w 2579370"/>
                <a:gd name="connsiteY1" fmla="*/ 15240 h 316575"/>
                <a:gd name="connsiteX2" fmla="*/ 2183130 w 2579370"/>
                <a:gd name="connsiteY2" fmla="*/ 0 h 316575"/>
                <a:gd name="connsiteX3" fmla="*/ 2579370 w 2579370"/>
                <a:gd name="connsiteY3" fmla="*/ 121920 h 316575"/>
                <a:gd name="connsiteX4" fmla="*/ 0 w 2579370"/>
                <a:gd name="connsiteY4" fmla="*/ 133350 h 316575"/>
                <a:gd name="connsiteX0" fmla="*/ 0 w 2579370"/>
                <a:gd name="connsiteY0" fmla="*/ 133350 h 316575"/>
                <a:gd name="connsiteX1" fmla="*/ 251460 w 2579370"/>
                <a:gd name="connsiteY1" fmla="*/ 15240 h 316575"/>
                <a:gd name="connsiteX2" fmla="*/ 2183130 w 2579370"/>
                <a:gd name="connsiteY2" fmla="*/ 0 h 316575"/>
                <a:gd name="connsiteX3" fmla="*/ 2579370 w 2579370"/>
                <a:gd name="connsiteY3" fmla="*/ 121920 h 316575"/>
                <a:gd name="connsiteX4" fmla="*/ 0 w 2579370"/>
                <a:gd name="connsiteY4" fmla="*/ 133350 h 316575"/>
                <a:gd name="connsiteX0" fmla="*/ 0 w 2579370"/>
                <a:gd name="connsiteY0" fmla="*/ 133350 h 316575"/>
                <a:gd name="connsiteX1" fmla="*/ 251460 w 2579370"/>
                <a:gd name="connsiteY1" fmla="*/ 15240 h 316575"/>
                <a:gd name="connsiteX2" fmla="*/ 2183130 w 2579370"/>
                <a:gd name="connsiteY2" fmla="*/ 0 h 316575"/>
                <a:gd name="connsiteX3" fmla="*/ 2579370 w 2579370"/>
                <a:gd name="connsiteY3" fmla="*/ 121920 h 316575"/>
                <a:gd name="connsiteX4" fmla="*/ 0 w 2579370"/>
                <a:gd name="connsiteY4" fmla="*/ 133350 h 316575"/>
                <a:gd name="connsiteX0" fmla="*/ 0 w 2579370"/>
                <a:gd name="connsiteY0" fmla="*/ 133350 h 316575"/>
                <a:gd name="connsiteX1" fmla="*/ 251460 w 2579370"/>
                <a:gd name="connsiteY1" fmla="*/ 15240 h 316575"/>
                <a:gd name="connsiteX2" fmla="*/ 2183130 w 2579370"/>
                <a:gd name="connsiteY2" fmla="*/ 0 h 316575"/>
                <a:gd name="connsiteX3" fmla="*/ 2579370 w 2579370"/>
                <a:gd name="connsiteY3" fmla="*/ 121920 h 316575"/>
                <a:gd name="connsiteX4" fmla="*/ 0 w 2579370"/>
                <a:gd name="connsiteY4" fmla="*/ 133350 h 316575"/>
                <a:gd name="connsiteX0" fmla="*/ 0 w 2579370"/>
                <a:gd name="connsiteY0" fmla="*/ 133350 h 316575"/>
                <a:gd name="connsiteX1" fmla="*/ 251460 w 2579370"/>
                <a:gd name="connsiteY1" fmla="*/ 15240 h 316575"/>
                <a:gd name="connsiteX2" fmla="*/ 2183130 w 2579370"/>
                <a:gd name="connsiteY2" fmla="*/ 0 h 316575"/>
                <a:gd name="connsiteX3" fmla="*/ 2579370 w 2579370"/>
                <a:gd name="connsiteY3" fmla="*/ 121920 h 316575"/>
                <a:gd name="connsiteX4" fmla="*/ 0 w 2579370"/>
                <a:gd name="connsiteY4" fmla="*/ 133350 h 316575"/>
                <a:gd name="connsiteX0" fmla="*/ 0 w 2579370"/>
                <a:gd name="connsiteY0" fmla="*/ 133350 h 316575"/>
                <a:gd name="connsiteX1" fmla="*/ 251460 w 2579370"/>
                <a:gd name="connsiteY1" fmla="*/ 15240 h 316575"/>
                <a:gd name="connsiteX2" fmla="*/ 2183130 w 2579370"/>
                <a:gd name="connsiteY2" fmla="*/ 0 h 316575"/>
                <a:gd name="connsiteX3" fmla="*/ 2579370 w 2579370"/>
                <a:gd name="connsiteY3" fmla="*/ 121920 h 316575"/>
                <a:gd name="connsiteX4" fmla="*/ 0 w 2579370"/>
                <a:gd name="connsiteY4" fmla="*/ 133350 h 316575"/>
                <a:gd name="connsiteX0" fmla="*/ 0 w 2579370"/>
                <a:gd name="connsiteY0" fmla="*/ 133350 h 316575"/>
                <a:gd name="connsiteX1" fmla="*/ 251460 w 2579370"/>
                <a:gd name="connsiteY1" fmla="*/ 15240 h 316575"/>
                <a:gd name="connsiteX2" fmla="*/ 2183130 w 2579370"/>
                <a:gd name="connsiteY2" fmla="*/ 0 h 316575"/>
                <a:gd name="connsiteX3" fmla="*/ 2579370 w 2579370"/>
                <a:gd name="connsiteY3" fmla="*/ 121920 h 316575"/>
                <a:gd name="connsiteX4" fmla="*/ 0 w 2579370"/>
                <a:gd name="connsiteY4" fmla="*/ 133350 h 316575"/>
                <a:gd name="connsiteX0" fmla="*/ 0 w 2610387"/>
                <a:gd name="connsiteY0" fmla="*/ 127026 h 312907"/>
                <a:gd name="connsiteX1" fmla="*/ 282477 w 2610387"/>
                <a:gd name="connsiteY1" fmla="*/ 15240 h 312907"/>
                <a:gd name="connsiteX2" fmla="*/ 2214147 w 2610387"/>
                <a:gd name="connsiteY2" fmla="*/ 0 h 312907"/>
                <a:gd name="connsiteX3" fmla="*/ 2610387 w 2610387"/>
                <a:gd name="connsiteY3" fmla="*/ 121920 h 312907"/>
                <a:gd name="connsiteX4" fmla="*/ 0 w 2610387"/>
                <a:gd name="connsiteY4" fmla="*/ 127026 h 312907"/>
                <a:gd name="connsiteX0" fmla="*/ 0 w 2610387"/>
                <a:gd name="connsiteY0" fmla="*/ 127026 h 329868"/>
                <a:gd name="connsiteX1" fmla="*/ 282477 w 2610387"/>
                <a:gd name="connsiteY1" fmla="*/ 15240 h 329868"/>
                <a:gd name="connsiteX2" fmla="*/ 2214147 w 2610387"/>
                <a:gd name="connsiteY2" fmla="*/ 0 h 329868"/>
                <a:gd name="connsiteX3" fmla="*/ 2610387 w 2610387"/>
                <a:gd name="connsiteY3" fmla="*/ 121920 h 329868"/>
                <a:gd name="connsiteX4" fmla="*/ 0 w 2610387"/>
                <a:gd name="connsiteY4" fmla="*/ 127026 h 329868"/>
                <a:gd name="connsiteX0" fmla="*/ 0 w 2610387"/>
                <a:gd name="connsiteY0" fmla="*/ 127026 h 348885"/>
                <a:gd name="connsiteX1" fmla="*/ 282477 w 2610387"/>
                <a:gd name="connsiteY1" fmla="*/ 15240 h 348885"/>
                <a:gd name="connsiteX2" fmla="*/ 2214147 w 2610387"/>
                <a:gd name="connsiteY2" fmla="*/ 0 h 348885"/>
                <a:gd name="connsiteX3" fmla="*/ 2610387 w 2610387"/>
                <a:gd name="connsiteY3" fmla="*/ 121920 h 348885"/>
                <a:gd name="connsiteX4" fmla="*/ 0 w 2610387"/>
                <a:gd name="connsiteY4" fmla="*/ 127026 h 348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0387" h="348885">
                  <a:moveTo>
                    <a:pt x="0" y="127026"/>
                  </a:moveTo>
                  <a:cubicBezTo>
                    <a:pt x="80010" y="72416"/>
                    <a:pt x="194847" y="43180"/>
                    <a:pt x="282477" y="15240"/>
                  </a:cubicBezTo>
                  <a:cubicBezTo>
                    <a:pt x="905412" y="198755"/>
                    <a:pt x="1638837" y="130810"/>
                    <a:pt x="2214147" y="0"/>
                  </a:cubicBezTo>
                  <a:cubicBezTo>
                    <a:pt x="2353847" y="25400"/>
                    <a:pt x="2485927" y="60325"/>
                    <a:pt x="2610387" y="121920"/>
                  </a:cubicBezTo>
                  <a:cubicBezTo>
                    <a:pt x="1801813" y="380769"/>
                    <a:pt x="859302" y="463409"/>
                    <a:pt x="0" y="127026"/>
                  </a:cubicBezTo>
                  <a:close/>
                </a:path>
              </a:pathLst>
            </a:custGeom>
            <a:solidFill>
              <a:srgbClr val="C8C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07ED8AF-9130-7381-D803-CD5BB5DD9548}"/>
                </a:ext>
              </a:extLst>
            </p:cNvPr>
            <p:cNvSpPr/>
            <p:nvPr/>
          </p:nvSpPr>
          <p:spPr>
            <a:xfrm>
              <a:off x="3215640" y="5006340"/>
              <a:ext cx="4640580" cy="1562100"/>
            </a:xfrm>
            <a:custGeom>
              <a:avLst/>
              <a:gdLst>
                <a:gd name="connsiteX0" fmla="*/ 0 w 4640580"/>
                <a:gd name="connsiteY0" fmla="*/ 1562100 h 1562100"/>
                <a:gd name="connsiteX1" fmla="*/ 4640580 w 4640580"/>
                <a:gd name="connsiteY1" fmla="*/ 1562100 h 1562100"/>
                <a:gd name="connsiteX2" fmla="*/ 3596640 w 4640580"/>
                <a:gd name="connsiteY2" fmla="*/ 0 h 1562100"/>
                <a:gd name="connsiteX3" fmla="*/ 990600 w 4640580"/>
                <a:gd name="connsiteY3" fmla="*/ 7620 h 1562100"/>
                <a:gd name="connsiteX4" fmla="*/ 0 w 4640580"/>
                <a:gd name="connsiteY4" fmla="*/ 1562100 h 1562100"/>
                <a:gd name="connsiteX0" fmla="*/ 0 w 4640580"/>
                <a:gd name="connsiteY0" fmla="*/ 1562100 h 1562100"/>
                <a:gd name="connsiteX1" fmla="*/ 4640580 w 4640580"/>
                <a:gd name="connsiteY1" fmla="*/ 1562100 h 1562100"/>
                <a:gd name="connsiteX2" fmla="*/ 3596640 w 4640580"/>
                <a:gd name="connsiteY2" fmla="*/ 0 h 1562100"/>
                <a:gd name="connsiteX3" fmla="*/ 990600 w 4640580"/>
                <a:gd name="connsiteY3" fmla="*/ 7620 h 1562100"/>
                <a:gd name="connsiteX4" fmla="*/ 0 w 4640580"/>
                <a:gd name="connsiteY4" fmla="*/ 1562100 h 1562100"/>
                <a:gd name="connsiteX0" fmla="*/ 0 w 4640580"/>
                <a:gd name="connsiteY0" fmla="*/ 1562100 h 1562100"/>
                <a:gd name="connsiteX1" fmla="*/ 4640580 w 4640580"/>
                <a:gd name="connsiteY1" fmla="*/ 1562100 h 1562100"/>
                <a:gd name="connsiteX2" fmla="*/ 3596640 w 4640580"/>
                <a:gd name="connsiteY2" fmla="*/ 0 h 1562100"/>
                <a:gd name="connsiteX3" fmla="*/ 990600 w 4640580"/>
                <a:gd name="connsiteY3" fmla="*/ 7620 h 1562100"/>
                <a:gd name="connsiteX4" fmla="*/ 0 w 4640580"/>
                <a:gd name="connsiteY4" fmla="*/ 1562100 h 1562100"/>
                <a:gd name="connsiteX0" fmla="*/ 0 w 4640580"/>
                <a:gd name="connsiteY0" fmla="*/ 1562100 h 1562100"/>
                <a:gd name="connsiteX1" fmla="*/ 4640580 w 4640580"/>
                <a:gd name="connsiteY1" fmla="*/ 1562100 h 1562100"/>
                <a:gd name="connsiteX2" fmla="*/ 3596640 w 4640580"/>
                <a:gd name="connsiteY2" fmla="*/ 0 h 1562100"/>
                <a:gd name="connsiteX3" fmla="*/ 990600 w 4640580"/>
                <a:gd name="connsiteY3" fmla="*/ 7620 h 1562100"/>
                <a:gd name="connsiteX4" fmla="*/ 0 w 4640580"/>
                <a:gd name="connsiteY4" fmla="*/ 1562100 h 1562100"/>
                <a:gd name="connsiteX0" fmla="*/ 0 w 4640580"/>
                <a:gd name="connsiteY0" fmla="*/ 1562100 h 1562100"/>
                <a:gd name="connsiteX1" fmla="*/ 4640580 w 4640580"/>
                <a:gd name="connsiteY1" fmla="*/ 1562100 h 1562100"/>
                <a:gd name="connsiteX2" fmla="*/ 3596640 w 4640580"/>
                <a:gd name="connsiteY2" fmla="*/ 0 h 1562100"/>
                <a:gd name="connsiteX3" fmla="*/ 990600 w 4640580"/>
                <a:gd name="connsiteY3" fmla="*/ 7620 h 1562100"/>
                <a:gd name="connsiteX4" fmla="*/ 0 w 4640580"/>
                <a:gd name="connsiteY4" fmla="*/ 1562100 h 1562100"/>
                <a:gd name="connsiteX0" fmla="*/ 0 w 4640580"/>
                <a:gd name="connsiteY0" fmla="*/ 1562100 h 1562100"/>
                <a:gd name="connsiteX1" fmla="*/ 4640580 w 4640580"/>
                <a:gd name="connsiteY1" fmla="*/ 1562100 h 1562100"/>
                <a:gd name="connsiteX2" fmla="*/ 3596640 w 4640580"/>
                <a:gd name="connsiteY2" fmla="*/ 0 h 1562100"/>
                <a:gd name="connsiteX3" fmla="*/ 990600 w 4640580"/>
                <a:gd name="connsiteY3" fmla="*/ 7620 h 1562100"/>
                <a:gd name="connsiteX4" fmla="*/ 0 w 4640580"/>
                <a:gd name="connsiteY4" fmla="*/ 1562100 h 1562100"/>
                <a:gd name="connsiteX0" fmla="*/ 0 w 4640580"/>
                <a:gd name="connsiteY0" fmla="*/ 1562100 h 1562100"/>
                <a:gd name="connsiteX1" fmla="*/ 4640580 w 4640580"/>
                <a:gd name="connsiteY1" fmla="*/ 1562100 h 1562100"/>
                <a:gd name="connsiteX2" fmla="*/ 3596640 w 4640580"/>
                <a:gd name="connsiteY2" fmla="*/ 0 h 1562100"/>
                <a:gd name="connsiteX3" fmla="*/ 990600 w 4640580"/>
                <a:gd name="connsiteY3" fmla="*/ 7620 h 1562100"/>
                <a:gd name="connsiteX4" fmla="*/ 0 w 4640580"/>
                <a:gd name="connsiteY4" fmla="*/ 1562100 h 156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40580" h="1562100">
                  <a:moveTo>
                    <a:pt x="0" y="1562100"/>
                  </a:moveTo>
                  <a:lnTo>
                    <a:pt x="4640580" y="1562100"/>
                  </a:lnTo>
                  <a:cubicBezTo>
                    <a:pt x="4544060" y="847090"/>
                    <a:pt x="4116070" y="261620"/>
                    <a:pt x="3596640" y="0"/>
                  </a:cubicBezTo>
                  <a:cubicBezTo>
                    <a:pt x="2785110" y="246380"/>
                    <a:pt x="1878330" y="287020"/>
                    <a:pt x="990600" y="7620"/>
                  </a:cubicBezTo>
                  <a:cubicBezTo>
                    <a:pt x="709930" y="270510"/>
                    <a:pt x="116840" y="472440"/>
                    <a:pt x="0" y="1562100"/>
                  </a:cubicBezTo>
                  <a:close/>
                </a:path>
              </a:pathLst>
            </a:custGeom>
            <a:solidFill>
              <a:srgbClr val="B64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741149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750"/>
    </mc:Choice>
    <mc:Fallback>
      <p:transition spd="slow" advClick="0" advTm="47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81481E-6 L -0.00963 0.00995 " pathEditMode="relative" rAng="0" ptsTypes="AA">
                                      <p:cBhvr>
                                        <p:cTn id="6" dur="15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2" y="48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81481E-6 L -0.00963 0.00995 " pathEditMode="relative" rAng="0" ptsTypes="AA">
                                      <p:cBhvr>
                                        <p:cTn id="8" dur="15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2" y="48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81481E-6 L -0.00963 0.00995 " pathEditMode="relative" rAng="0" ptsTypes="AA">
                                      <p:cBhvr>
                                        <p:cTn id="10" dur="15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2" y="48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81481E-6 L -0.00963 0.00995 " pathEditMode="relative" rAng="0" ptsTypes="AA">
                                      <p:cBhvr>
                                        <p:cTn id="12" dur="15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2" y="48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81481E-6 L -0.00963 0.00995 " pathEditMode="relative" rAng="0" ptsTypes="AA">
                                      <p:cBhvr>
                                        <p:cTn id="14" dur="1500" spd="-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2" y="48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81481E-6 L -0.00963 0.00995 " pathEditMode="relative" rAng="0" ptsTypes="AA">
                                      <p:cBhvr>
                                        <p:cTn id="16" dur="15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2" y="48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3.7037E-7 L -0.00886 0.02292 L -0.02435 0.00162 " pathEditMode="relative" rAng="0" ptsTypes="AAA">
                                      <p:cBhvr>
                                        <p:cTn id="18" dur="15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4" y="113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3.7037E-7 L -0.00886 0.02292 L -0.02435 0.00162 " pathEditMode="relative" rAng="0" ptsTypes="AAA">
                                      <p:cBhvr>
                                        <p:cTn id="20" dur="15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4" y="113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3.7037E-7 L -0.00886 0.02292 L -0.02435 0.00162 " pathEditMode="relative" rAng="0" ptsTypes="AAA">
                                      <p:cBhvr>
                                        <p:cTn id="22" dur="15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4" y="113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3.7037E-7 L -0.00886 0.02292 L -0.02435 0.00162 " pathEditMode="relative" rAng="0" ptsTypes="AAA">
                                      <p:cBhvr>
                                        <p:cTn id="24" dur="15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4" y="113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3.7037E-7 L -0.00886 0.02292 L -0.02435 0.00162 " pathEditMode="relative" rAng="0" ptsTypes="AAA">
                                      <p:cBhvr>
                                        <p:cTn id="26" dur="15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4" y="1134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3.7037E-7 L -0.00886 0.02292 L -0.02435 0.00162 " pathEditMode="relative" rAng="0" ptsTypes="AAA">
                                      <p:cBhvr>
                                        <p:cTn id="28" dur="15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4" y="1134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" presetClass="emph" presetSubtype="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750" fill="hold"/>
                                        <p:tgtEl>
                                          <p:spTgt spid="10"/>
                                        </p:tgtEl>
                                      </p:cBhvr>
                                      <p:by x="10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750" fill="hold"/>
                                        <p:tgtEl>
                                          <p:spTgt spid="11"/>
                                        </p:tgtEl>
                                      </p:cBhvr>
                                      <p:by x="10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8" presetClass="emph" presetSubtype="0" repeatCount="2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300000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8" presetClass="emph" presetSubtype="0" repeatCount="2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120000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21" grpId="0" animBg="1"/>
      <p:bldP spid="22" grpId="0" animBg="1"/>
      <p:bldP spid="6" grpId="0" animBg="1"/>
      <p:bldP spid="6" grpId="1" animBg="1"/>
      <p:bldP spid="8" grpId="0" animBg="1"/>
      <p:bldP spid="9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rgbClr val="FFD7CD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ack Hair">
            <a:extLst>
              <a:ext uri="{FF2B5EF4-FFF2-40B4-BE49-F238E27FC236}">
                <a16:creationId xmlns:a16="http://schemas.microsoft.com/office/drawing/2014/main" id="{D0185C33-38E8-099C-7C99-CB7AB068BE57}"/>
              </a:ext>
            </a:extLst>
          </p:cNvPr>
          <p:cNvSpPr/>
          <p:nvPr/>
        </p:nvSpPr>
        <p:spPr>
          <a:xfrm>
            <a:off x="3544016" y="320500"/>
            <a:ext cx="5003347" cy="4157236"/>
          </a:xfrm>
          <a:custGeom>
            <a:avLst/>
            <a:gdLst>
              <a:gd name="connsiteX0" fmla="*/ 3362036 w 4073236"/>
              <a:gd name="connsiteY0" fmla="*/ 3278909 h 3362037"/>
              <a:gd name="connsiteX1" fmla="*/ 4073236 w 4073236"/>
              <a:gd name="connsiteY1" fmla="*/ 2881746 h 3362037"/>
              <a:gd name="connsiteX2" fmla="*/ 3094182 w 4073236"/>
              <a:gd name="connsiteY2" fmla="*/ 508000 h 3362037"/>
              <a:gd name="connsiteX3" fmla="*/ 2530764 w 4073236"/>
              <a:gd name="connsiteY3" fmla="*/ 175491 h 3362037"/>
              <a:gd name="connsiteX4" fmla="*/ 1856509 w 4073236"/>
              <a:gd name="connsiteY4" fmla="*/ 0 h 3362037"/>
              <a:gd name="connsiteX5" fmla="*/ 1006764 w 4073236"/>
              <a:gd name="connsiteY5" fmla="*/ 498764 h 3362037"/>
              <a:gd name="connsiteX6" fmla="*/ 748146 w 4073236"/>
              <a:gd name="connsiteY6" fmla="*/ 1089891 h 3362037"/>
              <a:gd name="connsiteX7" fmla="*/ 452582 w 4073236"/>
              <a:gd name="connsiteY7" fmla="*/ 2050473 h 3362037"/>
              <a:gd name="connsiteX8" fmla="*/ 0 w 4073236"/>
              <a:gd name="connsiteY8" fmla="*/ 2909455 h 3362037"/>
              <a:gd name="connsiteX9" fmla="*/ 683491 w 4073236"/>
              <a:gd name="connsiteY9" fmla="*/ 3269673 h 3362037"/>
              <a:gd name="connsiteX10" fmla="*/ 895927 w 4073236"/>
              <a:gd name="connsiteY10" fmla="*/ 2567709 h 3362037"/>
              <a:gd name="connsiteX11" fmla="*/ 794327 w 4073236"/>
              <a:gd name="connsiteY11" fmla="*/ 3288146 h 3362037"/>
              <a:gd name="connsiteX12" fmla="*/ 3214255 w 4073236"/>
              <a:gd name="connsiteY12" fmla="*/ 3362037 h 3362037"/>
              <a:gd name="connsiteX13" fmla="*/ 3168073 w 4073236"/>
              <a:gd name="connsiteY13" fmla="*/ 2826328 h 3362037"/>
              <a:gd name="connsiteX14" fmla="*/ 3362036 w 4073236"/>
              <a:gd name="connsiteY14" fmla="*/ 3278909 h 3362037"/>
              <a:gd name="connsiteX0" fmla="*/ 3362036 w 4073236"/>
              <a:gd name="connsiteY0" fmla="*/ 3278909 h 3294981"/>
              <a:gd name="connsiteX1" fmla="*/ 4073236 w 4073236"/>
              <a:gd name="connsiteY1" fmla="*/ 2881746 h 3294981"/>
              <a:gd name="connsiteX2" fmla="*/ 3094182 w 4073236"/>
              <a:gd name="connsiteY2" fmla="*/ 508000 h 3294981"/>
              <a:gd name="connsiteX3" fmla="*/ 2530764 w 4073236"/>
              <a:gd name="connsiteY3" fmla="*/ 175491 h 3294981"/>
              <a:gd name="connsiteX4" fmla="*/ 1856509 w 4073236"/>
              <a:gd name="connsiteY4" fmla="*/ 0 h 3294981"/>
              <a:gd name="connsiteX5" fmla="*/ 1006764 w 4073236"/>
              <a:gd name="connsiteY5" fmla="*/ 498764 h 3294981"/>
              <a:gd name="connsiteX6" fmla="*/ 748146 w 4073236"/>
              <a:gd name="connsiteY6" fmla="*/ 1089891 h 3294981"/>
              <a:gd name="connsiteX7" fmla="*/ 452582 w 4073236"/>
              <a:gd name="connsiteY7" fmla="*/ 2050473 h 3294981"/>
              <a:gd name="connsiteX8" fmla="*/ 0 w 4073236"/>
              <a:gd name="connsiteY8" fmla="*/ 2909455 h 3294981"/>
              <a:gd name="connsiteX9" fmla="*/ 683491 w 4073236"/>
              <a:gd name="connsiteY9" fmla="*/ 3269673 h 3294981"/>
              <a:gd name="connsiteX10" fmla="*/ 895927 w 4073236"/>
              <a:gd name="connsiteY10" fmla="*/ 2567709 h 3294981"/>
              <a:gd name="connsiteX11" fmla="*/ 794327 w 4073236"/>
              <a:gd name="connsiteY11" fmla="*/ 3288146 h 3294981"/>
              <a:gd name="connsiteX12" fmla="*/ 3244735 w 4073236"/>
              <a:gd name="connsiteY12" fmla="*/ 3294981 h 3294981"/>
              <a:gd name="connsiteX13" fmla="*/ 3168073 w 4073236"/>
              <a:gd name="connsiteY13" fmla="*/ 2826328 h 3294981"/>
              <a:gd name="connsiteX14" fmla="*/ 3362036 w 4073236"/>
              <a:gd name="connsiteY14" fmla="*/ 3278909 h 3294981"/>
              <a:gd name="connsiteX0" fmla="*/ 3362036 w 4073236"/>
              <a:gd name="connsiteY0" fmla="*/ 3278909 h 3294981"/>
              <a:gd name="connsiteX1" fmla="*/ 4073236 w 4073236"/>
              <a:gd name="connsiteY1" fmla="*/ 2881746 h 3294981"/>
              <a:gd name="connsiteX2" fmla="*/ 3094182 w 4073236"/>
              <a:gd name="connsiteY2" fmla="*/ 508000 h 3294981"/>
              <a:gd name="connsiteX3" fmla="*/ 2530764 w 4073236"/>
              <a:gd name="connsiteY3" fmla="*/ 175491 h 3294981"/>
              <a:gd name="connsiteX4" fmla="*/ 1856509 w 4073236"/>
              <a:gd name="connsiteY4" fmla="*/ 0 h 3294981"/>
              <a:gd name="connsiteX5" fmla="*/ 1006764 w 4073236"/>
              <a:gd name="connsiteY5" fmla="*/ 498764 h 3294981"/>
              <a:gd name="connsiteX6" fmla="*/ 748146 w 4073236"/>
              <a:gd name="connsiteY6" fmla="*/ 1089891 h 3294981"/>
              <a:gd name="connsiteX7" fmla="*/ 452582 w 4073236"/>
              <a:gd name="connsiteY7" fmla="*/ 2050473 h 3294981"/>
              <a:gd name="connsiteX8" fmla="*/ 0 w 4073236"/>
              <a:gd name="connsiteY8" fmla="*/ 2909455 h 3294981"/>
              <a:gd name="connsiteX9" fmla="*/ 683491 w 4073236"/>
              <a:gd name="connsiteY9" fmla="*/ 3269673 h 3294981"/>
              <a:gd name="connsiteX10" fmla="*/ 895927 w 4073236"/>
              <a:gd name="connsiteY10" fmla="*/ 2567709 h 3294981"/>
              <a:gd name="connsiteX11" fmla="*/ 794327 w 4073236"/>
              <a:gd name="connsiteY11" fmla="*/ 3288146 h 3294981"/>
              <a:gd name="connsiteX12" fmla="*/ 3244735 w 4073236"/>
              <a:gd name="connsiteY12" fmla="*/ 3294981 h 3294981"/>
              <a:gd name="connsiteX13" fmla="*/ 3168073 w 4073236"/>
              <a:gd name="connsiteY13" fmla="*/ 2826328 h 3294981"/>
              <a:gd name="connsiteX14" fmla="*/ 3362036 w 4073236"/>
              <a:gd name="connsiteY14" fmla="*/ 3278909 h 3294981"/>
              <a:gd name="connsiteX0" fmla="*/ 3362036 w 4073236"/>
              <a:gd name="connsiteY0" fmla="*/ 3278909 h 3294981"/>
              <a:gd name="connsiteX1" fmla="*/ 4073236 w 4073236"/>
              <a:gd name="connsiteY1" fmla="*/ 2881746 h 3294981"/>
              <a:gd name="connsiteX2" fmla="*/ 3094182 w 4073236"/>
              <a:gd name="connsiteY2" fmla="*/ 508000 h 3294981"/>
              <a:gd name="connsiteX3" fmla="*/ 2530764 w 4073236"/>
              <a:gd name="connsiteY3" fmla="*/ 175491 h 3294981"/>
              <a:gd name="connsiteX4" fmla="*/ 1856509 w 4073236"/>
              <a:gd name="connsiteY4" fmla="*/ 0 h 3294981"/>
              <a:gd name="connsiteX5" fmla="*/ 1006764 w 4073236"/>
              <a:gd name="connsiteY5" fmla="*/ 498764 h 3294981"/>
              <a:gd name="connsiteX6" fmla="*/ 748146 w 4073236"/>
              <a:gd name="connsiteY6" fmla="*/ 1089891 h 3294981"/>
              <a:gd name="connsiteX7" fmla="*/ 452582 w 4073236"/>
              <a:gd name="connsiteY7" fmla="*/ 2050473 h 3294981"/>
              <a:gd name="connsiteX8" fmla="*/ 0 w 4073236"/>
              <a:gd name="connsiteY8" fmla="*/ 2909455 h 3294981"/>
              <a:gd name="connsiteX9" fmla="*/ 683491 w 4073236"/>
              <a:gd name="connsiteY9" fmla="*/ 3269673 h 3294981"/>
              <a:gd name="connsiteX10" fmla="*/ 895927 w 4073236"/>
              <a:gd name="connsiteY10" fmla="*/ 2567709 h 3294981"/>
              <a:gd name="connsiteX11" fmla="*/ 794327 w 4073236"/>
              <a:gd name="connsiteY11" fmla="*/ 3288146 h 3294981"/>
              <a:gd name="connsiteX12" fmla="*/ 3244735 w 4073236"/>
              <a:gd name="connsiteY12" fmla="*/ 3294981 h 3294981"/>
              <a:gd name="connsiteX13" fmla="*/ 3168073 w 4073236"/>
              <a:gd name="connsiteY13" fmla="*/ 2826328 h 3294981"/>
              <a:gd name="connsiteX14" fmla="*/ 3362036 w 4073236"/>
              <a:gd name="connsiteY14" fmla="*/ 3278909 h 3294981"/>
              <a:gd name="connsiteX0" fmla="*/ 3362036 w 4073236"/>
              <a:gd name="connsiteY0" fmla="*/ 3278909 h 3294981"/>
              <a:gd name="connsiteX1" fmla="*/ 4073236 w 4073236"/>
              <a:gd name="connsiteY1" fmla="*/ 2881746 h 3294981"/>
              <a:gd name="connsiteX2" fmla="*/ 3094182 w 4073236"/>
              <a:gd name="connsiteY2" fmla="*/ 508000 h 3294981"/>
              <a:gd name="connsiteX3" fmla="*/ 2530764 w 4073236"/>
              <a:gd name="connsiteY3" fmla="*/ 175491 h 3294981"/>
              <a:gd name="connsiteX4" fmla="*/ 1856509 w 4073236"/>
              <a:gd name="connsiteY4" fmla="*/ 0 h 3294981"/>
              <a:gd name="connsiteX5" fmla="*/ 1006764 w 4073236"/>
              <a:gd name="connsiteY5" fmla="*/ 498764 h 3294981"/>
              <a:gd name="connsiteX6" fmla="*/ 748146 w 4073236"/>
              <a:gd name="connsiteY6" fmla="*/ 1089891 h 3294981"/>
              <a:gd name="connsiteX7" fmla="*/ 452582 w 4073236"/>
              <a:gd name="connsiteY7" fmla="*/ 2050473 h 3294981"/>
              <a:gd name="connsiteX8" fmla="*/ 0 w 4073236"/>
              <a:gd name="connsiteY8" fmla="*/ 2909455 h 3294981"/>
              <a:gd name="connsiteX9" fmla="*/ 683491 w 4073236"/>
              <a:gd name="connsiteY9" fmla="*/ 3269673 h 3294981"/>
              <a:gd name="connsiteX10" fmla="*/ 895927 w 4073236"/>
              <a:gd name="connsiteY10" fmla="*/ 2567709 h 3294981"/>
              <a:gd name="connsiteX11" fmla="*/ 794327 w 4073236"/>
              <a:gd name="connsiteY11" fmla="*/ 3288146 h 3294981"/>
              <a:gd name="connsiteX12" fmla="*/ 3244735 w 4073236"/>
              <a:gd name="connsiteY12" fmla="*/ 3294981 h 3294981"/>
              <a:gd name="connsiteX13" fmla="*/ 3168073 w 4073236"/>
              <a:gd name="connsiteY13" fmla="*/ 2826328 h 3294981"/>
              <a:gd name="connsiteX14" fmla="*/ 3362036 w 4073236"/>
              <a:gd name="connsiteY14" fmla="*/ 3278909 h 3294981"/>
              <a:gd name="connsiteX0" fmla="*/ 3362036 w 4073236"/>
              <a:gd name="connsiteY0" fmla="*/ 3278909 h 3294981"/>
              <a:gd name="connsiteX1" fmla="*/ 4073236 w 4073236"/>
              <a:gd name="connsiteY1" fmla="*/ 2881746 h 3294981"/>
              <a:gd name="connsiteX2" fmla="*/ 3094182 w 4073236"/>
              <a:gd name="connsiteY2" fmla="*/ 508000 h 3294981"/>
              <a:gd name="connsiteX3" fmla="*/ 2530764 w 4073236"/>
              <a:gd name="connsiteY3" fmla="*/ 175491 h 3294981"/>
              <a:gd name="connsiteX4" fmla="*/ 1856509 w 4073236"/>
              <a:gd name="connsiteY4" fmla="*/ 0 h 3294981"/>
              <a:gd name="connsiteX5" fmla="*/ 1006764 w 4073236"/>
              <a:gd name="connsiteY5" fmla="*/ 498764 h 3294981"/>
              <a:gd name="connsiteX6" fmla="*/ 748146 w 4073236"/>
              <a:gd name="connsiteY6" fmla="*/ 1089891 h 3294981"/>
              <a:gd name="connsiteX7" fmla="*/ 452582 w 4073236"/>
              <a:gd name="connsiteY7" fmla="*/ 2050473 h 3294981"/>
              <a:gd name="connsiteX8" fmla="*/ 0 w 4073236"/>
              <a:gd name="connsiteY8" fmla="*/ 2909455 h 3294981"/>
              <a:gd name="connsiteX9" fmla="*/ 683491 w 4073236"/>
              <a:gd name="connsiteY9" fmla="*/ 3269673 h 3294981"/>
              <a:gd name="connsiteX10" fmla="*/ 895927 w 4073236"/>
              <a:gd name="connsiteY10" fmla="*/ 2567709 h 3294981"/>
              <a:gd name="connsiteX11" fmla="*/ 794327 w 4073236"/>
              <a:gd name="connsiteY11" fmla="*/ 3288146 h 3294981"/>
              <a:gd name="connsiteX12" fmla="*/ 3244735 w 4073236"/>
              <a:gd name="connsiteY12" fmla="*/ 3294981 h 3294981"/>
              <a:gd name="connsiteX13" fmla="*/ 3168073 w 4073236"/>
              <a:gd name="connsiteY13" fmla="*/ 2826328 h 3294981"/>
              <a:gd name="connsiteX14" fmla="*/ 3362036 w 4073236"/>
              <a:gd name="connsiteY14" fmla="*/ 3278909 h 3294981"/>
              <a:gd name="connsiteX0" fmla="*/ 3362036 w 4073236"/>
              <a:gd name="connsiteY0" fmla="*/ 3278909 h 3294981"/>
              <a:gd name="connsiteX1" fmla="*/ 4073236 w 4073236"/>
              <a:gd name="connsiteY1" fmla="*/ 2881746 h 3294981"/>
              <a:gd name="connsiteX2" fmla="*/ 3094182 w 4073236"/>
              <a:gd name="connsiteY2" fmla="*/ 508000 h 3294981"/>
              <a:gd name="connsiteX3" fmla="*/ 2530764 w 4073236"/>
              <a:gd name="connsiteY3" fmla="*/ 175491 h 3294981"/>
              <a:gd name="connsiteX4" fmla="*/ 1856509 w 4073236"/>
              <a:gd name="connsiteY4" fmla="*/ 0 h 3294981"/>
              <a:gd name="connsiteX5" fmla="*/ 1006764 w 4073236"/>
              <a:gd name="connsiteY5" fmla="*/ 498764 h 3294981"/>
              <a:gd name="connsiteX6" fmla="*/ 748146 w 4073236"/>
              <a:gd name="connsiteY6" fmla="*/ 1089891 h 3294981"/>
              <a:gd name="connsiteX7" fmla="*/ 452582 w 4073236"/>
              <a:gd name="connsiteY7" fmla="*/ 2050473 h 3294981"/>
              <a:gd name="connsiteX8" fmla="*/ 0 w 4073236"/>
              <a:gd name="connsiteY8" fmla="*/ 2909455 h 3294981"/>
              <a:gd name="connsiteX9" fmla="*/ 683491 w 4073236"/>
              <a:gd name="connsiteY9" fmla="*/ 3269673 h 3294981"/>
              <a:gd name="connsiteX10" fmla="*/ 895927 w 4073236"/>
              <a:gd name="connsiteY10" fmla="*/ 2567709 h 3294981"/>
              <a:gd name="connsiteX11" fmla="*/ 794327 w 4073236"/>
              <a:gd name="connsiteY11" fmla="*/ 3288146 h 3294981"/>
              <a:gd name="connsiteX12" fmla="*/ 3244735 w 4073236"/>
              <a:gd name="connsiteY12" fmla="*/ 3294981 h 3294981"/>
              <a:gd name="connsiteX13" fmla="*/ 3168073 w 4073236"/>
              <a:gd name="connsiteY13" fmla="*/ 2826328 h 3294981"/>
              <a:gd name="connsiteX14" fmla="*/ 3362036 w 4073236"/>
              <a:gd name="connsiteY14" fmla="*/ 3278909 h 3294981"/>
              <a:gd name="connsiteX0" fmla="*/ 3362036 w 4073236"/>
              <a:gd name="connsiteY0" fmla="*/ 3278909 h 3294981"/>
              <a:gd name="connsiteX1" fmla="*/ 4073236 w 4073236"/>
              <a:gd name="connsiteY1" fmla="*/ 2881746 h 3294981"/>
              <a:gd name="connsiteX2" fmla="*/ 3094182 w 4073236"/>
              <a:gd name="connsiteY2" fmla="*/ 508000 h 3294981"/>
              <a:gd name="connsiteX3" fmla="*/ 2530764 w 4073236"/>
              <a:gd name="connsiteY3" fmla="*/ 175491 h 3294981"/>
              <a:gd name="connsiteX4" fmla="*/ 1856509 w 4073236"/>
              <a:gd name="connsiteY4" fmla="*/ 0 h 3294981"/>
              <a:gd name="connsiteX5" fmla="*/ 1006764 w 4073236"/>
              <a:gd name="connsiteY5" fmla="*/ 498764 h 3294981"/>
              <a:gd name="connsiteX6" fmla="*/ 748146 w 4073236"/>
              <a:gd name="connsiteY6" fmla="*/ 1089891 h 3294981"/>
              <a:gd name="connsiteX7" fmla="*/ 452582 w 4073236"/>
              <a:gd name="connsiteY7" fmla="*/ 2050473 h 3294981"/>
              <a:gd name="connsiteX8" fmla="*/ 0 w 4073236"/>
              <a:gd name="connsiteY8" fmla="*/ 2909455 h 3294981"/>
              <a:gd name="connsiteX9" fmla="*/ 683491 w 4073236"/>
              <a:gd name="connsiteY9" fmla="*/ 3269673 h 3294981"/>
              <a:gd name="connsiteX10" fmla="*/ 895927 w 4073236"/>
              <a:gd name="connsiteY10" fmla="*/ 2567709 h 3294981"/>
              <a:gd name="connsiteX11" fmla="*/ 794327 w 4073236"/>
              <a:gd name="connsiteY11" fmla="*/ 3288146 h 3294981"/>
              <a:gd name="connsiteX12" fmla="*/ 3244735 w 4073236"/>
              <a:gd name="connsiteY12" fmla="*/ 3294981 h 3294981"/>
              <a:gd name="connsiteX13" fmla="*/ 3168073 w 4073236"/>
              <a:gd name="connsiteY13" fmla="*/ 2826328 h 3294981"/>
              <a:gd name="connsiteX14" fmla="*/ 3362036 w 4073236"/>
              <a:gd name="connsiteY14" fmla="*/ 3278909 h 3294981"/>
              <a:gd name="connsiteX0" fmla="*/ 3362036 w 4073236"/>
              <a:gd name="connsiteY0" fmla="*/ 3278909 h 3294981"/>
              <a:gd name="connsiteX1" fmla="*/ 4073236 w 4073236"/>
              <a:gd name="connsiteY1" fmla="*/ 2881746 h 3294981"/>
              <a:gd name="connsiteX2" fmla="*/ 3094182 w 4073236"/>
              <a:gd name="connsiteY2" fmla="*/ 508000 h 3294981"/>
              <a:gd name="connsiteX3" fmla="*/ 2530764 w 4073236"/>
              <a:gd name="connsiteY3" fmla="*/ 175491 h 3294981"/>
              <a:gd name="connsiteX4" fmla="*/ 1856509 w 4073236"/>
              <a:gd name="connsiteY4" fmla="*/ 0 h 3294981"/>
              <a:gd name="connsiteX5" fmla="*/ 1006764 w 4073236"/>
              <a:gd name="connsiteY5" fmla="*/ 498764 h 3294981"/>
              <a:gd name="connsiteX6" fmla="*/ 748146 w 4073236"/>
              <a:gd name="connsiteY6" fmla="*/ 1089891 h 3294981"/>
              <a:gd name="connsiteX7" fmla="*/ 452582 w 4073236"/>
              <a:gd name="connsiteY7" fmla="*/ 2050473 h 3294981"/>
              <a:gd name="connsiteX8" fmla="*/ 0 w 4073236"/>
              <a:gd name="connsiteY8" fmla="*/ 2909455 h 3294981"/>
              <a:gd name="connsiteX9" fmla="*/ 683491 w 4073236"/>
              <a:gd name="connsiteY9" fmla="*/ 3269673 h 3294981"/>
              <a:gd name="connsiteX10" fmla="*/ 895927 w 4073236"/>
              <a:gd name="connsiteY10" fmla="*/ 2567709 h 3294981"/>
              <a:gd name="connsiteX11" fmla="*/ 794327 w 4073236"/>
              <a:gd name="connsiteY11" fmla="*/ 3288146 h 3294981"/>
              <a:gd name="connsiteX12" fmla="*/ 3244735 w 4073236"/>
              <a:gd name="connsiteY12" fmla="*/ 3294981 h 3294981"/>
              <a:gd name="connsiteX13" fmla="*/ 3168073 w 4073236"/>
              <a:gd name="connsiteY13" fmla="*/ 2826328 h 3294981"/>
              <a:gd name="connsiteX14" fmla="*/ 3362036 w 4073236"/>
              <a:gd name="connsiteY14" fmla="*/ 3278909 h 3294981"/>
              <a:gd name="connsiteX0" fmla="*/ 3362036 w 4073236"/>
              <a:gd name="connsiteY0" fmla="*/ 3103429 h 3119501"/>
              <a:gd name="connsiteX1" fmla="*/ 4073236 w 4073236"/>
              <a:gd name="connsiteY1" fmla="*/ 2706266 h 3119501"/>
              <a:gd name="connsiteX2" fmla="*/ 3094182 w 4073236"/>
              <a:gd name="connsiteY2" fmla="*/ 332520 h 3119501"/>
              <a:gd name="connsiteX3" fmla="*/ 2530764 w 4073236"/>
              <a:gd name="connsiteY3" fmla="*/ 11 h 3119501"/>
              <a:gd name="connsiteX4" fmla="*/ 1006764 w 4073236"/>
              <a:gd name="connsiteY4" fmla="*/ 323284 h 3119501"/>
              <a:gd name="connsiteX5" fmla="*/ 748146 w 4073236"/>
              <a:gd name="connsiteY5" fmla="*/ 914411 h 3119501"/>
              <a:gd name="connsiteX6" fmla="*/ 452582 w 4073236"/>
              <a:gd name="connsiteY6" fmla="*/ 1874993 h 3119501"/>
              <a:gd name="connsiteX7" fmla="*/ 0 w 4073236"/>
              <a:gd name="connsiteY7" fmla="*/ 2733975 h 3119501"/>
              <a:gd name="connsiteX8" fmla="*/ 683491 w 4073236"/>
              <a:gd name="connsiteY8" fmla="*/ 3094193 h 3119501"/>
              <a:gd name="connsiteX9" fmla="*/ 895927 w 4073236"/>
              <a:gd name="connsiteY9" fmla="*/ 2392229 h 3119501"/>
              <a:gd name="connsiteX10" fmla="*/ 794327 w 4073236"/>
              <a:gd name="connsiteY10" fmla="*/ 3112666 h 3119501"/>
              <a:gd name="connsiteX11" fmla="*/ 3244735 w 4073236"/>
              <a:gd name="connsiteY11" fmla="*/ 3119501 h 3119501"/>
              <a:gd name="connsiteX12" fmla="*/ 3168073 w 4073236"/>
              <a:gd name="connsiteY12" fmla="*/ 2650848 h 3119501"/>
              <a:gd name="connsiteX13" fmla="*/ 3362036 w 4073236"/>
              <a:gd name="connsiteY13" fmla="*/ 3103429 h 3119501"/>
              <a:gd name="connsiteX0" fmla="*/ 3362036 w 4073236"/>
              <a:gd name="connsiteY0" fmla="*/ 3103418 h 3119490"/>
              <a:gd name="connsiteX1" fmla="*/ 4073236 w 4073236"/>
              <a:gd name="connsiteY1" fmla="*/ 2706255 h 3119490"/>
              <a:gd name="connsiteX2" fmla="*/ 3094182 w 4073236"/>
              <a:gd name="connsiteY2" fmla="*/ 332509 h 3119490"/>
              <a:gd name="connsiteX3" fmla="*/ 2530764 w 4073236"/>
              <a:gd name="connsiteY3" fmla="*/ 0 h 3119490"/>
              <a:gd name="connsiteX4" fmla="*/ 748146 w 4073236"/>
              <a:gd name="connsiteY4" fmla="*/ 914400 h 3119490"/>
              <a:gd name="connsiteX5" fmla="*/ 452582 w 4073236"/>
              <a:gd name="connsiteY5" fmla="*/ 1874982 h 3119490"/>
              <a:gd name="connsiteX6" fmla="*/ 0 w 4073236"/>
              <a:gd name="connsiteY6" fmla="*/ 2733964 h 3119490"/>
              <a:gd name="connsiteX7" fmla="*/ 683491 w 4073236"/>
              <a:gd name="connsiteY7" fmla="*/ 3094182 h 3119490"/>
              <a:gd name="connsiteX8" fmla="*/ 895927 w 4073236"/>
              <a:gd name="connsiteY8" fmla="*/ 2392218 h 3119490"/>
              <a:gd name="connsiteX9" fmla="*/ 794327 w 4073236"/>
              <a:gd name="connsiteY9" fmla="*/ 3112655 h 3119490"/>
              <a:gd name="connsiteX10" fmla="*/ 3244735 w 4073236"/>
              <a:gd name="connsiteY10" fmla="*/ 3119490 h 3119490"/>
              <a:gd name="connsiteX11" fmla="*/ 3168073 w 4073236"/>
              <a:gd name="connsiteY11" fmla="*/ 2650837 h 3119490"/>
              <a:gd name="connsiteX12" fmla="*/ 3362036 w 4073236"/>
              <a:gd name="connsiteY12" fmla="*/ 3103418 h 3119490"/>
              <a:gd name="connsiteX0" fmla="*/ 3362036 w 4073236"/>
              <a:gd name="connsiteY0" fmla="*/ 3103418 h 3119490"/>
              <a:gd name="connsiteX1" fmla="*/ 4073236 w 4073236"/>
              <a:gd name="connsiteY1" fmla="*/ 2706255 h 3119490"/>
              <a:gd name="connsiteX2" fmla="*/ 3094182 w 4073236"/>
              <a:gd name="connsiteY2" fmla="*/ 332509 h 3119490"/>
              <a:gd name="connsiteX3" fmla="*/ 2530764 w 4073236"/>
              <a:gd name="connsiteY3" fmla="*/ 0 h 3119490"/>
              <a:gd name="connsiteX4" fmla="*/ 784722 w 4073236"/>
              <a:gd name="connsiteY4" fmla="*/ 914400 h 3119490"/>
              <a:gd name="connsiteX5" fmla="*/ 452582 w 4073236"/>
              <a:gd name="connsiteY5" fmla="*/ 1874982 h 3119490"/>
              <a:gd name="connsiteX6" fmla="*/ 0 w 4073236"/>
              <a:gd name="connsiteY6" fmla="*/ 2733964 h 3119490"/>
              <a:gd name="connsiteX7" fmla="*/ 683491 w 4073236"/>
              <a:gd name="connsiteY7" fmla="*/ 3094182 h 3119490"/>
              <a:gd name="connsiteX8" fmla="*/ 895927 w 4073236"/>
              <a:gd name="connsiteY8" fmla="*/ 2392218 h 3119490"/>
              <a:gd name="connsiteX9" fmla="*/ 794327 w 4073236"/>
              <a:gd name="connsiteY9" fmla="*/ 3112655 h 3119490"/>
              <a:gd name="connsiteX10" fmla="*/ 3244735 w 4073236"/>
              <a:gd name="connsiteY10" fmla="*/ 3119490 h 3119490"/>
              <a:gd name="connsiteX11" fmla="*/ 3168073 w 4073236"/>
              <a:gd name="connsiteY11" fmla="*/ 2650837 h 3119490"/>
              <a:gd name="connsiteX12" fmla="*/ 3362036 w 4073236"/>
              <a:gd name="connsiteY12" fmla="*/ 3103418 h 3119490"/>
              <a:gd name="connsiteX0" fmla="*/ 3362036 w 4073236"/>
              <a:gd name="connsiteY0" fmla="*/ 3103418 h 3119490"/>
              <a:gd name="connsiteX1" fmla="*/ 4073236 w 4073236"/>
              <a:gd name="connsiteY1" fmla="*/ 2706255 h 3119490"/>
              <a:gd name="connsiteX2" fmla="*/ 3094182 w 4073236"/>
              <a:gd name="connsiteY2" fmla="*/ 332509 h 3119490"/>
              <a:gd name="connsiteX3" fmla="*/ 2530764 w 4073236"/>
              <a:gd name="connsiteY3" fmla="*/ 0 h 3119490"/>
              <a:gd name="connsiteX4" fmla="*/ 784722 w 4073236"/>
              <a:gd name="connsiteY4" fmla="*/ 914400 h 3119490"/>
              <a:gd name="connsiteX5" fmla="*/ 452582 w 4073236"/>
              <a:gd name="connsiteY5" fmla="*/ 1874982 h 3119490"/>
              <a:gd name="connsiteX6" fmla="*/ 0 w 4073236"/>
              <a:gd name="connsiteY6" fmla="*/ 2733964 h 3119490"/>
              <a:gd name="connsiteX7" fmla="*/ 683491 w 4073236"/>
              <a:gd name="connsiteY7" fmla="*/ 3094182 h 3119490"/>
              <a:gd name="connsiteX8" fmla="*/ 895927 w 4073236"/>
              <a:gd name="connsiteY8" fmla="*/ 2392218 h 3119490"/>
              <a:gd name="connsiteX9" fmla="*/ 794327 w 4073236"/>
              <a:gd name="connsiteY9" fmla="*/ 3112655 h 3119490"/>
              <a:gd name="connsiteX10" fmla="*/ 3244735 w 4073236"/>
              <a:gd name="connsiteY10" fmla="*/ 3119490 h 3119490"/>
              <a:gd name="connsiteX11" fmla="*/ 3168073 w 4073236"/>
              <a:gd name="connsiteY11" fmla="*/ 2650837 h 3119490"/>
              <a:gd name="connsiteX12" fmla="*/ 3362036 w 4073236"/>
              <a:gd name="connsiteY12" fmla="*/ 3103418 h 3119490"/>
              <a:gd name="connsiteX0" fmla="*/ 3362036 w 4073236"/>
              <a:gd name="connsiteY0" fmla="*/ 3263206 h 3279278"/>
              <a:gd name="connsiteX1" fmla="*/ 4073236 w 4073236"/>
              <a:gd name="connsiteY1" fmla="*/ 2866043 h 3279278"/>
              <a:gd name="connsiteX2" fmla="*/ 3094182 w 4073236"/>
              <a:gd name="connsiteY2" fmla="*/ 492297 h 3279278"/>
              <a:gd name="connsiteX3" fmla="*/ 2530764 w 4073236"/>
              <a:gd name="connsiteY3" fmla="*/ 159788 h 3279278"/>
              <a:gd name="connsiteX4" fmla="*/ 784722 w 4073236"/>
              <a:gd name="connsiteY4" fmla="*/ 1074188 h 3279278"/>
              <a:gd name="connsiteX5" fmla="*/ 452582 w 4073236"/>
              <a:gd name="connsiteY5" fmla="*/ 2034770 h 3279278"/>
              <a:gd name="connsiteX6" fmla="*/ 0 w 4073236"/>
              <a:gd name="connsiteY6" fmla="*/ 2893752 h 3279278"/>
              <a:gd name="connsiteX7" fmla="*/ 683491 w 4073236"/>
              <a:gd name="connsiteY7" fmla="*/ 3253970 h 3279278"/>
              <a:gd name="connsiteX8" fmla="*/ 895927 w 4073236"/>
              <a:gd name="connsiteY8" fmla="*/ 2552006 h 3279278"/>
              <a:gd name="connsiteX9" fmla="*/ 794327 w 4073236"/>
              <a:gd name="connsiteY9" fmla="*/ 3272443 h 3279278"/>
              <a:gd name="connsiteX10" fmla="*/ 3244735 w 4073236"/>
              <a:gd name="connsiteY10" fmla="*/ 3279278 h 3279278"/>
              <a:gd name="connsiteX11" fmla="*/ 3168073 w 4073236"/>
              <a:gd name="connsiteY11" fmla="*/ 2810625 h 3279278"/>
              <a:gd name="connsiteX12" fmla="*/ 3362036 w 4073236"/>
              <a:gd name="connsiteY12" fmla="*/ 3263206 h 3279278"/>
              <a:gd name="connsiteX0" fmla="*/ 3362036 w 4073236"/>
              <a:gd name="connsiteY0" fmla="*/ 3263206 h 3279278"/>
              <a:gd name="connsiteX1" fmla="*/ 4073236 w 4073236"/>
              <a:gd name="connsiteY1" fmla="*/ 2866043 h 3279278"/>
              <a:gd name="connsiteX2" fmla="*/ 3094182 w 4073236"/>
              <a:gd name="connsiteY2" fmla="*/ 492297 h 3279278"/>
              <a:gd name="connsiteX3" fmla="*/ 2530764 w 4073236"/>
              <a:gd name="connsiteY3" fmla="*/ 159788 h 3279278"/>
              <a:gd name="connsiteX4" fmla="*/ 784722 w 4073236"/>
              <a:gd name="connsiteY4" fmla="*/ 1074188 h 3279278"/>
              <a:gd name="connsiteX5" fmla="*/ 0 w 4073236"/>
              <a:gd name="connsiteY5" fmla="*/ 2893752 h 3279278"/>
              <a:gd name="connsiteX6" fmla="*/ 683491 w 4073236"/>
              <a:gd name="connsiteY6" fmla="*/ 3253970 h 3279278"/>
              <a:gd name="connsiteX7" fmla="*/ 895927 w 4073236"/>
              <a:gd name="connsiteY7" fmla="*/ 2552006 h 3279278"/>
              <a:gd name="connsiteX8" fmla="*/ 794327 w 4073236"/>
              <a:gd name="connsiteY8" fmla="*/ 3272443 h 3279278"/>
              <a:gd name="connsiteX9" fmla="*/ 3244735 w 4073236"/>
              <a:gd name="connsiteY9" fmla="*/ 3279278 h 3279278"/>
              <a:gd name="connsiteX10" fmla="*/ 3168073 w 4073236"/>
              <a:gd name="connsiteY10" fmla="*/ 2810625 h 3279278"/>
              <a:gd name="connsiteX11" fmla="*/ 3362036 w 4073236"/>
              <a:gd name="connsiteY11" fmla="*/ 3263206 h 3279278"/>
              <a:gd name="connsiteX0" fmla="*/ 3362036 w 4073236"/>
              <a:gd name="connsiteY0" fmla="*/ 3263206 h 3279278"/>
              <a:gd name="connsiteX1" fmla="*/ 4073236 w 4073236"/>
              <a:gd name="connsiteY1" fmla="*/ 2866043 h 3279278"/>
              <a:gd name="connsiteX2" fmla="*/ 3094182 w 4073236"/>
              <a:gd name="connsiteY2" fmla="*/ 492297 h 3279278"/>
              <a:gd name="connsiteX3" fmla="*/ 2530764 w 4073236"/>
              <a:gd name="connsiteY3" fmla="*/ 159788 h 3279278"/>
              <a:gd name="connsiteX4" fmla="*/ 784722 w 4073236"/>
              <a:gd name="connsiteY4" fmla="*/ 1074188 h 3279278"/>
              <a:gd name="connsiteX5" fmla="*/ 0 w 4073236"/>
              <a:gd name="connsiteY5" fmla="*/ 2893752 h 3279278"/>
              <a:gd name="connsiteX6" fmla="*/ 683491 w 4073236"/>
              <a:gd name="connsiteY6" fmla="*/ 3253970 h 3279278"/>
              <a:gd name="connsiteX7" fmla="*/ 895927 w 4073236"/>
              <a:gd name="connsiteY7" fmla="*/ 2552006 h 3279278"/>
              <a:gd name="connsiteX8" fmla="*/ 794327 w 4073236"/>
              <a:gd name="connsiteY8" fmla="*/ 3272443 h 3279278"/>
              <a:gd name="connsiteX9" fmla="*/ 3244735 w 4073236"/>
              <a:gd name="connsiteY9" fmla="*/ 3279278 h 3279278"/>
              <a:gd name="connsiteX10" fmla="*/ 3168073 w 4073236"/>
              <a:gd name="connsiteY10" fmla="*/ 2810625 h 3279278"/>
              <a:gd name="connsiteX11" fmla="*/ 3362036 w 4073236"/>
              <a:gd name="connsiteY11" fmla="*/ 3263206 h 3279278"/>
              <a:gd name="connsiteX0" fmla="*/ 3362036 w 4073236"/>
              <a:gd name="connsiteY0" fmla="*/ 3263206 h 3279278"/>
              <a:gd name="connsiteX1" fmla="*/ 4073236 w 4073236"/>
              <a:gd name="connsiteY1" fmla="*/ 2866043 h 3279278"/>
              <a:gd name="connsiteX2" fmla="*/ 3094182 w 4073236"/>
              <a:gd name="connsiteY2" fmla="*/ 492297 h 3279278"/>
              <a:gd name="connsiteX3" fmla="*/ 2530764 w 4073236"/>
              <a:gd name="connsiteY3" fmla="*/ 159788 h 3279278"/>
              <a:gd name="connsiteX4" fmla="*/ 784722 w 4073236"/>
              <a:gd name="connsiteY4" fmla="*/ 1074188 h 3279278"/>
              <a:gd name="connsiteX5" fmla="*/ 0 w 4073236"/>
              <a:gd name="connsiteY5" fmla="*/ 2893752 h 3279278"/>
              <a:gd name="connsiteX6" fmla="*/ 683491 w 4073236"/>
              <a:gd name="connsiteY6" fmla="*/ 3253970 h 3279278"/>
              <a:gd name="connsiteX7" fmla="*/ 895927 w 4073236"/>
              <a:gd name="connsiteY7" fmla="*/ 2552006 h 3279278"/>
              <a:gd name="connsiteX8" fmla="*/ 794327 w 4073236"/>
              <a:gd name="connsiteY8" fmla="*/ 3272443 h 3279278"/>
              <a:gd name="connsiteX9" fmla="*/ 3244735 w 4073236"/>
              <a:gd name="connsiteY9" fmla="*/ 3279278 h 3279278"/>
              <a:gd name="connsiteX10" fmla="*/ 3168073 w 4073236"/>
              <a:gd name="connsiteY10" fmla="*/ 2810625 h 3279278"/>
              <a:gd name="connsiteX11" fmla="*/ 3362036 w 4073236"/>
              <a:gd name="connsiteY11" fmla="*/ 3263206 h 3279278"/>
              <a:gd name="connsiteX0" fmla="*/ 3362036 w 4073236"/>
              <a:gd name="connsiteY0" fmla="*/ 3263206 h 3279278"/>
              <a:gd name="connsiteX1" fmla="*/ 4073236 w 4073236"/>
              <a:gd name="connsiteY1" fmla="*/ 2866043 h 3279278"/>
              <a:gd name="connsiteX2" fmla="*/ 3094182 w 4073236"/>
              <a:gd name="connsiteY2" fmla="*/ 492297 h 3279278"/>
              <a:gd name="connsiteX3" fmla="*/ 2530764 w 4073236"/>
              <a:gd name="connsiteY3" fmla="*/ 159788 h 3279278"/>
              <a:gd name="connsiteX4" fmla="*/ 784722 w 4073236"/>
              <a:gd name="connsiteY4" fmla="*/ 1074188 h 3279278"/>
              <a:gd name="connsiteX5" fmla="*/ 0 w 4073236"/>
              <a:gd name="connsiteY5" fmla="*/ 2893752 h 3279278"/>
              <a:gd name="connsiteX6" fmla="*/ 683491 w 4073236"/>
              <a:gd name="connsiteY6" fmla="*/ 3253970 h 3279278"/>
              <a:gd name="connsiteX7" fmla="*/ 895927 w 4073236"/>
              <a:gd name="connsiteY7" fmla="*/ 2552006 h 3279278"/>
              <a:gd name="connsiteX8" fmla="*/ 794327 w 4073236"/>
              <a:gd name="connsiteY8" fmla="*/ 3272443 h 3279278"/>
              <a:gd name="connsiteX9" fmla="*/ 3244735 w 4073236"/>
              <a:gd name="connsiteY9" fmla="*/ 3279278 h 3279278"/>
              <a:gd name="connsiteX10" fmla="*/ 3168073 w 4073236"/>
              <a:gd name="connsiteY10" fmla="*/ 2810625 h 3279278"/>
              <a:gd name="connsiteX11" fmla="*/ 3362036 w 4073236"/>
              <a:gd name="connsiteY11" fmla="*/ 3263206 h 3279278"/>
              <a:gd name="connsiteX0" fmla="*/ 3362036 w 4073236"/>
              <a:gd name="connsiteY0" fmla="*/ 3263206 h 3284635"/>
              <a:gd name="connsiteX1" fmla="*/ 4073236 w 4073236"/>
              <a:gd name="connsiteY1" fmla="*/ 2866043 h 3284635"/>
              <a:gd name="connsiteX2" fmla="*/ 3094182 w 4073236"/>
              <a:gd name="connsiteY2" fmla="*/ 492297 h 3284635"/>
              <a:gd name="connsiteX3" fmla="*/ 2530764 w 4073236"/>
              <a:gd name="connsiteY3" fmla="*/ 159788 h 3284635"/>
              <a:gd name="connsiteX4" fmla="*/ 784722 w 4073236"/>
              <a:gd name="connsiteY4" fmla="*/ 1074188 h 3284635"/>
              <a:gd name="connsiteX5" fmla="*/ 0 w 4073236"/>
              <a:gd name="connsiteY5" fmla="*/ 2893752 h 3284635"/>
              <a:gd name="connsiteX6" fmla="*/ 683491 w 4073236"/>
              <a:gd name="connsiteY6" fmla="*/ 3253970 h 3284635"/>
              <a:gd name="connsiteX7" fmla="*/ 895927 w 4073236"/>
              <a:gd name="connsiteY7" fmla="*/ 2552006 h 3284635"/>
              <a:gd name="connsiteX8" fmla="*/ 879671 w 4073236"/>
              <a:gd name="connsiteY8" fmla="*/ 3284635 h 3284635"/>
              <a:gd name="connsiteX9" fmla="*/ 3244735 w 4073236"/>
              <a:gd name="connsiteY9" fmla="*/ 3279278 h 3284635"/>
              <a:gd name="connsiteX10" fmla="*/ 3168073 w 4073236"/>
              <a:gd name="connsiteY10" fmla="*/ 2810625 h 3284635"/>
              <a:gd name="connsiteX11" fmla="*/ 3362036 w 4073236"/>
              <a:gd name="connsiteY11" fmla="*/ 3263206 h 3284635"/>
              <a:gd name="connsiteX0" fmla="*/ 3362036 w 4073236"/>
              <a:gd name="connsiteY0" fmla="*/ 3263206 h 3284635"/>
              <a:gd name="connsiteX1" fmla="*/ 4073236 w 4073236"/>
              <a:gd name="connsiteY1" fmla="*/ 2866043 h 3284635"/>
              <a:gd name="connsiteX2" fmla="*/ 3094182 w 4073236"/>
              <a:gd name="connsiteY2" fmla="*/ 492297 h 3284635"/>
              <a:gd name="connsiteX3" fmla="*/ 2530764 w 4073236"/>
              <a:gd name="connsiteY3" fmla="*/ 159788 h 3284635"/>
              <a:gd name="connsiteX4" fmla="*/ 784722 w 4073236"/>
              <a:gd name="connsiteY4" fmla="*/ 1074188 h 3284635"/>
              <a:gd name="connsiteX5" fmla="*/ 0 w 4073236"/>
              <a:gd name="connsiteY5" fmla="*/ 2893752 h 3284635"/>
              <a:gd name="connsiteX6" fmla="*/ 726163 w 4073236"/>
              <a:gd name="connsiteY6" fmla="*/ 3260066 h 3284635"/>
              <a:gd name="connsiteX7" fmla="*/ 895927 w 4073236"/>
              <a:gd name="connsiteY7" fmla="*/ 2552006 h 3284635"/>
              <a:gd name="connsiteX8" fmla="*/ 879671 w 4073236"/>
              <a:gd name="connsiteY8" fmla="*/ 3284635 h 3284635"/>
              <a:gd name="connsiteX9" fmla="*/ 3244735 w 4073236"/>
              <a:gd name="connsiteY9" fmla="*/ 3279278 h 3284635"/>
              <a:gd name="connsiteX10" fmla="*/ 3168073 w 4073236"/>
              <a:gd name="connsiteY10" fmla="*/ 2810625 h 3284635"/>
              <a:gd name="connsiteX11" fmla="*/ 3362036 w 4073236"/>
              <a:gd name="connsiteY11" fmla="*/ 3263206 h 3284635"/>
              <a:gd name="connsiteX0" fmla="*/ 3362036 w 4073236"/>
              <a:gd name="connsiteY0" fmla="*/ 3263206 h 3279278"/>
              <a:gd name="connsiteX1" fmla="*/ 4073236 w 4073236"/>
              <a:gd name="connsiteY1" fmla="*/ 2866043 h 3279278"/>
              <a:gd name="connsiteX2" fmla="*/ 3094182 w 4073236"/>
              <a:gd name="connsiteY2" fmla="*/ 492297 h 3279278"/>
              <a:gd name="connsiteX3" fmla="*/ 2530764 w 4073236"/>
              <a:gd name="connsiteY3" fmla="*/ 159788 h 3279278"/>
              <a:gd name="connsiteX4" fmla="*/ 784722 w 4073236"/>
              <a:gd name="connsiteY4" fmla="*/ 1074188 h 3279278"/>
              <a:gd name="connsiteX5" fmla="*/ 0 w 4073236"/>
              <a:gd name="connsiteY5" fmla="*/ 2893752 h 3279278"/>
              <a:gd name="connsiteX6" fmla="*/ 726163 w 4073236"/>
              <a:gd name="connsiteY6" fmla="*/ 3260066 h 3279278"/>
              <a:gd name="connsiteX7" fmla="*/ 895927 w 4073236"/>
              <a:gd name="connsiteY7" fmla="*/ 2552006 h 3279278"/>
              <a:gd name="connsiteX8" fmla="*/ 788231 w 4073236"/>
              <a:gd name="connsiteY8" fmla="*/ 3254155 h 3279278"/>
              <a:gd name="connsiteX9" fmla="*/ 3244735 w 4073236"/>
              <a:gd name="connsiteY9" fmla="*/ 3279278 h 3279278"/>
              <a:gd name="connsiteX10" fmla="*/ 3168073 w 4073236"/>
              <a:gd name="connsiteY10" fmla="*/ 2810625 h 3279278"/>
              <a:gd name="connsiteX11" fmla="*/ 3362036 w 4073236"/>
              <a:gd name="connsiteY11" fmla="*/ 3263206 h 3279278"/>
              <a:gd name="connsiteX0" fmla="*/ 3362036 w 4073236"/>
              <a:gd name="connsiteY0" fmla="*/ 3263206 h 3387349"/>
              <a:gd name="connsiteX1" fmla="*/ 4073236 w 4073236"/>
              <a:gd name="connsiteY1" fmla="*/ 2866043 h 3387349"/>
              <a:gd name="connsiteX2" fmla="*/ 3094182 w 4073236"/>
              <a:gd name="connsiteY2" fmla="*/ 492297 h 3387349"/>
              <a:gd name="connsiteX3" fmla="*/ 2530764 w 4073236"/>
              <a:gd name="connsiteY3" fmla="*/ 159788 h 3387349"/>
              <a:gd name="connsiteX4" fmla="*/ 784722 w 4073236"/>
              <a:gd name="connsiteY4" fmla="*/ 1074188 h 3387349"/>
              <a:gd name="connsiteX5" fmla="*/ 0 w 4073236"/>
              <a:gd name="connsiteY5" fmla="*/ 2893752 h 3387349"/>
              <a:gd name="connsiteX6" fmla="*/ 726163 w 4073236"/>
              <a:gd name="connsiteY6" fmla="*/ 3260066 h 3387349"/>
              <a:gd name="connsiteX7" fmla="*/ 895927 w 4073236"/>
              <a:gd name="connsiteY7" fmla="*/ 2552006 h 3387349"/>
              <a:gd name="connsiteX8" fmla="*/ 788231 w 4073236"/>
              <a:gd name="connsiteY8" fmla="*/ 3254155 h 3387349"/>
              <a:gd name="connsiteX9" fmla="*/ 3244735 w 4073236"/>
              <a:gd name="connsiteY9" fmla="*/ 3279278 h 3387349"/>
              <a:gd name="connsiteX10" fmla="*/ 3168073 w 4073236"/>
              <a:gd name="connsiteY10" fmla="*/ 2810625 h 3387349"/>
              <a:gd name="connsiteX11" fmla="*/ 3362036 w 4073236"/>
              <a:gd name="connsiteY11" fmla="*/ 3263206 h 3387349"/>
              <a:gd name="connsiteX0" fmla="*/ 3362036 w 4073236"/>
              <a:gd name="connsiteY0" fmla="*/ 3263206 h 3443401"/>
              <a:gd name="connsiteX1" fmla="*/ 4073236 w 4073236"/>
              <a:gd name="connsiteY1" fmla="*/ 2866043 h 3443401"/>
              <a:gd name="connsiteX2" fmla="*/ 3094182 w 4073236"/>
              <a:gd name="connsiteY2" fmla="*/ 492297 h 3443401"/>
              <a:gd name="connsiteX3" fmla="*/ 2530764 w 4073236"/>
              <a:gd name="connsiteY3" fmla="*/ 159788 h 3443401"/>
              <a:gd name="connsiteX4" fmla="*/ 784722 w 4073236"/>
              <a:gd name="connsiteY4" fmla="*/ 1074188 h 3443401"/>
              <a:gd name="connsiteX5" fmla="*/ 0 w 4073236"/>
              <a:gd name="connsiteY5" fmla="*/ 2893752 h 3443401"/>
              <a:gd name="connsiteX6" fmla="*/ 726163 w 4073236"/>
              <a:gd name="connsiteY6" fmla="*/ 3260066 h 3443401"/>
              <a:gd name="connsiteX7" fmla="*/ 895927 w 4073236"/>
              <a:gd name="connsiteY7" fmla="*/ 2552006 h 3443401"/>
              <a:gd name="connsiteX8" fmla="*/ 788231 w 4073236"/>
              <a:gd name="connsiteY8" fmla="*/ 3254155 h 3443401"/>
              <a:gd name="connsiteX9" fmla="*/ 3244735 w 4073236"/>
              <a:gd name="connsiteY9" fmla="*/ 3279278 h 3443401"/>
              <a:gd name="connsiteX10" fmla="*/ 3168073 w 4073236"/>
              <a:gd name="connsiteY10" fmla="*/ 2810625 h 3443401"/>
              <a:gd name="connsiteX11" fmla="*/ 3362036 w 4073236"/>
              <a:gd name="connsiteY11" fmla="*/ 3263206 h 3443401"/>
              <a:gd name="connsiteX0" fmla="*/ 3362036 w 4073236"/>
              <a:gd name="connsiteY0" fmla="*/ 3263206 h 3443401"/>
              <a:gd name="connsiteX1" fmla="*/ 4073236 w 4073236"/>
              <a:gd name="connsiteY1" fmla="*/ 2866043 h 3443401"/>
              <a:gd name="connsiteX2" fmla="*/ 3094182 w 4073236"/>
              <a:gd name="connsiteY2" fmla="*/ 492297 h 3443401"/>
              <a:gd name="connsiteX3" fmla="*/ 2530764 w 4073236"/>
              <a:gd name="connsiteY3" fmla="*/ 159788 h 3443401"/>
              <a:gd name="connsiteX4" fmla="*/ 784722 w 4073236"/>
              <a:gd name="connsiteY4" fmla="*/ 1074188 h 3443401"/>
              <a:gd name="connsiteX5" fmla="*/ 0 w 4073236"/>
              <a:gd name="connsiteY5" fmla="*/ 2893752 h 3443401"/>
              <a:gd name="connsiteX6" fmla="*/ 726163 w 4073236"/>
              <a:gd name="connsiteY6" fmla="*/ 3260066 h 3443401"/>
              <a:gd name="connsiteX7" fmla="*/ 895927 w 4073236"/>
              <a:gd name="connsiteY7" fmla="*/ 2552006 h 3443401"/>
              <a:gd name="connsiteX8" fmla="*/ 788231 w 4073236"/>
              <a:gd name="connsiteY8" fmla="*/ 3254155 h 3443401"/>
              <a:gd name="connsiteX9" fmla="*/ 3244735 w 4073236"/>
              <a:gd name="connsiteY9" fmla="*/ 3279278 h 3443401"/>
              <a:gd name="connsiteX10" fmla="*/ 3168073 w 4073236"/>
              <a:gd name="connsiteY10" fmla="*/ 2810625 h 3443401"/>
              <a:gd name="connsiteX11" fmla="*/ 3362036 w 4073236"/>
              <a:gd name="connsiteY11" fmla="*/ 3263206 h 3443401"/>
              <a:gd name="connsiteX0" fmla="*/ 3362036 w 4073236"/>
              <a:gd name="connsiteY0" fmla="*/ 3255586 h 3443401"/>
              <a:gd name="connsiteX1" fmla="*/ 4073236 w 4073236"/>
              <a:gd name="connsiteY1" fmla="*/ 2866043 h 3443401"/>
              <a:gd name="connsiteX2" fmla="*/ 3094182 w 4073236"/>
              <a:gd name="connsiteY2" fmla="*/ 492297 h 3443401"/>
              <a:gd name="connsiteX3" fmla="*/ 2530764 w 4073236"/>
              <a:gd name="connsiteY3" fmla="*/ 159788 h 3443401"/>
              <a:gd name="connsiteX4" fmla="*/ 784722 w 4073236"/>
              <a:gd name="connsiteY4" fmla="*/ 1074188 h 3443401"/>
              <a:gd name="connsiteX5" fmla="*/ 0 w 4073236"/>
              <a:gd name="connsiteY5" fmla="*/ 2893752 h 3443401"/>
              <a:gd name="connsiteX6" fmla="*/ 726163 w 4073236"/>
              <a:gd name="connsiteY6" fmla="*/ 3260066 h 3443401"/>
              <a:gd name="connsiteX7" fmla="*/ 895927 w 4073236"/>
              <a:gd name="connsiteY7" fmla="*/ 2552006 h 3443401"/>
              <a:gd name="connsiteX8" fmla="*/ 788231 w 4073236"/>
              <a:gd name="connsiteY8" fmla="*/ 3254155 h 3443401"/>
              <a:gd name="connsiteX9" fmla="*/ 3244735 w 4073236"/>
              <a:gd name="connsiteY9" fmla="*/ 3279278 h 3443401"/>
              <a:gd name="connsiteX10" fmla="*/ 3168073 w 4073236"/>
              <a:gd name="connsiteY10" fmla="*/ 2810625 h 3443401"/>
              <a:gd name="connsiteX11" fmla="*/ 3362036 w 4073236"/>
              <a:gd name="connsiteY11" fmla="*/ 3255586 h 3443401"/>
              <a:gd name="connsiteX0" fmla="*/ 3362036 w 4073236"/>
              <a:gd name="connsiteY0" fmla="*/ 3255586 h 3443401"/>
              <a:gd name="connsiteX1" fmla="*/ 4073236 w 4073236"/>
              <a:gd name="connsiteY1" fmla="*/ 2866043 h 3443401"/>
              <a:gd name="connsiteX2" fmla="*/ 3094182 w 4073236"/>
              <a:gd name="connsiteY2" fmla="*/ 492297 h 3443401"/>
              <a:gd name="connsiteX3" fmla="*/ 2530764 w 4073236"/>
              <a:gd name="connsiteY3" fmla="*/ 159788 h 3443401"/>
              <a:gd name="connsiteX4" fmla="*/ 784722 w 4073236"/>
              <a:gd name="connsiteY4" fmla="*/ 1074188 h 3443401"/>
              <a:gd name="connsiteX5" fmla="*/ 0 w 4073236"/>
              <a:gd name="connsiteY5" fmla="*/ 2893752 h 3443401"/>
              <a:gd name="connsiteX6" fmla="*/ 726163 w 4073236"/>
              <a:gd name="connsiteY6" fmla="*/ 3260066 h 3443401"/>
              <a:gd name="connsiteX7" fmla="*/ 895927 w 4073236"/>
              <a:gd name="connsiteY7" fmla="*/ 2552006 h 3443401"/>
              <a:gd name="connsiteX8" fmla="*/ 788231 w 4073236"/>
              <a:gd name="connsiteY8" fmla="*/ 3254155 h 3443401"/>
              <a:gd name="connsiteX9" fmla="*/ 3244735 w 4073236"/>
              <a:gd name="connsiteY9" fmla="*/ 3279278 h 3443401"/>
              <a:gd name="connsiteX10" fmla="*/ 3168073 w 4073236"/>
              <a:gd name="connsiteY10" fmla="*/ 2810625 h 3443401"/>
              <a:gd name="connsiteX11" fmla="*/ 3362036 w 4073236"/>
              <a:gd name="connsiteY11" fmla="*/ 3255586 h 3443401"/>
              <a:gd name="connsiteX0" fmla="*/ 3362036 w 4073236"/>
              <a:gd name="connsiteY0" fmla="*/ 3255586 h 3457098"/>
              <a:gd name="connsiteX1" fmla="*/ 4073236 w 4073236"/>
              <a:gd name="connsiteY1" fmla="*/ 2866043 h 3457098"/>
              <a:gd name="connsiteX2" fmla="*/ 3094182 w 4073236"/>
              <a:gd name="connsiteY2" fmla="*/ 492297 h 3457098"/>
              <a:gd name="connsiteX3" fmla="*/ 2530764 w 4073236"/>
              <a:gd name="connsiteY3" fmla="*/ 159788 h 3457098"/>
              <a:gd name="connsiteX4" fmla="*/ 784722 w 4073236"/>
              <a:gd name="connsiteY4" fmla="*/ 1074188 h 3457098"/>
              <a:gd name="connsiteX5" fmla="*/ 0 w 4073236"/>
              <a:gd name="connsiteY5" fmla="*/ 2893752 h 3457098"/>
              <a:gd name="connsiteX6" fmla="*/ 726163 w 4073236"/>
              <a:gd name="connsiteY6" fmla="*/ 3260066 h 3457098"/>
              <a:gd name="connsiteX7" fmla="*/ 895927 w 4073236"/>
              <a:gd name="connsiteY7" fmla="*/ 2552006 h 3457098"/>
              <a:gd name="connsiteX8" fmla="*/ 788231 w 4073236"/>
              <a:gd name="connsiteY8" fmla="*/ 3254155 h 3457098"/>
              <a:gd name="connsiteX9" fmla="*/ 3244735 w 4073236"/>
              <a:gd name="connsiteY9" fmla="*/ 3279278 h 3457098"/>
              <a:gd name="connsiteX10" fmla="*/ 3168073 w 4073236"/>
              <a:gd name="connsiteY10" fmla="*/ 2810625 h 3457098"/>
              <a:gd name="connsiteX11" fmla="*/ 3362036 w 4073236"/>
              <a:gd name="connsiteY11" fmla="*/ 3255586 h 3457098"/>
              <a:gd name="connsiteX0" fmla="*/ 3362036 w 4073236"/>
              <a:gd name="connsiteY0" fmla="*/ 3255586 h 3471340"/>
              <a:gd name="connsiteX1" fmla="*/ 4073236 w 4073236"/>
              <a:gd name="connsiteY1" fmla="*/ 2866043 h 3471340"/>
              <a:gd name="connsiteX2" fmla="*/ 3094182 w 4073236"/>
              <a:gd name="connsiteY2" fmla="*/ 492297 h 3471340"/>
              <a:gd name="connsiteX3" fmla="*/ 2530764 w 4073236"/>
              <a:gd name="connsiteY3" fmla="*/ 159788 h 3471340"/>
              <a:gd name="connsiteX4" fmla="*/ 784722 w 4073236"/>
              <a:gd name="connsiteY4" fmla="*/ 1074188 h 3471340"/>
              <a:gd name="connsiteX5" fmla="*/ 0 w 4073236"/>
              <a:gd name="connsiteY5" fmla="*/ 2893752 h 3471340"/>
              <a:gd name="connsiteX6" fmla="*/ 726163 w 4073236"/>
              <a:gd name="connsiteY6" fmla="*/ 3260066 h 3471340"/>
              <a:gd name="connsiteX7" fmla="*/ 895927 w 4073236"/>
              <a:gd name="connsiteY7" fmla="*/ 2552006 h 3471340"/>
              <a:gd name="connsiteX8" fmla="*/ 788231 w 4073236"/>
              <a:gd name="connsiteY8" fmla="*/ 3280825 h 3471340"/>
              <a:gd name="connsiteX9" fmla="*/ 3244735 w 4073236"/>
              <a:gd name="connsiteY9" fmla="*/ 3279278 h 3471340"/>
              <a:gd name="connsiteX10" fmla="*/ 3168073 w 4073236"/>
              <a:gd name="connsiteY10" fmla="*/ 2810625 h 3471340"/>
              <a:gd name="connsiteX11" fmla="*/ 3362036 w 4073236"/>
              <a:gd name="connsiteY11" fmla="*/ 3255586 h 3471340"/>
              <a:gd name="connsiteX0" fmla="*/ 3362036 w 4073236"/>
              <a:gd name="connsiteY0" fmla="*/ 3255586 h 3450439"/>
              <a:gd name="connsiteX1" fmla="*/ 4073236 w 4073236"/>
              <a:gd name="connsiteY1" fmla="*/ 2866043 h 3450439"/>
              <a:gd name="connsiteX2" fmla="*/ 3094182 w 4073236"/>
              <a:gd name="connsiteY2" fmla="*/ 492297 h 3450439"/>
              <a:gd name="connsiteX3" fmla="*/ 2530764 w 4073236"/>
              <a:gd name="connsiteY3" fmla="*/ 159788 h 3450439"/>
              <a:gd name="connsiteX4" fmla="*/ 784722 w 4073236"/>
              <a:gd name="connsiteY4" fmla="*/ 1074188 h 3450439"/>
              <a:gd name="connsiteX5" fmla="*/ 0 w 4073236"/>
              <a:gd name="connsiteY5" fmla="*/ 2893752 h 3450439"/>
              <a:gd name="connsiteX6" fmla="*/ 726163 w 4073236"/>
              <a:gd name="connsiteY6" fmla="*/ 3260066 h 3450439"/>
              <a:gd name="connsiteX7" fmla="*/ 895927 w 4073236"/>
              <a:gd name="connsiteY7" fmla="*/ 2552006 h 3450439"/>
              <a:gd name="connsiteX8" fmla="*/ 788231 w 4073236"/>
              <a:gd name="connsiteY8" fmla="*/ 3280825 h 3450439"/>
              <a:gd name="connsiteX9" fmla="*/ 3244735 w 4073236"/>
              <a:gd name="connsiteY9" fmla="*/ 3279278 h 3450439"/>
              <a:gd name="connsiteX10" fmla="*/ 3168073 w 4073236"/>
              <a:gd name="connsiteY10" fmla="*/ 2810625 h 3450439"/>
              <a:gd name="connsiteX11" fmla="*/ 3362036 w 4073236"/>
              <a:gd name="connsiteY11" fmla="*/ 3255586 h 3450439"/>
              <a:gd name="connsiteX0" fmla="*/ 3362036 w 4073236"/>
              <a:gd name="connsiteY0" fmla="*/ 3255586 h 3461926"/>
              <a:gd name="connsiteX1" fmla="*/ 4073236 w 4073236"/>
              <a:gd name="connsiteY1" fmla="*/ 2866043 h 3461926"/>
              <a:gd name="connsiteX2" fmla="*/ 3094182 w 4073236"/>
              <a:gd name="connsiteY2" fmla="*/ 492297 h 3461926"/>
              <a:gd name="connsiteX3" fmla="*/ 2530764 w 4073236"/>
              <a:gd name="connsiteY3" fmla="*/ 159788 h 3461926"/>
              <a:gd name="connsiteX4" fmla="*/ 784722 w 4073236"/>
              <a:gd name="connsiteY4" fmla="*/ 1074188 h 3461926"/>
              <a:gd name="connsiteX5" fmla="*/ 0 w 4073236"/>
              <a:gd name="connsiteY5" fmla="*/ 2893752 h 3461926"/>
              <a:gd name="connsiteX6" fmla="*/ 726163 w 4073236"/>
              <a:gd name="connsiteY6" fmla="*/ 3260066 h 3461926"/>
              <a:gd name="connsiteX7" fmla="*/ 895927 w 4073236"/>
              <a:gd name="connsiteY7" fmla="*/ 2552006 h 3461926"/>
              <a:gd name="connsiteX8" fmla="*/ 788231 w 4073236"/>
              <a:gd name="connsiteY8" fmla="*/ 3280825 h 3461926"/>
              <a:gd name="connsiteX9" fmla="*/ 3233305 w 4073236"/>
              <a:gd name="connsiteY9" fmla="*/ 3302138 h 3461926"/>
              <a:gd name="connsiteX10" fmla="*/ 3168073 w 4073236"/>
              <a:gd name="connsiteY10" fmla="*/ 2810625 h 3461926"/>
              <a:gd name="connsiteX11" fmla="*/ 3362036 w 4073236"/>
              <a:gd name="connsiteY11" fmla="*/ 3255586 h 3461926"/>
              <a:gd name="connsiteX0" fmla="*/ 3362036 w 4073236"/>
              <a:gd name="connsiteY0" fmla="*/ 3255586 h 3450363"/>
              <a:gd name="connsiteX1" fmla="*/ 4073236 w 4073236"/>
              <a:gd name="connsiteY1" fmla="*/ 2866043 h 3450363"/>
              <a:gd name="connsiteX2" fmla="*/ 3094182 w 4073236"/>
              <a:gd name="connsiteY2" fmla="*/ 492297 h 3450363"/>
              <a:gd name="connsiteX3" fmla="*/ 2530764 w 4073236"/>
              <a:gd name="connsiteY3" fmla="*/ 159788 h 3450363"/>
              <a:gd name="connsiteX4" fmla="*/ 784722 w 4073236"/>
              <a:gd name="connsiteY4" fmla="*/ 1074188 h 3450363"/>
              <a:gd name="connsiteX5" fmla="*/ 0 w 4073236"/>
              <a:gd name="connsiteY5" fmla="*/ 2893752 h 3450363"/>
              <a:gd name="connsiteX6" fmla="*/ 726163 w 4073236"/>
              <a:gd name="connsiteY6" fmla="*/ 3260066 h 3450363"/>
              <a:gd name="connsiteX7" fmla="*/ 895927 w 4073236"/>
              <a:gd name="connsiteY7" fmla="*/ 2552006 h 3450363"/>
              <a:gd name="connsiteX8" fmla="*/ 788231 w 4073236"/>
              <a:gd name="connsiteY8" fmla="*/ 3280825 h 3450363"/>
              <a:gd name="connsiteX9" fmla="*/ 3233305 w 4073236"/>
              <a:gd name="connsiteY9" fmla="*/ 3302138 h 3450363"/>
              <a:gd name="connsiteX10" fmla="*/ 3168073 w 4073236"/>
              <a:gd name="connsiteY10" fmla="*/ 2810625 h 3450363"/>
              <a:gd name="connsiteX11" fmla="*/ 3362036 w 4073236"/>
              <a:gd name="connsiteY11" fmla="*/ 3255586 h 3450363"/>
              <a:gd name="connsiteX0" fmla="*/ 3362036 w 4073236"/>
              <a:gd name="connsiteY0" fmla="*/ 3255586 h 3450363"/>
              <a:gd name="connsiteX1" fmla="*/ 4073236 w 4073236"/>
              <a:gd name="connsiteY1" fmla="*/ 2866043 h 3450363"/>
              <a:gd name="connsiteX2" fmla="*/ 3094182 w 4073236"/>
              <a:gd name="connsiteY2" fmla="*/ 492297 h 3450363"/>
              <a:gd name="connsiteX3" fmla="*/ 2530764 w 4073236"/>
              <a:gd name="connsiteY3" fmla="*/ 159788 h 3450363"/>
              <a:gd name="connsiteX4" fmla="*/ 784722 w 4073236"/>
              <a:gd name="connsiteY4" fmla="*/ 1074188 h 3450363"/>
              <a:gd name="connsiteX5" fmla="*/ 0 w 4073236"/>
              <a:gd name="connsiteY5" fmla="*/ 2893752 h 3450363"/>
              <a:gd name="connsiteX6" fmla="*/ 726163 w 4073236"/>
              <a:gd name="connsiteY6" fmla="*/ 3260066 h 3450363"/>
              <a:gd name="connsiteX7" fmla="*/ 895927 w 4073236"/>
              <a:gd name="connsiteY7" fmla="*/ 2552006 h 3450363"/>
              <a:gd name="connsiteX8" fmla="*/ 788231 w 4073236"/>
              <a:gd name="connsiteY8" fmla="*/ 3280825 h 3450363"/>
              <a:gd name="connsiteX9" fmla="*/ 3233305 w 4073236"/>
              <a:gd name="connsiteY9" fmla="*/ 3302138 h 3450363"/>
              <a:gd name="connsiteX10" fmla="*/ 3168073 w 4073236"/>
              <a:gd name="connsiteY10" fmla="*/ 2810625 h 3450363"/>
              <a:gd name="connsiteX11" fmla="*/ 3362036 w 4073236"/>
              <a:gd name="connsiteY11" fmla="*/ 3255586 h 3450363"/>
              <a:gd name="connsiteX0" fmla="*/ 3362036 w 4073236"/>
              <a:gd name="connsiteY0" fmla="*/ 3255586 h 3450363"/>
              <a:gd name="connsiteX1" fmla="*/ 4073236 w 4073236"/>
              <a:gd name="connsiteY1" fmla="*/ 2866043 h 3450363"/>
              <a:gd name="connsiteX2" fmla="*/ 3094182 w 4073236"/>
              <a:gd name="connsiteY2" fmla="*/ 492297 h 3450363"/>
              <a:gd name="connsiteX3" fmla="*/ 2530764 w 4073236"/>
              <a:gd name="connsiteY3" fmla="*/ 159788 h 3450363"/>
              <a:gd name="connsiteX4" fmla="*/ 784722 w 4073236"/>
              <a:gd name="connsiteY4" fmla="*/ 1074188 h 3450363"/>
              <a:gd name="connsiteX5" fmla="*/ 0 w 4073236"/>
              <a:gd name="connsiteY5" fmla="*/ 2893752 h 3450363"/>
              <a:gd name="connsiteX6" fmla="*/ 726163 w 4073236"/>
              <a:gd name="connsiteY6" fmla="*/ 3260066 h 3450363"/>
              <a:gd name="connsiteX7" fmla="*/ 895927 w 4073236"/>
              <a:gd name="connsiteY7" fmla="*/ 2552006 h 3450363"/>
              <a:gd name="connsiteX8" fmla="*/ 788231 w 4073236"/>
              <a:gd name="connsiteY8" fmla="*/ 3280825 h 3450363"/>
              <a:gd name="connsiteX9" fmla="*/ 3233305 w 4073236"/>
              <a:gd name="connsiteY9" fmla="*/ 3302138 h 3450363"/>
              <a:gd name="connsiteX10" fmla="*/ 3168073 w 4073236"/>
              <a:gd name="connsiteY10" fmla="*/ 2810625 h 3450363"/>
              <a:gd name="connsiteX11" fmla="*/ 3362036 w 4073236"/>
              <a:gd name="connsiteY11" fmla="*/ 3255586 h 3450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73236" h="3450363">
                <a:moveTo>
                  <a:pt x="3362036" y="3255586"/>
                </a:moveTo>
                <a:cubicBezTo>
                  <a:pt x="3636441" y="3207780"/>
                  <a:pt x="3881889" y="3044151"/>
                  <a:pt x="4073236" y="2866043"/>
                </a:cubicBezTo>
                <a:cubicBezTo>
                  <a:pt x="3478661" y="2154042"/>
                  <a:pt x="3420533" y="1283546"/>
                  <a:pt x="3094182" y="492297"/>
                </a:cubicBezTo>
                <a:cubicBezTo>
                  <a:pt x="2949048" y="320501"/>
                  <a:pt x="2834394" y="185280"/>
                  <a:pt x="2530764" y="159788"/>
                </a:cubicBezTo>
                <a:cubicBezTo>
                  <a:pt x="2103182" y="-157758"/>
                  <a:pt x="1039646" y="-73461"/>
                  <a:pt x="784722" y="1074188"/>
                </a:cubicBezTo>
                <a:cubicBezTo>
                  <a:pt x="590204" y="1680709"/>
                  <a:pt x="438358" y="2238463"/>
                  <a:pt x="0" y="2893752"/>
                </a:cubicBezTo>
                <a:cubicBezTo>
                  <a:pt x="165854" y="3069197"/>
                  <a:pt x="487919" y="3160821"/>
                  <a:pt x="726163" y="3260066"/>
                </a:cubicBezTo>
                <a:lnTo>
                  <a:pt x="895927" y="2552006"/>
                </a:lnTo>
                <a:lnTo>
                  <a:pt x="788231" y="3280825"/>
                </a:lnTo>
                <a:cubicBezTo>
                  <a:pt x="1716032" y="3516275"/>
                  <a:pt x="2460190" y="3490360"/>
                  <a:pt x="3233305" y="3302138"/>
                </a:cubicBezTo>
                <a:lnTo>
                  <a:pt x="3168073" y="2810625"/>
                </a:lnTo>
                <a:lnTo>
                  <a:pt x="3362036" y="3255586"/>
                </a:lnTo>
                <a:close/>
              </a:path>
            </a:pathLst>
          </a:custGeom>
          <a:solidFill>
            <a:srgbClr val="000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Neck">
            <a:extLst>
              <a:ext uri="{FF2B5EF4-FFF2-40B4-BE49-F238E27FC236}">
                <a16:creationId xmlns:a16="http://schemas.microsoft.com/office/drawing/2014/main" id="{A6F53279-1C5A-B613-0C8E-24ED7E6ECEE7}"/>
              </a:ext>
            </a:extLst>
          </p:cNvPr>
          <p:cNvGrpSpPr/>
          <p:nvPr/>
        </p:nvGrpSpPr>
        <p:grpSpPr>
          <a:xfrm>
            <a:off x="4738847" y="3738355"/>
            <a:ext cx="2414881" cy="1400985"/>
            <a:chOff x="4500880" y="3896360"/>
            <a:chExt cx="1965960" cy="1162769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B7BB0E3-82B5-805F-5C1B-0BD98F50C1A2}"/>
                </a:ext>
              </a:extLst>
            </p:cNvPr>
            <p:cNvSpPr/>
            <p:nvPr/>
          </p:nvSpPr>
          <p:spPr>
            <a:xfrm>
              <a:off x="4500880" y="3903981"/>
              <a:ext cx="1965960" cy="1155148"/>
            </a:xfrm>
            <a:custGeom>
              <a:avLst/>
              <a:gdLst>
                <a:gd name="connsiteX0" fmla="*/ 0 w 1910080"/>
                <a:gd name="connsiteY0" fmla="*/ 1026160 h 1049020"/>
                <a:gd name="connsiteX1" fmla="*/ 551180 w 1910080"/>
                <a:gd name="connsiteY1" fmla="*/ 5080 h 1049020"/>
                <a:gd name="connsiteX2" fmla="*/ 1432560 w 1910080"/>
                <a:gd name="connsiteY2" fmla="*/ 0 h 1049020"/>
                <a:gd name="connsiteX3" fmla="*/ 1910080 w 1910080"/>
                <a:gd name="connsiteY3" fmla="*/ 1049020 h 1049020"/>
                <a:gd name="connsiteX4" fmla="*/ 0 w 1910080"/>
                <a:gd name="connsiteY4" fmla="*/ 1026160 h 1049020"/>
                <a:gd name="connsiteX0" fmla="*/ 0 w 1910080"/>
                <a:gd name="connsiteY0" fmla="*/ 1026160 h 1049020"/>
                <a:gd name="connsiteX1" fmla="*/ 551180 w 1910080"/>
                <a:gd name="connsiteY1" fmla="*/ 5080 h 1049020"/>
                <a:gd name="connsiteX2" fmla="*/ 1432560 w 1910080"/>
                <a:gd name="connsiteY2" fmla="*/ 0 h 1049020"/>
                <a:gd name="connsiteX3" fmla="*/ 1910080 w 1910080"/>
                <a:gd name="connsiteY3" fmla="*/ 1049020 h 1049020"/>
                <a:gd name="connsiteX4" fmla="*/ 0 w 1910080"/>
                <a:gd name="connsiteY4" fmla="*/ 1026160 h 1049020"/>
                <a:gd name="connsiteX0" fmla="*/ 0 w 1910080"/>
                <a:gd name="connsiteY0" fmla="*/ 1026160 h 1049020"/>
                <a:gd name="connsiteX1" fmla="*/ 551180 w 1910080"/>
                <a:gd name="connsiteY1" fmla="*/ 5080 h 1049020"/>
                <a:gd name="connsiteX2" fmla="*/ 1432560 w 1910080"/>
                <a:gd name="connsiteY2" fmla="*/ 0 h 1049020"/>
                <a:gd name="connsiteX3" fmla="*/ 1910080 w 1910080"/>
                <a:gd name="connsiteY3" fmla="*/ 1049020 h 1049020"/>
                <a:gd name="connsiteX4" fmla="*/ 0 w 1910080"/>
                <a:gd name="connsiteY4" fmla="*/ 1026160 h 1049020"/>
                <a:gd name="connsiteX0" fmla="*/ 0 w 1910080"/>
                <a:gd name="connsiteY0" fmla="*/ 1026160 h 1049020"/>
                <a:gd name="connsiteX1" fmla="*/ 551180 w 1910080"/>
                <a:gd name="connsiteY1" fmla="*/ 5080 h 1049020"/>
                <a:gd name="connsiteX2" fmla="*/ 1432560 w 1910080"/>
                <a:gd name="connsiteY2" fmla="*/ 0 h 1049020"/>
                <a:gd name="connsiteX3" fmla="*/ 1910080 w 1910080"/>
                <a:gd name="connsiteY3" fmla="*/ 1049020 h 1049020"/>
                <a:gd name="connsiteX4" fmla="*/ 0 w 1910080"/>
                <a:gd name="connsiteY4" fmla="*/ 1026160 h 1049020"/>
                <a:gd name="connsiteX0" fmla="*/ 0 w 1910080"/>
                <a:gd name="connsiteY0" fmla="*/ 1026160 h 1049020"/>
                <a:gd name="connsiteX1" fmla="*/ 551180 w 1910080"/>
                <a:gd name="connsiteY1" fmla="*/ 5080 h 1049020"/>
                <a:gd name="connsiteX2" fmla="*/ 1432560 w 1910080"/>
                <a:gd name="connsiteY2" fmla="*/ 0 h 1049020"/>
                <a:gd name="connsiteX3" fmla="*/ 1910080 w 1910080"/>
                <a:gd name="connsiteY3" fmla="*/ 1049020 h 1049020"/>
                <a:gd name="connsiteX4" fmla="*/ 0 w 1910080"/>
                <a:gd name="connsiteY4" fmla="*/ 1026160 h 1049020"/>
                <a:gd name="connsiteX0" fmla="*/ 0 w 1965960"/>
                <a:gd name="connsiteY0" fmla="*/ 1026160 h 1043940"/>
                <a:gd name="connsiteX1" fmla="*/ 551180 w 1965960"/>
                <a:gd name="connsiteY1" fmla="*/ 5080 h 1043940"/>
                <a:gd name="connsiteX2" fmla="*/ 1432560 w 1965960"/>
                <a:gd name="connsiteY2" fmla="*/ 0 h 1043940"/>
                <a:gd name="connsiteX3" fmla="*/ 1965960 w 1965960"/>
                <a:gd name="connsiteY3" fmla="*/ 1043940 h 1043940"/>
                <a:gd name="connsiteX4" fmla="*/ 0 w 1965960"/>
                <a:gd name="connsiteY4" fmla="*/ 1026160 h 1043940"/>
                <a:gd name="connsiteX0" fmla="*/ 0 w 1965960"/>
                <a:gd name="connsiteY0" fmla="*/ 1026160 h 1043940"/>
                <a:gd name="connsiteX1" fmla="*/ 551180 w 1965960"/>
                <a:gd name="connsiteY1" fmla="*/ 5080 h 1043940"/>
                <a:gd name="connsiteX2" fmla="*/ 1432560 w 1965960"/>
                <a:gd name="connsiteY2" fmla="*/ 0 h 1043940"/>
                <a:gd name="connsiteX3" fmla="*/ 1965960 w 1965960"/>
                <a:gd name="connsiteY3" fmla="*/ 1043940 h 1043940"/>
                <a:gd name="connsiteX4" fmla="*/ 0 w 1965960"/>
                <a:gd name="connsiteY4" fmla="*/ 1026160 h 1043940"/>
                <a:gd name="connsiteX0" fmla="*/ 0 w 1965960"/>
                <a:gd name="connsiteY0" fmla="*/ 1026160 h 1043940"/>
                <a:gd name="connsiteX1" fmla="*/ 551180 w 1965960"/>
                <a:gd name="connsiteY1" fmla="*/ 5080 h 1043940"/>
                <a:gd name="connsiteX2" fmla="*/ 1432560 w 1965960"/>
                <a:gd name="connsiteY2" fmla="*/ 0 h 1043940"/>
                <a:gd name="connsiteX3" fmla="*/ 1965960 w 1965960"/>
                <a:gd name="connsiteY3" fmla="*/ 1043940 h 1043940"/>
                <a:gd name="connsiteX4" fmla="*/ 0 w 1965960"/>
                <a:gd name="connsiteY4" fmla="*/ 1026160 h 1043940"/>
                <a:gd name="connsiteX0" fmla="*/ 0 w 1965960"/>
                <a:gd name="connsiteY0" fmla="*/ 1026160 h 1084247"/>
                <a:gd name="connsiteX1" fmla="*/ 551180 w 1965960"/>
                <a:gd name="connsiteY1" fmla="*/ 5080 h 1084247"/>
                <a:gd name="connsiteX2" fmla="*/ 1432560 w 1965960"/>
                <a:gd name="connsiteY2" fmla="*/ 0 h 1084247"/>
                <a:gd name="connsiteX3" fmla="*/ 1965960 w 1965960"/>
                <a:gd name="connsiteY3" fmla="*/ 1043940 h 1084247"/>
                <a:gd name="connsiteX4" fmla="*/ 0 w 1965960"/>
                <a:gd name="connsiteY4" fmla="*/ 1026160 h 1084247"/>
                <a:gd name="connsiteX0" fmla="*/ 0 w 1965960"/>
                <a:gd name="connsiteY0" fmla="*/ 1026160 h 1112386"/>
                <a:gd name="connsiteX1" fmla="*/ 551180 w 1965960"/>
                <a:gd name="connsiteY1" fmla="*/ 5080 h 1112386"/>
                <a:gd name="connsiteX2" fmla="*/ 1432560 w 1965960"/>
                <a:gd name="connsiteY2" fmla="*/ 0 h 1112386"/>
                <a:gd name="connsiteX3" fmla="*/ 1965960 w 1965960"/>
                <a:gd name="connsiteY3" fmla="*/ 1043940 h 1112386"/>
                <a:gd name="connsiteX4" fmla="*/ 0 w 1965960"/>
                <a:gd name="connsiteY4" fmla="*/ 1026160 h 1112386"/>
                <a:gd name="connsiteX0" fmla="*/ 0 w 1965960"/>
                <a:gd name="connsiteY0" fmla="*/ 1026160 h 1145222"/>
                <a:gd name="connsiteX1" fmla="*/ 551180 w 1965960"/>
                <a:gd name="connsiteY1" fmla="*/ 5080 h 1145222"/>
                <a:gd name="connsiteX2" fmla="*/ 1432560 w 1965960"/>
                <a:gd name="connsiteY2" fmla="*/ 0 h 1145222"/>
                <a:gd name="connsiteX3" fmla="*/ 1965960 w 1965960"/>
                <a:gd name="connsiteY3" fmla="*/ 1043940 h 1145222"/>
                <a:gd name="connsiteX4" fmla="*/ 0 w 1965960"/>
                <a:gd name="connsiteY4" fmla="*/ 1026160 h 1145222"/>
                <a:gd name="connsiteX0" fmla="*/ 0 w 1965960"/>
                <a:gd name="connsiteY0" fmla="*/ 1026160 h 1155148"/>
                <a:gd name="connsiteX1" fmla="*/ 551180 w 1965960"/>
                <a:gd name="connsiteY1" fmla="*/ 5080 h 1155148"/>
                <a:gd name="connsiteX2" fmla="*/ 1432560 w 1965960"/>
                <a:gd name="connsiteY2" fmla="*/ 0 h 1155148"/>
                <a:gd name="connsiteX3" fmla="*/ 1965960 w 1965960"/>
                <a:gd name="connsiteY3" fmla="*/ 1043940 h 1155148"/>
                <a:gd name="connsiteX4" fmla="*/ 0 w 1965960"/>
                <a:gd name="connsiteY4" fmla="*/ 1026160 h 1155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5960" h="1155148">
                  <a:moveTo>
                    <a:pt x="0" y="1026160"/>
                  </a:moveTo>
                  <a:cubicBezTo>
                    <a:pt x="485987" y="711200"/>
                    <a:pt x="583353" y="421640"/>
                    <a:pt x="551180" y="5080"/>
                  </a:cubicBezTo>
                  <a:lnTo>
                    <a:pt x="1432560" y="0"/>
                  </a:lnTo>
                  <a:cubicBezTo>
                    <a:pt x="1383453" y="565573"/>
                    <a:pt x="1562947" y="780627"/>
                    <a:pt x="1965960" y="1043940"/>
                  </a:cubicBezTo>
                  <a:cubicBezTo>
                    <a:pt x="1333500" y="1177713"/>
                    <a:pt x="591820" y="1212427"/>
                    <a:pt x="0" y="1026160"/>
                  </a:cubicBezTo>
                  <a:close/>
                </a:path>
              </a:pathLst>
            </a:custGeom>
            <a:solidFill>
              <a:srgbClr val="D666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78FE274-31CE-F6AA-893B-90DBC5B1645B}"/>
                </a:ext>
              </a:extLst>
            </p:cNvPr>
            <p:cNvSpPr/>
            <p:nvPr/>
          </p:nvSpPr>
          <p:spPr>
            <a:xfrm>
              <a:off x="5052060" y="3896360"/>
              <a:ext cx="1330960" cy="995680"/>
            </a:xfrm>
            <a:custGeom>
              <a:avLst/>
              <a:gdLst>
                <a:gd name="connsiteX0" fmla="*/ 0 w 1330960"/>
                <a:gd name="connsiteY0" fmla="*/ 0 h 995680"/>
                <a:gd name="connsiteX1" fmla="*/ 1330960 w 1330960"/>
                <a:gd name="connsiteY1" fmla="*/ 995680 h 995680"/>
                <a:gd name="connsiteX2" fmla="*/ 881380 w 1330960"/>
                <a:gd name="connsiteY2" fmla="*/ 15240 h 995680"/>
                <a:gd name="connsiteX3" fmla="*/ 0 w 1330960"/>
                <a:gd name="connsiteY3" fmla="*/ 0 h 995680"/>
                <a:gd name="connsiteX0" fmla="*/ 0 w 1330960"/>
                <a:gd name="connsiteY0" fmla="*/ 0 h 995680"/>
                <a:gd name="connsiteX1" fmla="*/ 1330960 w 1330960"/>
                <a:gd name="connsiteY1" fmla="*/ 995680 h 995680"/>
                <a:gd name="connsiteX2" fmla="*/ 881380 w 1330960"/>
                <a:gd name="connsiteY2" fmla="*/ 15240 h 995680"/>
                <a:gd name="connsiteX3" fmla="*/ 0 w 1330960"/>
                <a:gd name="connsiteY3" fmla="*/ 0 h 995680"/>
                <a:gd name="connsiteX0" fmla="*/ 0 w 1330960"/>
                <a:gd name="connsiteY0" fmla="*/ 0 h 995680"/>
                <a:gd name="connsiteX1" fmla="*/ 1330960 w 1330960"/>
                <a:gd name="connsiteY1" fmla="*/ 995680 h 995680"/>
                <a:gd name="connsiteX2" fmla="*/ 881380 w 1330960"/>
                <a:gd name="connsiteY2" fmla="*/ 15240 h 995680"/>
                <a:gd name="connsiteX3" fmla="*/ 0 w 1330960"/>
                <a:gd name="connsiteY3" fmla="*/ 0 h 995680"/>
                <a:gd name="connsiteX0" fmla="*/ 0 w 1330960"/>
                <a:gd name="connsiteY0" fmla="*/ 0 h 995680"/>
                <a:gd name="connsiteX1" fmla="*/ 1330960 w 1330960"/>
                <a:gd name="connsiteY1" fmla="*/ 995680 h 995680"/>
                <a:gd name="connsiteX2" fmla="*/ 881380 w 1330960"/>
                <a:gd name="connsiteY2" fmla="*/ 15240 h 995680"/>
                <a:gd name="connsiteX3" fmla="*/ 0 w 1330960"/>
                <a:gd name="connsiteY3" fmla="*/ 0 h 995680"/>
                <a:gd name="connsiteX0" fmla="*/ 0 w 1330960"/>
                <a:gd name="connsiteY0" fmla="*/ 0 h 995680"/>
                <a:gd name="connsiteX1" fmla="*/ 1330960 w 1330960"/>
                <a:gd name="connsiteY1" fmla="*/ 995680 h 995680"/>
                <a:gd name="connsiteX2" fmla="*/ 881380 w 1330960"/>
                <a:gd name="connsiteY2" fmla="*/ 15240 h 995680"/>
                <a:gd name="connsiteX3" fmla="*/ 0 w 1330960"/>
                <a:gd name="connsiteY3" fmla="*/ 0 h 995680"/>
                <a:gd name="connsiteX0" fmla="*/ 0 w 1330960"/>
                <a:gd name="connsiteY0" fmla="*/ 0 h 995680"/>
                <a:gd name="connsiteX1" fmla="*/ 1330960 w 1330960"/>
                <a:gd name="connsiteY1" fmla="*/ 995680 h 995680"/>
                <a:gd name="connsiteX2" fmla="*/ 881380 w 1330960"/>
                <a:gd name="connsiteY2" fmla="*/ 15240 h 995680"/>
                <a:gd name="connsiteX3" fmla="*/ 0 w 1330960"/>
                <a:gd name="connsiteY3" fmla="*/ 0 h 995680"/>
                <a:gd name="connsiteX0" fmla="*/ 0 w 1330960"/>
                <a:gd name="connsiteY0" fmla="*/ 0 h 995680"/>
                <a:gd name="connsiteX1" fmla="*/ 1330960 w 1330960"/>
                <a:gd name="connsiteY1" fmla="*/ 995680 h 995680"/>
                <a:gd name="connsiteX2" fmla="*/ 881380 w 1330960"/>
                <a:gd name="connsiteY2" fmla="*/ 15240 h 995680"/>
                <a:gd name="connsiteX3" fmla="*/ 0 w 1330960"/>
                <a:gd name="connsiteY3" fmla="*/ 0 h 995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0960" h="995680">
                  <a:moveTo>
                    <a:pt x="0" y="0"/>
                  </a:moveTo>
                  <a:cubicBezTo>
                    <a:pt x="1693" y="905933"/>
                    <a:pt x="945727" y="986367"/>
                    <a:pt x="1330960" y="995680"/>
                  </a:cubicBezTo>
                  <a:cubicBezTo>
                    <a:pt x="922020" y="765387"/>
                    <a:pt x="855980" y="372533"/>
                    <a:pt x="881380" y="152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F58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Face Shadow">
            <a:extLst>
              <a:ext uri="{FF2B5EF4-FFF2-40B4-BE49-F238E27FC236}">
                <a16:creationId xmlns:a16="http://schemas.microsoft.com/office/drawing/2014/main" id="{A329D3F4-BE6F-D2AA-4A4E-D771DA3218FA}"/>
              </a:ext>
            </a:extLst>
          </p:cNvPr>
          <p:cNvSpPr/>
          <p:nvPr/>
        </p:nvSpPr>
        <p:spPr>
          <a:xfrm>
            <a:off x="5306424" y="3878003"/>
            <a:ext cx="1231837" cy="247097"/>
          </a:xfrm>
          <a:custGeom>
            <a:avLst/>
            <a:gdLst>
              <a:gd name="connsiteX0" fmla="*/ 0 w 1068705"/>
              <a:gd name="connsiteY0" fmla="*/ 0 h 236220"/>
              <a:gd name="connsiteX1" fmla="*/ 1068705 w 1068705"/>
              <a:gd name="connsiteY1" fmla="*/ 0 h 236220"/>
              <a:gd name="connsiteX2" fmla="*/ 552450 w 1068705"/>
              <a:gd name="connsiteY2" fmla="*/ 236220 h 236220"/>
              <a:gd name="connsiteX3" fmla="*/ 0 w 1068705"/>
              <a:gd name="connsiteY3" fmla="*/ 0 h 236220"/>
              <a:gd name="connsiteX0" fmla="*/ 0 w 1068705"/>
              <a:gd name="connsiteY0" fmla="*/ 0 h 236220"/>
              <a:gd name="connsiteX1" fmla="*/ 1068705 w 1068705"/>
              <a:gd name="connsiteY1" fmla="*/ 0 h 236220"/>
              <a:gd name="connsiteX2" fmla="*/ 552450 w 1068705"/>
              <a:gd name="connsiteY2" fmla="*/ 236220 h 236220"/>
              <a:gd name="connsiteX3" fmla="*/ 0 w 1068705"/>
              <a:gd name="connsiteY3" fmla="*/ 0 h 236220"/>
              <a:gd name="connsiteX0" fmla="*/ 0 w 1068705"/>
              <a:gd name="connsiteY0" fmla="*/ 0 h 236220"/>
              <a:gd name="connsiteX1" fmla="*/ 1068705 w 1068705"/>
              <a:gd name="connsiteY1" fmla="*/ 0 h 236220"/>
              <a:gd name="connsiteX2" fmla="*/ 552450 w 1068705"/>
              <a:gd name="connsiteY2" fmla="*/ 236220 h 236220"/>
              <a:gd name="connsiteX3" fmla="*/ 0 w 1068705"/>
              <a:gd name="connsiteY3" fmla="*/ 0 h 236220"/>
              <a:gd name="connsiteX0" fmla="*/ 0 w 1068705"/>
              <a:gd name="connsiteY0" fmla="*/ 0 h 236220"/>
              <a:gd name="connsiteX1" fmla="*/ 1068705 w 1068705"/>
              <a:gd name="connsiteY1" fmla="*/ 0 h 236220"/>
              <a:gd name="connsiteX2" fmla="*/ 552450 w 1068705"/>
              <a:gd name="connsiteY2" fmla="*/ 236220 h 236220"/>
              <a:gd name="connsiteX3" fmla="*/ 0 w 1068705"/>
              <a:gd name="connsiteY3" fmla="*/ 0 h 236220"/>
              <a:gd name="connsiteX0" fmla="*/ 0 w 1068705"/>
              <a:gd name="connsiteY0" fmla="*/ 0 h 236220"/>
              <a:gd name="connsiteX1" fmla="*/ 1068705 w 1068705"/>
              <a:gd name="connsiteY1" fmla="*/ 0 h 236220"/>
              <a:gd name="connsiteX2" fmla="*/ 552450 w 1068705"/>
              <a:gd name="connsiteY2" fmla="*/ 236220 h 236220"/>
              <a:gd name="connsiteX3" fmla="*/ 0 w 1068705"/>
              <a:gd name="connsiteY3" fmla="*/ 0 h 236220"/>
              <a:gd name="connsiteX0" fmla="*/ 0 w 1068705"/>
              <a:gd name="connsiteY0" fmla="*/ 0 h 226695"/>
              <a:gd name="connsiteX1" fmla="*/ 1068705 w 1068705"/>
              <a:gd name="connsiteY1" fmla="*/ 0 h 226695"/>
              <a:gd name="connsiteX2" fmla="*/ 554355 w 1068705"/>
              <a:gd name="connsiteY2" fmla="*/ 226695 h 226695"/>
              <a:gd name="connsiteX3" fmla="*/ 0 w 1068705"/>
              <a:gd name="connsiteY3" fmla="*/ 0 h 226695"/>
              <a:gd name="connsiteX0" fmla="*/ 0 w 1068705"/>
              <a:gd name="connsiteY0" fmla="*/ 0 h 226695"/>
              <a:gd name="connsiteX1" fmla="*/ 1068705 w 1068705"/>
              <a:gd name="connsiteY1" fmla="*/ 0 h 226695"/>
              <a:gd name="connsiteX2" fmla="*/ 554355 w 1068705"/>
              <a:gd name="connsiteY2" fmla="*/ 226695 h 226695"/>
              <a:gd name="connsiteX3" fmla="*/ 0 w 1068705"/>
              <a:gd name="connsiteY3" fmla="*/ 0 h 226695"/>
              <a:gd name="connsiteX0" fmla="*/ 0 w 1068705"/>
              <a:gd name="connsiteY0" fmla="*/ 0 h 226695"/>
              <a:gd name="connsiteX1" fmla="*/ 1068705 w 1068705"/>
              <a:gd name="connsiteY1" fmla="*/ 0 h 226695"/>
              <a:gd name="connsiteX2" fmla="*/ 554355 w 1068705"/>
              <a:gd name="connsiteY2" fmla="*/ 226695 h 226695"/>
              <a:gd name="connsiteX3" fmla="*/ 0 w 1068705"/>
              <a:gd name="connsiteY3" fmla="*/ 0 h 226695"/>
              <a:gd name="connsiteX0" fmla="*/ 0 w 1068705"/>
              <a:gd name="connsiteY0" fmla="*/ 0 h 193675"/>
              <a:gd name="connsiteX1" fmla="*/ 1068705 w 1068705"/>
              <a:gd name="connsiteY1" fmla="*/ 0 h 193675"/>
              <a:gd name="connsiteX2" fmla="*/ 0 w 1068705"/>
              <a:gd name="connsiteY2" fmla="*/ 0 h 193675"/>
              <a:gd name="connsiteX0" fmla="*/ 0 w 1068705"/>
              <a:gd name="connsiteY0" fmla="*/ 0 h 209799"/>
              <a:gd name="connsiteX1" fmla="*/ 1068705 w 1068705"/>
              <a:gd name="connsiteY1" fmla="*/ 0 h 209799"/>
              <a:gd name="connsiteX2" fmla="*/ 0 w 1068705"/>
              <a:gd name="connsiteY2" fmla="*/ 0 h 209799"/>
              <a:gd name="connsiteX0" fmla="*/ 0 w 1068705"/>
              <a:gd name="connsiteY0" fmla="*/ 0 h 219458"/>
              <a:gd name="connsiteX1" fmla="*/ 1068705 w 1068705"/>
              <a:gd name="connsiteY1" fmla="*/ 0 h 219458"/>
              <a:gd name="connsiteX2" fmla="*/ 0 w 1068705"/>
              <a:gd name="connsiteY2" fmla="*/ 0 h 219458"/>
              <a:gd name="connsiteX0" fmla="*/ 0 w 1068705"/>
              <a:gd name="connsiteY0" fmla="*/ 0 h 223245"/>
              <a:gd name="connsiteX1" fmla="*/ 1068705 w 1068705"/>
              <a:gd name="connsiteY1" fmla="*/ 0 h 223245"/>
              <a:gd name="connsiteX2" fmla="*/ 0 w 1068705"/>
              <a:gd name="connsiteY2" fmla="*/ 0 h 223245"/>
              <a:gd name="connsiteX0" fmla="*/ 0 w 1068705"/>
              <a:gd name="connsiteY0" fmla="*/ 0 h 223245"/>
              <a:gd name="connsiteX1" fmla="*/ 1068705 w 1068705"/>
              <a:gd name="connsiteY1" fmla="*/ 0 h 223245"/>
              <a:gd name="connsiteX2" fmla="*/ 0 w 1068705"/>
              <a:gd name="connsiteY2" fmla="*/ 0 h 223245"/>
              <a:gd name="connsiteX0" fmla="*/ 0 w 1068705"/>
              <a:gd name="connsiteY0" fmla="*/ 0 h 223245"/>
              <a:gd name="connsiteX1" fmla="*/ 1068705 w 1068705"/>
              <a:gd name="connsiteY1" fmla="*/ 0 h 223245"/>
              <a:gd name="connsiteX2" fmla="*/ 0 w 1068705"/>
              <a:gd name="connsiteY2" fmla="*/ 0 h 223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8705" h="223245">
                <a:moveTo>
                  <a:pt x="0" y="0"/>
                </a:moveTo>
                <a:cubicBezTo>
                  <a:pt x="355860" y="310079"/>
                  <a:pt x="805786" y="284977"/>
                  <a:pt x="1068705" y="0"/>
                </a:cubicBezTo>
                <a:cubicBezTo>
                  <a:pt x="728711" y="255067"/>
                  <a:pt x="266910" y="192856"/>
                  <a:pt x="0" y="0"/>
                </a:cubicBezTo>
                <a:close/>
              </a:path>
            </a:pathLst>
          </a:custGeom>
          <a:solidFill>
            <a:srgbClr val="000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0" name="Right Ear">
            <a:extLst>
              <a:ext uri="{FF2B5EF4-FFF2-40B4-BE49-F238E27FC236}">
                <a16:creationId xmlns:a16="http://schemas.microsoft.com/office/drawing/2014/main" id="{717BF1EC-C38B-0556-C7CF-09C3BB3AF189}"/>
              </a:ext>
            </a:extLst>
          </p:cNvPr>
          <p:cNvGrpSpPr/>
          <p:nvPr/>
        </p:nvGrpSpPr>
        <p:grpSpPr>
          <a:xfrm>
            <a:off x="6996747" y="2410602"/>
            <a:ext cx="363470" cy="712557"/>
            <a:chOff x="6269230" y="2877253"/>
            <a:chExt cx="295902" cy="591398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A2CB266-1EF0-8C91-F912-25E227506BDE}"/>
                </a:ext>
              </a:extLst>
            </p:cNvPr>
            <p:cNvSpPr/>
            <p:nvPr/>
          </p:nvSpPr>
          <p:spPr>
            <a:xfrm rot="263071" flipH="1" flipV="1">
              <a:off x="6269230" y="2877253"/>
              <a:ext cx="295902" cy="591398"/>
            </a:xfrm>
            <a:custGeom>
              <a:avLst/>
              <a:gdLst>
                <a:gd name="connsiteX0" fmla="*/ 220980 w 251460"/>
                <a:gd name="connsiteY0" fmla="*/ 0 h 596265"/>
                <a:gd name="connsiteX1" fmla="*/ 72390 w 251460"/>
                <a:gd name="connsiteY1" fmla="*/ 133350 h 596265"/>
                <a:gd name="connsiteX2" fmla="*/ 0 w 251460"/>
                <a:gd name="connsiteY2" fmla="*/ 388620 h 596265"/>
                <a:gd name="connsiteX3" fmla="*/ 40005 w 251460"/>
                <a:gd name="connsiteY3" fmla="*/ 556260 h 596265"/>
                <a:gd name="connsiteX4" fmla="*/ 110490 w 251460"/>
                <a:gd name="connsiteY4" fmla="*/ 596265 h 596265"/>
                <a:gd name="connsiteX5" fmla="*/ 251460 w 251460"/>
                <a:gd name="connsiteY5" fmla="*/ 531495 h 596265"/>
                <a:gd name="connsiteX6" fmla="*/ 220980 w 251460"/>
                <a:gd name="connsiteY6" fmla="*/ 0 h 596265"/>
                <a:gd name="connsiteX0" fmla="*/ 220980 w 251460"/>
                <a:gd name="connsiteY0" fmla="*/ 0 h 596265"/>
                <a:gd name="connsiteX1" fmla="*/ 0 w 251460"/>
                <a:gd name="connsiteY1" fmla="*/ 388620 h 596265"/>
                <a:gd name="connsiteX2" fmla="*/ 40005 w 251460"/>
                <a:gd name="connsiteY2" fmla="*/ 556260 h 596265"/>
                <a:gd name="connsiteX3" fmla="*/ 110490 w 251460"/>
                <a:gd name="connsiteY3" fmla="*/ 596265 h 596265"/>
                <a:gd name="connsiteX4" fmla="*/ 251460 w 251460"/>
                <a:gd name="connsiteY4" fmla="*/ 531495 h 596265"/>
                <a:gd name="connsiteX5" fmla="*/ 220980 w 251460"/>
                <a:gd name="connsiteY5" fmla="*/ 0 h 596265"/>
                <a:gd name="connsiteX0" fmla="*/ 220980 w 251460"/>
                <a:gd name="connsiteY0" fmla="*/ 0 h 596265"/>
                <a:gd name="connsiteX1" fmla="*/ 0 w 251460"/>
                <a:gd name="connsiteY1" fmla="*/ 388620 h 596265"/>
                <a:gd name="connsiteX2" fmla="*/ 40005 w 251460"/>
                <a:gd name="connsiteY2" fmla="*/ 556260 h 596265"/>
                <a:gd name="connsiteX3" fmla="*/ 110490 w 251460"/>
                <a:gd name="connsiteY3" fmla="*/ 596265 h 596265"/>
                <a:gd name="connsiteX4" fmla="*/ 251460 w 251460"/>
                <a:gd name="connsiteY4" fmla="*/ 531495 h 596265"/>
                <a:gd name="connsiteX5" fmla="*/ 220980 w 251460"/>
                <a:gd name="connsiteY5" fmla="*/ 0 h 596265"/>
                <a:gd name="connsiteX0" fmla="*/ 220980 w 251460"/>
                <a:gd name="connsiteY0" fmla="*/ 0 h 596265"/>
                <a:gd name="connsiteX1" fmla="*/ 0 w 251460"/>
                <a:gd name="connsiteY1" fmla="*/ 388620 h 596265"/>
                <a:gd name="connsiteX2" fmla="*/ 40005 w 251460"/>
                <a:gd name="connsiteY2" fmla="*/ 556260 h 596265"/>
                <a:gd name="connsiteX3" fmla="*/ 110490 w 251460"/>
                <a:gd name="connsiteY3" fmla="*/ 596265 h 596265"/>
                <a:gd name="connsiteX4" fmla="*/ 251460 w 251460"/>
                <a:gd name="connsiteY4" fmla="*/ 531495 h 596265"/>
                <a:gd name="connsiteX5" fmla="*/ 220980 w 251460"/>
                <a:gd name="connsiteY5" fmla="*/ 0 h 596265"/>
                <a:gd name="connsiteX0" fmla="*/ 220980 w 251460"/>
                <a:gd name="connsiteY0" fmla="*/ 0 h 596265"/>
                <a:gd name="connsiteX1" fmla="*/ 0 w 251460"/>
                <a:gd name="connsiteY1" fmla="*/ 388620 h 596265"/>
                <a:gd name="connsiteX2" fmla="*/ 110490 w 251460"/>
                <a:gd name="connsiteY2" fmla="*/ 596265 h 596265"/>
                <a:gd name="connsiteX3" fmla="*/ 251460 w 251460"/>
                <a:gd name="connsiteY3" fmla="*/ 531495 h 596265"/>
                <a:gd name="connsiteX4" fmla="*/ 220980 w 251460"/>
                <a:gd name="connsiteY4" fmla="*/ 0 h 596265"/>
                <a:gd name="connsiteX0" fmla="*/ 220980 w 251460"/>
                <a:gd name="connsiteY0" fmla="*/ 0 h 531495"/>
                <a:gd name="connsiteX1" fmla="*/ 0 w 251460"/>
                <a:gd name="connsiteY1" fmla="*/ 388620 h 531495"/>
                <a:gd name="connsiteX2" fmla="*/ 251460 w 251460"/>
                <a:gd name="connsiteY2" fmla="*/ 531495 h 531495"/>
                <a:gd name="connsiteX3" fmla="*/ 220980 w 251460"/>
                <a:gd name="connsiteY3" fmla="*/ 0 h 531495"/>
                <a:gd name="connsiteX0" fmla="*/ 220980 w 251460"/>
                <a:gd name="connsiteY0" fmla="*/ 0 h 568165"/>
                <a:gd name="connsiteX1" fmla="*/ 0 w 251460"/>
                <a:gd name="connsiteY1" fmla="*/ 388620 h 568165"/>
                <a:gd name="connsiteX2" fmla="*/ 251460 w 251460"/>
                <a:gd name="connsiteY2" fmla="*/ 531495 h 568165"/>
                <a:gd name="connsiteX3" fmla="*/ 220980 w 251460"/>
                <a:gd name="connsiteY3" fmla="*/ 0 h 568165"/>
                <a:gd name="connsiteX0" fmla="*/ 220980 w 251460"/>
                <a:gd name="connsiteY0" fmla="*/ 0 h 591398"/>
                <a:gd name="connsiteX1" fmla="*/ 0 w 251460"/>
                <a:gd name="connsiteY1" fmla="*/ 388620 h 591398"/>
                <a:gd name="connsiteX2" fmla="*/ 251460 w 251460"/>
                <a:gd name="connsiteY2" fmla="*/ 531495 h 591398"/>
                <a:gd name="connsiteX3" fmla="*/ 220980 w 251460"/>
                <a:gd name="connsiteY3" fmla="*/ 0 h 591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60" h="591398">
                  <a:moveTo>
                    <a:pt x="220980" y="0"/>
                  </a:moveTo>
                  <a:cubicBezTo>
                    <a:pt x="133985" y="68580"/>
                    <a:pt x="26035" y="95250"/>
                    <a:pt x="0" y="388620"/>
                  </a:cubicBezTo>
                  <a:cubicBezTo>
                    <a:pt x="32385" y="581025"/>
                    <a:pt x="97155" y="653415"/>
                    <a:pt x="251460" y="531495"/>
                  </a:cubicBezTo>
                  <a:lnTo>
                    <a:pt x="220980" y="0"/>
                  </a:lnTo>
                  <a:close/>
                </a:path>
              </a:pathLst>
            </a:custGeom>
            <a:solidFill>
              <a:srgbClr val="E862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C933858-1726-D93D-BE9F-E452350E9DCD}"/>
                </a:ext>
              </a:extLst>
            </p:cNvPr>
            <p:cNvGrpSpPr/>
            <p:nvPr/>
          </p:nvGrpSpPr>
          <p:grpSpPr>
            <a:xfrm flipV="1">
              <a:off x="6305212" y="3006695"/>
              <a:ext cx="202438" cy="211906"/>
              <a:chOff x="6297422" y="3081175"/>
              <a:chExt cx="225436" cy="211906"/>
            </a:xfrm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7B9EDC7A-B512-DB12-A404-17ED2E360178}"/>
                  </a:ext>
                </a:extLst>
              </p:cNvPr>
              <p:cNvSpPr/>
              <p:nvPr/>
            </p:nvSpPr>
            <p:spPr>
              <a:xfrm rot="1382772" flipV="1">
                <a:off x="6323027" y="3081175"/>
                <a:ext cx="153286" cy="140970"/>
              </a:xfrm>
              <a:custGeom>
                <a:avLst/>
                <a:gdLst>
                  <a:gd name="connsiteX0" fmla="*/ 0 w 80010"/>
                  <a:gd name="connsiteY0" fmla="*/ 140970 h 140970"/>
                  <a:gd name="connsiteX1" fmla="*/ 80010 w 80010"/>
                  <a:gd name="connsiteY1" fmla="*/ 0 h 140970"/>
                  <a:gd name="connsiteX0" fmla="*/ 3676 w 83686"/>
                  <a:gd name="connsiteY0" fmla="*/ 140970 h 140970"/>
                  <a:gd name="connsiteX1" fmla="*/ 83686 w 83686"/>
                  <a:gd name="connsiteY1" fmla="*/ 0 h 140970"/>
                  <a:gd name="connsiteX0" fmla="*/ 4081 w 84091"/>
                  <a:gd name="connsiteY0" fmla="*/ 140970 h 140970"/>
                  <a:gd name="connsiteX1" fmla="*/ 84091 w 84091"/>
                  <a:gd name="connsiteY1" fmla="*/ 0 h 140970"/>
                  <a:gd name="connsiteX0" fmla="*/ 3829 w 83839"/>
                  <a:gd name="connsiteY0" fmla="*/ 140970 h 140970"/>
                  <a:gd name="connsiteX1" fmla="*/ 83839 w 83839"/>
                  <a:gd name="connsiteY1" fmla="*/ 0 h 140970"/>
                  <a:gd name="connsiteX0" fmla="*/ 412 w 80422"/>
                  <a:gd name="connsiteY0" fmla="*/ 140970 h 140970"/>
                  <a:gd name="connsiteX1" fmla="*/ 80422 w 80422"/>
                  <a:gd name="connsiteY1" fmla="*/ 0 h 140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0422" h="140970">
                    <a:moveTo>
                      <a:pt x="412" y="140970"/>
                    </a:moveTo>
                    <a:cubicBezTo>
                      <a:pt x="-5303" y="42545"/>
                      <a:pt x="49942" y="12700"/>
                      <a:pt x="80422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0DD0F785-DC3F-CF66-64B6-5F2F0DC81708}"/>
                  </a:ext>
                </a:extLst>
              </p:cNvPr>
              <p:cNvSpPr/>
              <p:nvPr/>
            </p:nvSpPr>
            <p:spPr>
              <a:xfrm rot="263071" flipV="1">
                <a:off x="6297422" y="3135773"/>
                <a:ext cx="225436" cy="157308"/>
              </a:xfrm>
              <a:custGeom>
                <a:avLst/>
                <a:gdLst>
                  <a:gd name="connsiteX0" fmla="*/ 0 w 253365"/>
                  <a:gd name="connsiteY0" fmla="*/ 0 h 156210"/>
                  <a:gd name="connsiteX1" fmla="*/ 253365 w 253365"/>
                  <a:gd name="connsiteY1" fmla="*/ 156210 h 156210"/>
                  <a:gd name="connsiteX0" fmla="*/ 0 w 245745"/>
                  <a:gd name="connsiteY0" fmla="*/ 0 h 156210"/>
                  <a:gd name="connsiteX1" fmla="*/ 245745 w 245745"/>
                  <a:gd name="connsiteY1" fmla="*/ 156210 h 156210"/>
                  <a:gd name="connsiteX0" fmla="*/ 0 w 245745"/>
                  <a:gd name="connsiteY0" fmla="*/ 0 h 156210"/>
                  <a:gd name="connsiteX1" fmla="*/ 245745 w 245745"/>
                  <a:gd name="connsiteY1" fmla="*/ 156210 h 156210"/>
                  <a:gd name="connsiteX0" fmla="*/ 0 w 245745"/>
                  <a:gd name="connsiteY0" fmla="*/ 1098 h 157308"/>
                  <a:gd name="connsiteX1" fmla="*/ 245745 w 245745"/>
                  <a:gd name="connsiteY1" fmla="*/ 157308 h 157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5745" h="157308">
                    <a:moveTo>
                      <a:pt x="0" y="1098"/>
                    </a:moveTo>
                    <a:cubicBezTo>
                      <a:pt x="101600" y="-7792"/>
                      <a:pt x="168910" y="36658"/>
                      <a:pt x="245745" y="157308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2" name="Left Ear">
            <a:extLst>
              <a:ext uri="{FF2B5EF4-FFF2-40B4-BE49-F238E27FC236}">
                <a16:creationId xmlns:a16="http://schemas.microsoft.com/office/drawing/2014/main" id="{3A592AF3-A76A-BFEA-ED99-7AF39F253CAE}"/>
              </a:ext>
            </a:extLst>
          </p:cNvPr>
          <p:cNvGrpSpPr/>
          <p:nvPr/>
        </p:nvGrpSpPr>
        <p:grpSpPr>
          <a:xfrm>
            <a:off x="4480704" y="2374561"/>
            <a:ext cx="448301" cy="731217"/>
            <a:chOff x="4326828" y="2847340"/>
            <a:chExt cx="364963" cy="606885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A2DFB4C-1420-FBC9-6C12-20ABB57B5609}"/>
                </a:ext>
              </a:extLst>
            </p:cNvPr>
            <p:cNvSpPr/>
            <p:nvPr/>
          </p:nvSpPr>
          <p:spPr>
            <a:xfrm>
              <a:off x="4326828" y="2847340"/>
              <a:ext cx="364963" cy="606885"/>
            </a:xfrm>
            <a:custGeom>
              <a:avLst/>
              <a:gdLst>
                <a:gd name="connsiteX0" fmla="*/ 119380 w 375920"/>
                <a:gd name="connsiteY0" fmla="*/ 0 h 601980"/>
                <a:gd name="connsiteX1" fmla="*/ 312420 w 375920"/>
                <a:gd name="connsiteY1" fmla="*/ 162560 h 601980"/>
                <a:gd name="connsiteX2" fmla="*/ 375920 w 375920"/>
                <a:gd name="connsiteY2" fmla="*/ 403860 h 601980"/>
                <a:gd name="connsiteX3" fmla="*/ 330200 w 375920"/>
                <a:gd name="connsiteY3" fmla="*/ 551180 h 601980"/>
                <a:gd name="connsiteX4" fmla="*/ 261620 w 375920"/>
                <a:gd name="connsiteY4" fmla="*/ 601980 h 601980"/>
                <a:gd name="connsiteX5" fmla="*/ 152400 w 375920"/>
                <a:gd name="connsiteY5" fmla="*/ 561340 h 601980"/>
                <a:gd name="connsiteX6" fmla="*/ 27940 w 375920"/>
                <a:gd name="connsiteY6" fmla="*/ 383540 h 601980"/>
                <a:gd name="connsiteX7" fmla="*/ 0 w 375920"/>
                <a:gd name="connsiteY7" fmla="*/ 223520 h 601980"/>
                <a:gd name="connsiteX8" fmla="*/ 33020 w 375920"/>
                <a:gd name="connsiteY8" fmla="*/ 81280 h 601980"/>
                <a:gd name="connsiteX9" fmla="*/ 119380 w 375920"/>
                <a:gd name="connsiteY9" fmla="*/ 0 h 601980"/>
                <a:gd name="connsiteX0" fmla="*/ 119380 w 375920"/>
                <a:gd name="connsiteY0" fmla="*/ 0 h 601980"/>
                <a:gd name="connsiteX1" fmla="*/ 312420 w 375920"/>
                <a:gd name="connsiteY1" fmla="*/ 162560 h 601980"/>
                <a:gd name="connsiteX2" fmla="*/ 375920 w 375920"/>
                <a:gd name="connsiteY2" fmla="*/ 403860 h 601980"/>
                <a:gd name="connsiteX3" fmla="*/ 330200 w 375920"/>
                <a:gd name="connsiteY3" fmla="*/ 551180 h 601980"/>
                <a:gd name="connsiteX4" fmla="*/ 261620 w 375920"/>
                <a:gd name="connsiteY4" fmla="*/ 601980 h 601980"/>
                <a:gd name="connsiteX5" fmla="*/ 152400 w 375920"/>
                <a:gd name="connsiteY5" fmla="*/ 561340 h 601980"/>
                <a:gd name="connsiteX6" fmla="*/ 27940 w 375920"/>
                <a:gd name="connsiteY6" fmla="*/ 383540 h 601980"/>
                <a:gd name="connsiteX7" fmla="*/ 0 w 375920"/>
                <a:gd name="connsiteY7" fmla="*/ 223520 h 601980"/>
                <a:gd name="connsiteX8" fmla="*/ 33020 w 375920"/>
                <a:gd name="connsiteY8" fmla="*/ 81280 h 601980"/>
                <a:gd name="connsiteX9" fmla="*/ 119380 w 375920"/>
                <a:gd name="connsiteY9" fmla="*/ 0 h 601980"/>
                <a:gd name="connsiteX0" fmla="*/ 119380 w 375920"/>
                <a:gd name="connsiteY0" fmla="*/ 0 h 601980"/>
                <a:gd name="connsiteX1" fmla="*/ 312420 w 375920"/>
                <a:gd name="connsiteY1" fmla="*/ 162560 h 601980"/>
                <a:gd name="connsiteX2" fmla="*/ 375920 w 375920"/>
                <a:gd name="connsiteY2" fmla="*/ 403860 h 601980"/>
                <a:gd name="connsiteX3" fmla="*/ 330200 w 375920"/>
                <a:gd name="connsiteY3" fmla="*/ 551180 h 601980"/>
                <a:gd name="connsiteX4" fmla="*/ 261620 w 375920"/>
                <a:gd name="connsiteY4" fmla="*/ 601980 h 601980"/>
                <a:gd name="connsiteX5" fmla="*/ 152400 w 375920"/>
                <a:gd name="connsiteY5" fmla="*/ 561340 h 601980"/>
                <a:gd name="connsiteX6" fmla="*/ 27940 w 375920"/>
                <a:gd name="connsiteY6" fmla="*/ 383540 h 601980"/>
                <a:gd name="connsiteX7" fmla="*/ 0 w 375920"/>
                <a:gd name="connsiteY7" fmla="*/ 223520 h 601980"/>
                <a:gd name="connsiteX8" fmla="*/ 33020 w 375920"/>
                <a:gd name="connsiteY8" fmla="*/ 81280 h 601980"/>
                <a:gd name="connsiteX9" fmla="*/ 119380 w 375920"/>
                <a:gd name="connsiteY9" fmla="*/ 0 h 601980"/>
                <a:gd name="connsiteX0" fmla="*/ 119380 w 375920"/>
                <a:gd name="connsiteY0" fmla="*/ 0 h 601980"/>
                <a:gd name="connsiteX1" fmla="*/ 312420 w 375920"/>
                <a:gd name="connsiteY1" fmla="*/ 162560 h 601980"/>
                <a:gd name="connsiteX2" fmla="*/ 375920 w 375920"/>
                <a:gd name="connsiteY2" fmla="*/ 403860 h 601980"/>
                <a:gd name="connsiteX3" fmla="*/ 261620 w 375920"/>
                <a:gd name="connsiteY3" fmla="*/ 601980 h 601980"/>
                <a:gd name="connsiteX4" fmla="*/ 152400 w 375920"/>
                <a:gd name="connsiteY4" fmla="*/ 561340 h 601980"/>
                <a:gd name="connsiteX5" fmla="*/ 27940 w 375920"/>
                <a:gd name="connsiteY5" fmla="*/ 383540 h 601980"/>
                <a:gd name="connsiteX6" fmla="*/ 0 w 375920"/>
                <a:gd name="connsiteY6" fmla="*/ 223520 h 601980"/>
                <a:gd name="connsiteX7" fmla="*/ 33020 w 375920"/>
                <a:gd name="connsiteY7" fmla="*/ 81280 h 601980"/>
                <a:gd name="connsiteX8" fmla="*/ 119380 w 375920"/>
                <a:gd name="connsiteY8" fmla="*/ 0 h 601980"/>
                <a:gd name="connsiteX0" fmla="*/ 119380 w 375920"/>
                <a:gd name="connsiteY0" fmla="*/ 0 h 601980"/>
                <a:gd name="connsiteX1" fmla="*/ 312420 w 375920"/>
                <a:gd name="connsiteY1" fmla="*/ 162560 h 601980"/>
                <a:gd name="connsiteX2" fmla="*/ 375920 w 375920"/>
                <a:gd name="connsiteY2" fmla="*/ 403860 h 601980"/>
                <a:gd name="connsiteX3" fmla="*/ 261620 w 375920"/>
                <a:gd name="connsiteY3" fmla="*/ 601980 h 601980"/>
                <a:gd name="connsiteX4" fmla="*/ 152400 w 375920"/>
                <a:gd name="connsiteY4" fmla="*/ 561340 h 601980"/>
                <a:gd name="connsiteX5" fmla="*/ 27940 w 375920"/>
                <a:gd name="connsiteY5" fmla="*/ 383540 h 601980"/>
                <a:gd name="connsiteX6" fmla="*/ 0 w 375920"/>
                <a:gd name="connsiteY6" fmla="*/ 223520 h 601980"/>
                <a:gd name="connsiteX7" fmla="*/ 33020 w 375920"/>
                <a:gd name="connsiteY7" fmla="*/ 81280 h 601980"/>
                <a:gd name="connsiteX8" fmla="*/ 119380 w 375920"/>
                <a:gd name="connsiteY8" fmla="*/ 0 h 601980"/>
                <a:gd name="connsiteX0" fmla="*/ 119380 w 312420"/>
                <a:gd name="connsiteY0" fmla="*/ 0 h 601980"/>
                <a:gd name="connsiteX1" fmla="*/ 312420 w 312420"/>
                <a:gd name="connsiteY1" fmla="*/ 162560 h 601980"/>
                <a:gd name="connsiteX2" fmla="*/ 261620 w 312420"/>
                <a:gd name="connsiteY2" fmla="*/ 601980 h 601980"/>
                <a:gd name="connsiteX3" fmla="*/ 152400 w 312420"/>
                <a:gd name="connsiteY3" fmla="*/ 561340 h 601980"/>
                <a:gd name="connsiteX4" fmla="*/ 27940 w 312420"/>
                <a:gd name="connsiteY4" fmla="*/ 383540 h 601980"/>
                <a:gd name="connsiteX5" fmla="*/ 0 w 312420"/>
                <a:gd name="connsiteY5" fmla="*/ 223520 h 601980"/>
                <a:gd name="connsiteX6" fmla="*/ 33020 w 312420"/>
                <a:gd name="connsiteY6" fmla="*/ 81280 h 601980"/>
                <a:gd name="connsiteX7" fmla="*/ 119380 w 312420"/>
                <a:gd name="connsiteY7" fmla="*/ 0 h 601980"/>
                <a:gd name="connsiteX0" fmla="*/ 119380 w 353586"/>
                <a:gd name="connsiteY0" fmla="*/ 0 h 601980"/>
                <a:gd name="connsiteX1" fmla="*/ 312420 w 353586"/>
                <a:gd name="connsiteY1" fmla="*/ 162560 h 601980"/>
                <a:gd name="connsiteX2" fmla="*/ 261620 w 353586"/>
                <a:gd name="connsiteY2" fmla="*/ 601980 h 601980"/>
                <a:gd name="connsiteX3" fmla="*/ 152400 w 353586"/>
                <a:gd name="connsiteY3" fmla="*/ 561340 h 601980"/>
                <a:gd name="connsiteX4" fmla="*/ 27940 w 353586"/>
                <a:gd name="connsiteY4" fmla="*/ 383540 h 601980"/>
                <a:gd name="connsiteX5" fmla="*/ 0 w 353586"/>
                <a:gd name="connsiteY5" fmla="*/ 223520 h 601980"/>
                <a:gd name="connsiteX6" fmla="*/ 33020 w 353586"/>
                <a:gd name="connsiteY6" fmla="*/ 81280 h 601980"/>
                <a:gd name="connsiteX7" fmla="*/ 119380 w 353586"/>
                <a:gd name="connsiteY7" fmla="*/ 0 h 601980"/>
                <a:gd name="connsiteX0" fmla="*/ 119380 w 368712"/>
                <a:gd name="connsiteY0" fmla="*/ 0 h 601980"/>
                <a:gd name="connsiteX1" fmla="*/ 312420 w 368712"/>
                <a:gd name="connsiteY1" fmla="*/ 162560 h 601980"/>
                <a:gd name="connsiteX2" fmla="*/ 261620 w 368712"/>
                <a:gd name="connsiteY2" fmla="*/ 601980 h 601980"/>
                <a:gd name="connsiteX3" fmla="*/ 152400 w 368712"/>
                <a:gd name="connsiteY3" fmla="*/ 561340 h 601980"/>
                <a:gd name="connsiteX4" fmla="*/ 27940 w 368712"/>
                <a:gd name="connsiteY4" fmla="*/ 383540 h 601980"/>
                <a:gd name="connsiteX5" fmla="*/ 0 w 368712"/>
                <a:gd name="connsiteY5" fmla="*/ 223520 h 601980"/>
                <a:gd name="connsiteX6" fmla="*/ 33020 w 368712"/>
                <a:gd name="connsiteY6" fmla="*/ 81280 h 601980"/>
                <a:gd name="connsiteX7" fmla="*/ 119380 w 368712"/>
                <a:gd name="connsiteY7" fmla="*/ 0 h 601980"/>
                <a:gd name="connsiteX0" fmla="*/ 119380 w 368712"/>
                <a:gd name="connsiteY0" fmla="*/ 0 h 601980"/>
                <a:gd name="connsiteX1" fmla="*/ 312420 w 368712"/>
                <a:gd name="connsiteY1" fmla="*/ 162560 h 601980"/>
                <a:gd name="connsiteX2" fmla="*/ 261620 w 368712"/>
                <a:gd name="connsiteY2" fmla="*/ 601980 h 601980"/>
                <a:gd name="connsiteX3" fmla="*/ 27940 w 368712"/>
                <a:gd name="connsiteY3" fmla="*/ 383540 h 601980"/>
                <a:gd name="connsiteX4" fmla="*/ 0 w 368712"/>
                <a:gd name="connsiteY4" fmla="*/ 223520 h 601980"/>
                <a:gd name="connsiteX5" fmla="*/ 33020 w 368712"/>
                <a:gd name="connsiteY5" fmla="*/ 81280 h 601980"/>
                <a:gd name="connsiteX6" fmla="*/ 119380 w 368712"/>
                <a:gd name="connsiteY6" fmla="*/ 0 h 601980"/>
                <a:gd name="connsiteX0" fmla="*/ 119380 w 368712"/>
                <a:gd name="connsiteY0" fmla="*/ 0 h 601980"/>
                <a:gd name="connsiteX1" fmla="*/ 312420 w 368712"/>
                <a:gd name="connsiteY1" fmla="*/ 162560 h 601980"/>
                <a:gd name="connsiteX2" fmla="*/ 261620 w 368712"/>
                <a:gd name="connsiteY2" fmla="*/ 601980 h 601980"/>
                <a:gd name="connsiteX3" fmla="*/ 0 w 368712"/>
                <a:gd name="connsiteY3" fmla="*/ 223520 h 601980"/>
                <a:gd name="connsiteX4" fmla="*/ 33020 w 368712"/>
                <a:gd name="connsiteY4" fmla="*/ 81280 h 601980"/>
                <a:gd name="connsiteX5" fmla="*/ 119380 w 368712"/>
                <a:gd name="connsiteY5" fmla="*/ 0 h 601980"/>
                <a:gd name="connsiteX0" fmla="*/ 86360 w 335692"/>
                <a:gd name="connsiteY0" fmla="*/ 0 h 601980"/>
                <a:gd name="connsiteX1" fmla="*/ 279400 w 335692"/>
                <a:gd name="connsiteY1" fmla="*/ 162560 h 601980"/>
                <a:gd name="connsiteX2" fmla="*/ 228600 w 335692"/>
                <a:gd name="connsiteY2" fmla="*/ 601980 h 601980"/>
                <a:gd name="connsiteX3" fmla="*/ 0 w 335692"/>
                <a:gd name="connsiteY3" fmla="*/ 81280 h 601980"/>
                <a:gd name="connsiteX4" fmla="*/ 86360 w 335692"/>
                <a:gd name="connsiteY4" fmla="*/ 0 h 601980"/>
                <a:gd name="connsiteX0" fmla="*/ 0 w 249332"/>
                <a:gd name="connsiteY0" fmla="*/ 0 h 601980"/>
                <a:gd name="connsiteX1" fmla="*/ 193040 w 249332"/>
                <a:gd name="connsiteY1" fmla="*/ 162560 h 601980"/>
                <a:gd name="connsiteX2" fmla="*/ 142240 w 249332"/>
                <a:gd name="connsiteY2" fmla="*/ 601980 h 601980"/>
                <a:gd name="connsiteX3" fmla="*/ 0 w 249332"/>
                <a:gd name="connsiteY3" fmla="*/ 0 h 601980"/>
                <a:gd name="connsiteX0" fmla="*/ 107141 w 356473"/>
                <a:gd name="connsiteY0" fmla="*/ 0 h 601980"/>
                <a:gd name="connsiteX1" fmla="*/ 300181 w 356473"/>
                <a:gd name="connsiteY1" fmla="*/ 162560 h 601980"/>
                <a:gd name="connsiteX2" fmla="*/ 249381 w 356473"/>
                <a:gd name="connsiteY2" fmla="*/ 601980 h 601980"/>
                <a:gd name="connsiteX3" fmla="*/ 107141 w 356473"/>
                <a:gd name="connsiteY3" fmla="*/ 0 h 601980"/>
                <a:gd name="connsiteX0" fmla="*/ 124914 w 374246"/>
                <a:gd name="connsiteY0" fmla="*/ 0 h 606869"/>
                <a:gd name="connsiteX1" fmla="*/ 317954 w 374246"/>
                <a:gd name="connsiteY1" fmla="*/ 162560 h 606869"/>
                <a:gd name="connsiteX2" fmla="*/ 267154 w 374246"/>
                <a:gd name="connsiteY2" fmla="*/ 601980 h 606869"/>
                <a:gd name="connsiteX3" fmla="*/ 124914 w 374246"/>
                <a:gd name="connsiteY3" fmla="*/ 0 h 606869"/>
                <a:gd name="connsiteX0" fmla="*/ 115631 w 364963"/>
                <a:gd name="connsiteY0" fmla="*/ 0 h 606885"/>
                <a:gd name="connsiteX1" fmla="*/ 308671 w 364963"/>
                <a:gd name="connsiteY1" fmla="*/ 162560 h 606885"/>
                <a:gd name="connsiteX2" fmla="*/ 257871 w 364963"/>
                <a:gd name="connsiteY2" fmla="*/ 601980 h 606885"/>
                <a:gd name="connsiteX3" fmla="*/ 115631 w 364963"/>
                <a:gd name="connsiteY3" fmla="*/ 0 h 606885"/>
                <a:gd name="connsiteX0" fmla="*/ 115631 w 364963"/>
                <a:gd name="connsiteY0" fmla="*/ 0 h 606885"/>
                <a:gd name="connsiteX1" fmla="*/ 308671 w 364963"/>
                <a:gd name="connsiteY1" fmla="*/ 162560 h 606885"/>
                <a:gd name="connsiteX2" fmla="*/ 257871 w 364963"/>
                <a:gd name="connsiteY2" fmla="*/ 601980 h 606885"/>
                <a:gd name="connsiteX3" fmla="*/ 115631 w 364963"/>
                <a:gd name="connsiteY3" fmla="*/ 0 h 606885"/>
                <a:gd name="connsiteX0" fmla="*/ 115631 w 364963"/>
                <a:gd name="connsiteY0" fmla="*/ 0 h 606885"/>
                <a:gd name="connsiteX1" fmla="*/ 308671 w 364963"/>
                <a:gd name="connsiteY1" fmla="*/ 162560 h 606885"/>
                <a:gd name="connsiteX2" fmla="*/ 257871 w 364963"/>
                <a:gd name="connsiteY2" fmla="*/ 601980 h 606885"/>
                <a:gd name="connsiteX3" fmla="*/ 115631 w 364963"/>
                <a:gd name="connsiteY3" fmla="*/ 0 h 606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963" h="606885">
                  <a:moveTo>
                    <a:pt x="115631" y="0"/>
                  </a:moveTo>
                  <a:cubicBezTo>
                    <a:pt x="195218" y="19897"/>
                    <a:pt x="269089" y="77893"/>
                    <a:pt x="308671" y="162560"/>
                  </a:cubicBezTo>
                  <a:cubicBezTo>
                    <a:pt x="341268" y="297603"/>
                    <a:pt x="440539" y="520277"/>
                    <a:pt x="257871" y="601980"/>
                  </a:cubicBezTo>
                  <a:cubicBezTo>
                    <a:pt x="111398" y="662305"/>
                    <a:pt x="-153186" y="149225"/>
                    <a:pt x="115631" y="0"/>
                  </a:cubicBezTo>
                  <a:close/>
                </a:path>
              </a:pathLst>
            </a:custGeom>
            <a:solidFill>
              <a:srgbClr val="E862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911E1FB-4283-6CB8-F6E5-0A1E1B451A9F}"/>
                </a:ext>
              </a:extLst>
            </p:cNvPr>
            <p:cNvSpPr/>
            <p:nvPr/>
          </p:nvSpPr>
          <p:spPr>
            <a:xfrm>
              <a:off x="4497293" y="3103245"/>
              <a:ext cx="80422" cy="140970"/>
            </a:xfrm>
            <a:custGeom>
              <a:avLst/>
              <a:gdLst>
                <a:gd name="connsiteX0" fmla="*/ 0 w 80010"/>
                <a:gd name="connsiteY0" fmla="*/ 140970 h 140970"/>
                <a:gd name="connsiteX1" fmla="*/ 80010 w 80010"/>
                <a:gd name="connsiteY1" fmla="*/ 0 h 140970"/>
                <a:gd name="connsiteX0" fmla="*/ 3676 w 83686"/>
                <a:gd name="connsiteY0" fmla="*/ 140970 h 140970"/>
                <a:gd name="connsiteX1" fmla="*/ 83686 w 83686"/>
                <a:gd name="connsiteY1" fmla="*/ 0 h 140970"/>
                <a:gd name="connsiteX0" fmla="*/ 4081 w 84091"/>
                <a:gd name="connsiteY0" fmla="*/ 140970 h 140970"/>
                <a:gd name="connsiteX1" fmla="*/ 84091 w 84091"/>
                <a:gd name="connsiteY1" fmla="*/ 0 h 140970"/>
                <a:gd name="connsiteX0" fmla="*/ 3829 w 83839"/>
                <a:gd name="connsiteY0" fmla="*/ 140970 h 140970"/>
                <a:gd name="connsiteX1" fmla="*/ 83839 w 83839"/>
                <a:gd name="connsiteY1" fmla="*/ 0 h 140970"/>
                <a:gd name="connsiteX0" fmla="*/ 412 w 80422"/>
                <a:gd name="connsiteY0" fmla="*/ 140970 h 140970"/>
                <a:gd name="connsiteX1" fmla="*/ 80422 w 80422"/>
                <a:gd name="connsiteY1" fmla="*/ 0 h 140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422" h="140970">
                  <a:moveTo>
                    <a:pt x="412" y="140970"/>
                  </a:moveTo>
                  <a:cubicBezTo>
                    <a:pt x="-5303" y="42545"/>
                    <a:pt x="49942" y="12700"/>
                    <a:pt x="80422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76AF29F-694F-2A04-C80E-6314FAFC7FCD}"/>
                </a:ext>
              </a:extLst>
            </p:cNvPr>
            <p:cNvSpPr/>
            <p:nvPr/>
          </p:nvSpPr>
          <p:spPr>
            <a:xfrm>
              <a:off x="4411980" y="3027852"/>
              <a:ext cx="245745" cy="157308"/>
            </a:xfrm>
            <a:custGeom>
              <a:avLst/>
              <a:gdLst>
                <a:gd name="connsiteX0" fmla="*/ 0 w 253365"/>
                <a:gd name="connsiteY0" fmla="*/ 0 h 156210"/>
                <a:gd name="connsiteX1" fmla="*/ 253365 w 253365"/>
                <a:gd name="connsiteY1" fmla="*/ 156210 h 156210"/>
                <a:gd name="connsiteX0" fmla="*/ 0 w 245745"/>
                <a:gd name="connsiteY0" fmla="*/ 0 h 156210"/>
                <a:gd name="connsiteX1" fmla="*/ 245745 w 245745"/>
                <a:gd name="connsiteY1" fmla="*/ 156210 h 156210"/>
                <a:gd name="connsiteX0" fmla="*/ 0 w 245745"/>
                <a:gd name="connsiteY0" fmla="*/ 0 h 156210"/>
                <a:gd name="connsiteX1" fmla="*/ 245745 w 245745"/>
                <a:gd name="connsiteY1" fmla="*/ 156210 h 156210"/>
                <a:gd name="connsiteX0" fmla="*/ 0 w 245745"/>
                <a:gd name="connsiteY0" fmla="*/ 1098 h 157308"/>
                <a:gd name="connsiteX1" fmla="*/ 245745 w 245745"/>
                <a:gd name="connsiteY1" fmla="*/ 157308 h 157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5745" h="157308">
                  <a:moveTo>
                    <a:pt x="0" y="1098"/>
                  </a:moveTo>
                  <a:cubicBezTo>
                    <a:pt x="101600" y="-7792"/>
                    <a:pt x="168910" y="36658"/>
                    <a:pt x="245745" y="1573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2" name="Face">
            <a:extLst>
              <a:ext uri="{FF2B5EF4-FFF2-40B4-BE49-F238E27FC236}">
                <a16:creationId xmlns:a16="http://schemas.microsoft.com/office/drawing/2014/main" id="{AB6E1E93-A1B0-8B53-4688-C80DE2779FA1}"/>
              </a:ext>
            </a:extLst>
          </p:cNvPr>
          <p:cNvSpPr/>
          <p:nvPr/>
        </p:nvSpPr>
        <p:spPr>
          <a:xfrm>
            <a:off x="4754972" y="946268"/>
            <a:ext cx="2408641" cy="3164746"/>
          </a:xfrm>
          <a:custGeom>
            <a:avLst/>
            <a:gdLst>
              <a:gd name="connsiteX0" fmla="*/ 0 w 1960880"/>
              <a:gd name="connsiteY0" fmla="*/ 817880 h 2656840"/>
              <a:gd name="connsiteX1" fmla="*/ 71120 w 1960880"/>
              <a:gd name="connsiteY1" fmla="*/ 1742440 h 2656840"/>
              <a:gd name="connsiteX2" fmla="*/ 299720 w 1960880"/>
              <a:gd name="connsiteY2" fmla="*/ 2280920 h 2656840"/>
              <a:gd name="connsiteX3" fmla="*/ 619760 w 1960880"/>
              <a:gd name="connsiteY3" fmla="*/ 2570480 h 2656840"/>
              <a:gd name="connsiteX4" fmla="*/ 1016000 w 1960880"/>
              <a:gd name="connsiteY4" fmla="*/ 2656840 h 2656840"/>
              <a:gd name="connsiteX5" fmla="*/ 1391920 w 1960880"/>
              <a:gd name="connsiteY5" fmla="*/ 2540000 h 2656840"/>
              <a:gd name="connsiteX6" fmla="*/ 1635760 w 1960880"/>
              <a:gd name="connsiteY6" fmla="*/ 2291080 h 2656840"/>
              <a:gd name="connsiteX7" fmla="*/ 1899920 w 1960880"/>
              <a:gd name="connsiteY7" fmla="*/ 1625600 h 2656840"/>
              <a:gd name="connsiteX8" fmla="*/ 1960880 w 1960880"/>
              <a:gd name="connsiteY8" fmla="*/ 873760 h 2656840"/>
              <a:gd name="connsiteX9" fmla="*/ 1864360 w 1960880"/>
              <a:gd name="connsiteY9" fmla="*/ 457200 h 2656840"/>
              <a:gd name="connsiteX10" fmla="*/ 1681480 w 1960880"/>
              <a:gd name="connsiteY10" fmla="*/ 213360 h 2656840"/>
              <a:gd name="connsiteX11" fmla="*/ 1376680 w 1960880"/>
              <a:gd name="connsiteY11" fmla="*/ 71120 h 2656840"/>
              <a:gd name="connsiteX12" fmla="*/ 929640 w 1960880"/>
              <a:gd name="connsiteY12" fmla="*/ 0 h 2656840"/>
              <a:gd name="connsiteX13" fmla="*/ 436880 w 1960880"/>
              <a:gd name="connsiteY13" fmla="*/ 147320 h 2656840"/>
              <a:gd name="connsiteX14" fmla="*/ 147320 w 1960880"/>
              <a:gd name="connsiteY14" fmla="*/ 411480 h 2656840"/>
              <a:gd name="connsiteX15" fmla="*/ 0 w 1960880"/>
              <a:gd name="connsiteY15" fmla="*/ 817880 h 2656840"/>
              <a:gd name="connsiteX0" fmla="*/ 0 w 1960880"/>
              <a:gd name="connsiteY0" fmla="*/ 817880 h 2656840"/>
              <a:gd name="connsiteX1" fmla="*/ 71120 w 1960880"/>
              <a:gd name="connsiteY1" fmla="*/ 1742440 h 2656840"/>
              <a:gd name="connsiteX2" fmla="*/ 299720 w 1960880"/>
              <a:gd name="connsiteY2" fmla="*/ 2280920 h 2656840"/>
              <a:gd name="connsiteX3" fmla="*/ 619760 w 1960880"/>
              <a:gd name="connsiteY3" fmla="*/ 2570480 h 2656840"/>
              <a:gd name="connsiteX4" fmla="*/ 1016000 w 1960880"/>
              <a:gd name="connsiteY4" fmla="*/ 2656840 h 2656840"/>
              <a:gd name="connsiteX5" fmla="*/ 1391920 w 1960880"/>
              <a:gd name="connsiteY5" fmla="*/ 2540000 h 2656840"/>
              <a:gd name="connsiteX6" fmla="*/ 1635760 w 1960880"/>
              <a:gd name="connsiteY6" fmla="*/ 2291080 h 2656840"/>
              <a:gd name="connsiteX7" fmla="*/ 1899920 w 1960880"/>
              <a:gd name="connsiteY7" fmla="*/ 1625600 h 2656840"/>
              <a:gd name="connsiteX8" fmla="*/ 1960880 w 1960880"/>
              <a:gd name="connsiteY8" fmla="*/ 873760 h 2656840"/>
              <a:gd name="connsiteX9" fmla="*/ 1864360 w 1960880"/>
              <a:gd name="connsiteY9" fmla="*/ 457200 h 2656840"/>
              <a:gd name="connsiteX10" fmla="*/ 1681480 w 1960880"/>
              <a:gd name="connsiteY10" fmla="*/ 213360 h 2656840"/>
              <a:gd name="connsiteX11" fmla="*/ 1376680 w 1960880"/>
              <a:gd name="connsiteY11" fmla="*/ 71120 h 2656840"/>
              <a:gd name="connsiteX12" fmla="*/ 929640 w 1960880"/>
              <a:gd name="connsiteY12" fmla="*/ 0 h 2656840"/>
              <a:gd name="connsiteX13" fmla="*/ 436880 w 1960880"/>
              <a:gd name="connsiteY13" fmla="*/ 147320 h 2656840"/>
              <a:gd name="connsiteX14" fmla="*/ 147320 w 1960880"/>
              <a:gd name="connsiteY14" fmla="*/ 411480 h 2656840"/>
              <a:gd name="connsiteX15" fmla="*/ 0 w 1960880"/>
              <a:gd name="connsiteY15" fmla="*/ 817880 h 2656840"/>
              <a:gd name="connsiteX0" fmla="*/ 0 w 1960880"/>
              <a:gd name="connsiteY0" fmla="*/ 817880 h 2656840"/>
              <a:gd name="connsiteX1" fmla="*/ 71120 w 1960880"/>
              <a:gd name="connsiteY1" fmla="*/ 1742440 h 2656840"/>
              <a:gd name="connsiteX2" fmla="*/ 299720 w 1960880"/>
              <a:gd name="connsiteY2" fmla="*/ 2280920 h 2656840"/>
              <a:gd name="connsiteX3" fmla="*/ 619760 w 1960880"/>
              <a:gd name="connsiteY3" fmla="*/ 2570480 h 2656840"/>
              <a:gd name="connsiteX4" fmla="*/ 1016000 w 1960880"/>
              <a:gd name="connsiteY4" fmla="*/ 2656840 h 2656840"/>
              <a:gd name="connsiteX5" fmla="*/ 1391920 w 1960880"/>
              <a:gd name="connsiteY5" fmla="*/ 2540000 h 2656840"/>
              <a:gd name="connsiteX6" fmla="*/ 1635760 w 1960880"/>
              <a:gd name="connsiteY6" fmla="*/ 2291080 h 2656840"/>
              <a:gd name="connsiteX7" fmla="*/ 1899920 w 1960880"/>
              <a:gd name="connsiteY7" fmla="*/ 1625600 h 2656840"/>
              <a:gd name="connsiteX8" fmla="*/ 1960880 w 1960880"/>
              <a:gd name="connsiteY8" fmla="*/ 873760 h 2656840"/>
              <a:gd name="connsiteX9" fmla="*/ 1864360 w 1960880"/>
              <a:gd name="connsiteY9" fmla="*/ 457200 h 2656840"/>
              <a:gd name="connsiteX10" fmla="*/ 1681480 w 1960880"/>
              <a:gd name="connsiteY10" fmla="*/ 213360 h 2656840"/>
              <a:gd name="connsiteX11" fmla="*/ 1376680 w 1960880"/>
              <a:gd name="connsiteY11" fmla="*/ 71120 h 2656840"/>
              <a:gd name="connsiteX12" fmla="*/ 929640 w 1960880"/>
              <a:gd name="connsiteY12" fmla="*/ 0 h 2656840"/>
              <a:gd name="connsiteX13" fmla="*/ 436880 w 1960880"/>
              <a:gd name="connsiteY13" fmla="*/ 147320 h 2656840"/>
              <a:gd name="connsiteX14" fmla="*/ 0 w 1960880"/>
              <a:gd name="connsiteY14" fmla="*/ 817880 h 2656840"/>
              <a:gd name="connsiteX0" fmla="*/ 0 w 1960880"/>
              <a:gd name="connsiteY0" fmla="*/ 817880 h 2656840"/>
              <a:gd name="connsiteX1" fmla="*/ 71120 w 1960880"/>
              <a:gd name="connsiteY1" fmla="*/ 1742440 h 2656840"/>
              <a:gd name="connsiteX2" fmla="*/ 299720 w 1960880"/>
              <a:gd name="connsiteY2" fmla="*/ 2280920 h 2656840"/>
              <a:gd name="connsiteX3" fmla="*/ 619760 w 1960880"/>
              <a:gd name="connsiteY3" fmla="*/ 2570480 h 2656840"/>
              <a:gd name="connsiteX4" fmla="*/ 1016000 w 1960880"/>
              <a:gd name="connsiteY4" fmla="*/ 2656840 h 2656840"/>
              <a:gd name="connsiteX5" fmla="*/ 1391920 w 1960880"/>
              <a:gd name="connsiteY5" fmla="*/ 2540000 h 2656840"/>
              <a:gd name="connsiteX6" fmla="*/ 1635760 w 1960880"/>
              <a:gd name="connsiteY6" fmla="*/ 2291080 h 2656840"/>
              <a:gd name="connsiteX7" fmla="*/ 1899920 w 1960880"/>
              <a:gd name="connsiteY7" fmla="*/ 1625600 h 2656840"/>
              <a:gd name="connsiteX8" fmla="*/ 1960880 w 1960880"/>
              <a:gd name="connsiteY8" fmla="*/ 873760 h 2656840"/>
              <a:gd name="connsiteX9" fmla="*/ 1864360 w 1960880"/>
              <a:gd name="connsiteY9" fmla="*/ 457200 h 2656840"/>
              <a:gd name="connsiteX10" fmla="*/ 1681480 w 1960880"/>
              <a:gd name="connsiteY10" fmla="*/ 213360 h 2656840"/>
              <a:gd name="connsiteX11" fmla="*/ 1376680 w 1960880"/>
              <a:gd name="connsiteY11" fmla="*/ 71120 h 2656840"/>
              <a:gd name="connsiteX12" fmla="*/ 929640 w 1960880"/>
              <a:gd name="connsiteY12" fmla="*/ 0 h 2656840"/>
              <a:gd name="connsiteX13" fmla="*/ 0 w 1960880"/>
              <a:gd name="connsiteY13" fmla="*/ 817880 h 2656840"/>
              <a:gd name="connsiteX0" fmla="*/ 0 w 1960880"/>
              <a:gd name="connsiteY0" fmla="*/ 746760 h 2585720"/>
              <a:gd name="connsiteX1" fmla="*/ 71120 w 1960880"/>
              <a:gd name="connsiteY1" fmla="*/ 1671320 h 2585720"/>
              <a:gd name="connsiteX2" fmla="*/ 299720 w 1960880"/>
              <a:gd name="connsiteY2" fmla="*/ 2209800 h 2585720"/>
              <a:gd name="connsiteX3" fmla="*/ 619760 w 1960880"/>
              <a:gd name="connsiteY3" fmla="*/ 2499360 h 2585720"/>
              <a:gd name="connsiteX4" fmla="*/ 1016000 w 1960880"/>
              <a:gd name="connsiteY4" fmla="*/ 2585720 h 2585720"/>
              <a:gd name="connsiteX5" fmla="*/ 1391920 w 1960880"/>
              <a:gd name="connsiteY5" fmla="*/ 2468880 h 2585720"/>
              <a:gd name="connsiteX6" fmla="*/ 1635760 w 1960880"/>
              <a:gd name="connsiteY6" fmla="*/ 2219960 h 2585720"/>
              <a:gd name="connsiteX7" fmla="*/ 1899920 w 1960880"/>
              <a:gd name="connsiteY7" fmla="*/ 1554480 h 2585720"/>
              <a:gd name="connsiteX8" fmla="*/ 1960880 w 1960880"/>
              <a:gd name="connsiteY8" fmla="*/ 802640 h 2585720"/>
              <a:gd name="connsiteX9" fmla="*/ 1864360 w 1960880"/>
              <a:gd name="connsiteY9" fmla="*/ 386080 h 2585720"/>
              <a:gd name="connsiteX10" fmla="*/ 1681480 w 1960880"/>
              <a:gd name="connsiteY10" fmla="*/ 142240 h 2585720"/>
              <a:gd name="connsiteX11" fmla="*/ 1376680 w 1960880"/>
              <a:gd name="connsiteY11" fmla="*/ 0 h 2585720"/>
              <a:gd name="connsiteX12" fmla="*/ 0 w 1960880"/>
              <a:gd name="connsiteY12" fmla="*/ 746760 h 2585720"/>
              <a:gd name="connsiteX0" fmla="*/ 0 w 1960880"/>
              <a:gd name="connsiteY0" fmla="*/ 746760 h 2585720"/>
              <a:gd name="connsiteX1" fmla="*/ 71120 w 1960880"/>
              <a:gd name="connsiteY1" fmla="*/ 1671320 h 2585720"/>
              <a:gd name="connsiteX2" fmla="*/ 299720 w 1960880"/>
              <a:gd name="connsiteY2" fmla="*/ 2209800 h 2585720"/>
              <a:gd name="connsiteX3" fmla="*/ 619760 w 1960880"/>
              <a:gd name="connsiteY3" fmla="*/ 2499360 h 2585720"/>
              <a:gd name="connsiteX4" fmla="*/ 1016000 w 1960880"/>
              <a:gd name="connsiteY4" fmla="*/ 2585720 h 2585720"/>
              <a:gd name="connsiteX5" fmla="*/ 1391920 w 1960880"/>
              <a:gd name="connsiteY5" fmla="*/ 2468880 h 2585720"/>
              <a:gd name="connsiteX6" fmla="*/ 1635760 w 1960880"/>
              <a:gd name="connsiteY6" fmla="*/ 2219960 h 2585720"/>
              <a:gd name="connsiteX7" fmla="*/ 1899920 w 1960880"/>
              <a:gd name="connsiteY7" fmla="*/ 1554480 h 2585720"/>
              <a:gd name="connsiteX8" fmla="*/ 1960880 w 1960880"/>
              <a:gd name="connsiteY8" fmla="*/ 802640 h 2585720"/>
              <a:gd name="connsiteX9" fmla="*/ 1864360 w 1960880"/>
              <a:gd name="connsiteY9" fmla="*/ 386080 h 2585720"/>
              <a:gd name="connsiteX10" fmla="*/ 1681480 w 1960880"/>
              <a:gd name="connsiteY10" fmla="*/ 142240 h 2585720"/>
              <a:gd name="connsiteX11" fmla="*/ 1376680 w 1960880"/>
              <a:gd name="connsiteY11" fmla="*/ 0 h 2585720"/>
              <a:gd name="connsiteX12" fmla="*/ 0 w 1960880"/>
              <a:gd name="connsiteY12" fmla="*/ 746760 h 2585720"/>
              <a:gd name="connsiteX0" fmla="*/ 0 w 1960880"/>
              <a:gd name="connsiteY0" fmla="*/ 787670 h 2626630"/>
              <a:gd name="connsiteX1" fmla="*/ 71120 w 1960880"/>
              <a:gd name="connsiteY1" fmla="*/ 1712230 h 2626630"/>
              <a:gd name="connsiteX2" fmla="*/ 299720 w 1960880"/>
              <a:gd name="connsiteY2" fmla="*/ 2250710 h 2626630"/>
              <a:gd name="connsiteX3" fmla="*/ 619760 w 1960880"/>
              <a:gd name="connsiteY3" fmla="*/ 2540270 h 2626630"/>
              <a:gd name="connsiteX4" fmla="*/ 1016000 w 1960880"/>
              <a:gd name="connsiteY4" fmla="*/ 2626630 h 2626630"/>
              <a:gd name="connsiteX5" fmla="*/ 1391920 w 1960880"/>
              <a:gd name="connsiteY5" fmla="*/ 2509790 h 2626630"/>
              <a:gd name="connsiteX6" fmla="*/ 1635760 w 1960880"/>
              <a:gd name="connsiteY6" fmla="*/ 2260870 h 2626630"/>
              <a:gd name="connsiteX7" fmla="*/ 1899920 w 1960880"/>
              <a:gd name="connsiteY7" fmla="*/ 1595390 h 2626630"/>
              <a:gd name="connsiteX8" fmla="*/ 1960880 w 1960880"/>
              <a:gd name="connsiteY8" fmla="*/ 843550 h 2626630"/>
              <a:gd name="connsiteX9" fmla="*/ 1864360 w 1960880"/>
              <a:gd name="connsiteY9" fmla="*/ 426990 h 2626630"/>
              <a:gd name="connsiteX10" fmla="*/ 1681480 w 1960880"/>
              <a:gd name="connsiteY10" fmla="*/ 183150 h 2626630"/>
              <a:gd name="connsiteX11" fmla="*/ 1376680 w 1960880"/>
              <a:gd name="connsiteY11" fmla="*/ 40910 h 2626630"/>
              <a:gd name="connsiteX12" fmla="*/ 0 w 1960880"/>
              <a:gd name="connsiteY12" fmla="*/ 787670 h 2626630"/>
              <a:gd name="connsiteX0" fmla="*/ 0 w 1960880"/>
              <a:gd name="connsiteY0" fmla="*/ 787670 h 2626630"/>
              <a:gd name="connsiteX1" fmla="*/ 71120 w 1960880"/>
              <a:gd name="connsiteY1" fmla="*/ 1712230 h 2626630"/>
              <a:gd name="connsiteX2" fmla="*/ 299720 w 1960880"/>
              <a:gd name="connsiteY2" fmla="*/ 2250710 h 2626630"/>
              <a:gd name="connsiteX3" fmla="*/ 619760 w 1960880"/>
              <a:gd name="connsiteY3" fmla="*/ 2540270 h 2626630"/>
              <a:gd name="connsiteX4" fmla="*/ 1016000 w 1960880"/>
              <a:gd name="connsiteY4" fmla="*/ 2626630 h 2626630"/>
              <a:gd name="connsiteX5" fmla="*/ 1391920 w 1960880"/>
              <a:gd name="connsiteY5" fmla="*/ 2509790 h 2626630"/>
              <a:gd name="connsiteX6" fmla="*/ 1635760 w 1960880"/>
              <a:gd name="connsiteY6" fmla="*/ 2260870 h 2626630"/>
              <a:gd name="connsiteX7" fmla="*/ 1899920 w 1960880"/>
              <a:gd name="connsiteY7" fmla="*/ 1595390 h 2626630"/>
              <a:gd name="connsiteX8" fmla="*/ 1960880 w 1960880"/>
              <a:gd name="connsiteY8" fmla="*/ 843550 h 2626630"/>
              <a:gd name="connsiteX9" fmla="*/ 1864360 w 1960880"/>
              <a:gd name="connsiteY9" fmla="*/ 426990 h 2626630"/>
              <a:gd name="connsiteX10" fmla="*/ 1376680 w 1960880"/>
              <a:gd name="connsiteY10" fmla="*/ 40910 h 2626630"/>
              <a:gd name="connsiteX11" fmla="*/ 0 w 1960880"/>
              <a:gd name="connsiteY11" fmla="*/ 787670 h 2626630"/>
              <a:gd name="connsiteX0" fmla="*/ 0 w 1960880"/>
              <a:gd name="connsiteY0" fmla="*/ 787670 h 2626630"/>
              <a:gd name="connsiteX1" fmla="*/ 71120 w 1960880"/>
              <a:gd name="connsiteY1" fmla="*/ 1712230 h 2626630"/>
              <a:gd name="connsiteX2" fmla="*/ 299720 w 1960880"/>
              <a:gd name="connsiteY2" fmla="*/ 2250710 h 2626630"/>
              <a:gd name="connsiteX3" fmla="*/ 619760 w 1960880"/>
              <a:gd name="connsiteY3" fmla="*/ 2540270 h 2626630"/>
              <a:gd name="connsiteX4" fmla="*/ 1016000 w 1960880"/>
              <a:gd name="connsiteY4" fmla="*/ 2626630 h 2626630"/>
              <a:gd name="connsiteX5" fmla="*/ 1391920 w 1960880"/>
              <a:gd name="connsiteY5" fmla="*/ 2509790 h 2626630"/>
              <a:gd name="connsiteX6" fmla="*/ 1635760 w 1960880"/>
              <a:gd name="connsiteY6" fmla="*/ 2260870 h 2626630"/>
              <a:gd name="connsiteX7" fmla="*/ 1899920 w 1960880"/>
              <a:gd name="connsiteY7" fmla="*/ 1595390 h 2626630"/>
              <a:gd name="connsiteX8" fmla="*/ 1960880 w 1960880"/>
              <a:gd name="connsiteY8" fmla="*/ 843550 h 2626630"/>
              <a:gd name="connsiteX9" fmla="*/ 1376680 w 1960880"/>
              <a:gd name="connsiteY9" fmla="*/ 40910 h 2626630"/>
              <a:gd name="connsiteX10" fmla="*/ 0 w 1960880"/>
              <a:gd name="connsiteY10" fmla="*/ 787670 h 2626630"/>
              <a:gd name="connsiteX0" fmla="*/ 0 w 1960880"/>
              <a:gd name="connsiteY0" fmla="*/ 787670 h 2626630"/>
              <a:gd name="connsiteX1" fmla="*/ 71120 w 1960880"/>
              <a:gd name="connsiteY1" fmla="*/ 1712230 h 2626630"/>
              <a:gd name="connsiteX2" fmla="*/ 299720 w 1960880"/>
              <a:gd name="connsiteY2" fmla="*/ 2250710 h 2626630"/>
              <a:gd name="connsiteX3" fmla="*/ 619760 w 1960880"/>
              <a:gd name="connsiteY3" fmla="*/ 2540270 h 2626630"/>
              <a:gd name="connsiteX4" fmla="*/ 1016000 w 1960880"/>
              <a:gd name="connsiteY4" fmla="*/ 2626630 h 2626630"/>
              <a:gd name="connsiteX5" fmla="*/ 1391920 w 1960880"/>
              <a:gd name="connsiteY5" fmla="*/ 2509790 h 2626630"/>
              <a:gd name="connsiteX6" fmla="*/ 1635760 w 1960880"/>
              <a:gd name="connsiteY6" fmla="*/ 2260870 h 2626630"/>
              <a:gd name="connsiteX7" fmla="*/ 1899920 w 1960880"/>
              <a:gd name="connsiteY7" fmla="*/ 1595390 h 2626630"/>
              <a:gd name="connsiteX8" fmla="*/ 1960880 w 1960880"/>
              <a:gd name="connsiteY8" fmla="*/ 843550 h 2626630"/>
              <a:gd name="connsiteX9" fmla="*/ 1376680 w 1960880"/>
              <a:gd name="connsiteY9" fmla="*/ 40910 h 2626630"/>
              <a:gd name="connsiteX10" fmla="*/ 0 w 1960880"/>
              <a:gd name="connsiteY10" fmla="*/ 787670 h 2626630"/>
              <a:gd name="connsiteX0" fmla="*/ 0 w 1960880"/>
              <a:gd name="connsiteY0" fmla="*/ 787670 h 2626630"/>
              <a:gd name="connsiteX1" fmla="*/ 71120 w 1960880"/>
              <a:gd name="connsiteY1" fmla="*/ 1712230 h 2626630"/>
              <a:gd name="connsiteX2" fmla="*/ 299720 w 1960880"/>
              <a:gd name="connsiteY2" fmla="*/ 2250710 h 2626630"/>
              <a:gd name="connsiteX3" fmla="*/ 619760 w 1960880"/>
              <a:gd name="connsiteY3" fmla="*/ 2540270 h 2626630"/>
              <a:gd name="connsiteX4" fmla="*/ 1016000 w 1960880"/>
              <a:gd name="connsiteY4" fmla="*/ 2626630 h 2626630"/>
              <a:gd name="connsiteX5" fmla="*/ 1391920 w 1960880"/>
              <a:gd name="connsiteY5" fmla="*/ 2509790 h 2626630"/>
              <a:gd name="connsiteX6" fmla="*/ 1635760 w 1960880"/>
              <a:gd name="connsiteY6" fmla="*/ 2260870 h 2626630"/>
              <a:gd name="connsiteX7" fmla="*/ 1899920 w 1960880"/>
              <a:gd name="connsiteY7" fmla="*/ 1595390 h 2626630"/>
              <a:gd name="connsiteX8" fmla="*/ 1960880 w 1960880"/>
              <a:gd name="connsiteY8" fmla="*/ 843550 h 2626630"/>
              <a:gd name="connsiteX9" fmla="*/ 1376680 w 1960880"/>
              <a:gd name="connsiteY9" fmla="*/ 40910 h 2626630"/>
              <a:gd name="connsiteX10" fmla="*/ 0 w 1960880"/>
              <a:gd name="connsiteY10" fmla="*/ 787670 h 2626630"/>
              <a:gd name="connsiteX0" fmla="*/ 0 w 1960880"/>
              <a:gd name="connsiteY0" fmla="*/ 787670 h 2626630"/>
              <a:gd name="connsiteX1" fmla="*/ 71120 w 1960880"/>
              <a:gd name="connsiteY1" fmla="*/ 1712230 h 2626630"/>
              <a:gd name="connsiteX2" fmla="*/ 299720 w 1960880"/>
              <a:gd name="connsiteY2" fmla="*/ 2250710 h 2626630"/>
              <a:gd name="connsiteX3" fmla="*/ 619760 w 1960880"/>
              <a:gd name="connsiteY3" fmla="*/ 2540270 h 2626630"/>
              <a:gd name="connsiteX4" fmla="*/ 1016000 w 1960880"/>
              <a:gd name="connsiteY4" fmla="*/ 2626630 h 2626630"/>
              <a:gd name="connsiteX5" fmla="*/ 1391920 w 1960880"/>
              <a:gd name="connsiteY5" fmla="*/ 2509790 h 2626630"/>
              <a:gd name="connsiteX6" fmla="*/ 1635760 w 1960880"/>
              <a:gd name="connsiteY6" fmla="*/ 2260870 h 2626630"/>
              <a:gd name="connsiteX7" fmla="*/ 1960880 w 1960880"/>
              <a:gd name="connsiteY7" fmla="*/ 843550 h 2626630"/>
              <a:gd name="connsiteX8" fmla="*/ 1376680 w 1960880"/>
              <a:gd name="connsiteY8" fmla="*/ 40910 h 2626630"/>
              <a:gd name="connsiteX9" fmla="*/ 0 w 1960880"/>
              <a:gd name="connsiteY9" fmla="*/ 787670 h 2626630"/>
              <a:gd name="connsiteX0" fmla="*/ 0 w 1960880"/>
              <a:gd name="connsiteY0" fmla="*/ 787670 h 2626630"/>
              <a:gd name="connsiteX1" fmla="*/ 71120 w 1960880"/>
              <a:gd name="connsiteY1" fmla="*/ 1712230 h 2626630"/>
              <a:gd name="connsiteX2" fmla="*/ 299720 w 1960880"/>
              <a:gd name="connsiteY2" fmla="*/ 2250710 h 2626630"/>
              <a:gd name="connsiteX3" fmla="*/ 619760 w 1960880"/>
              <a:gd name="connsiteY3" fmla="*/ 2540270 h 2626630"/>
              <a:gd name="connsiteX4" fmla="*/ 1016000 w 1960880"/>
              <a:gd name="connsiteY4" fmla="*/ 2626630 h 2626630"/>
              <a:gd name="connsiteX5" fmla="*/ 1391920 w 1960880"/>
              <a:gd name="connsiteY5" fmla="*/ 2509790 h 2626630"/>
              <a:gd name="connsiteX6" fmla="*/ 1960880 w 1960880"/>
              <a:gd name="connsiteY6" fmla="*/ 843550 h 2626630"/>
              <a:gd name="connsiteX7" fmla="*/ 1376680 w 1960880"/>
              <a:gd name="connsiteY7" fmla="*/ 40910 h 2626630"/>
              <a:gd name="connsiteX8" fmla="*/ 0 w 1960880"/>
              <a:gd name="connsiteY8" fmla="*/ 787670 h 2626630"/>
              <a:gd name="connsiteX0" fmla="*/ 0 w 1960880"/>
              <a:gd name="connsiteY0" fmla="*/ 787670 h 2626630"/>
              <a:gd name="connsiteX1" fmla="*/ 71120 w 1960880"/>
              <a:gd name="connsiteY1" fmla="*/ 1712230 h 2626630"/>
              <a:gd name="connsiteX2" fmla="*/ 299720 w 1960880"/>
              <a:gd name="connsiteY2" fmla="*/ 2250710 h 2626630"/>
              <a:gd name="connsiteX3" fmla="*/ 619760 w 1960880"/>
              <a:gd name="connsiteY3" fmla="*/ 2540270 h 2626630"/>
              <a:gd name="connsiteX4" fmla="*/ 1016000 w 1960880"/>
              <a:gd name="connsiteY4" fmla="*/ 2626630 h 2626630"/>
              <a:gd name="connsiteX5" fmla="*/ 1960880 w 1960880"/>
              <a:gd name="connsiteY5" fmla="*/ 843550 h 2626630"/>
              <a:gd name="connsiteX6" fmla="*/ 1376680 w 1960880"/>
              <a:gd name="connsiteY6" fmla="*/ 40910 h 2626630"/>
              <a:gd name="connsiteX7" fmla="*/ 0 w 1960880"/>
              <a:gd name="connsiteY7" fmla="*/ 787670 h 2626630"/>
              <a:gd name="connsiteX0" fmla="*/ 0 w 1960880"/>
              <a:gd name="connsiteY0" fmla="*/ 787670 h 2626630"/>
              <a:gd name="connsiteX1" fmla="*/ 71120 w 1960880"/>
              <a:gd name="connsiteY1" fmla="*/ 1712230 h 2626630"/>
              <a:gd name="connsiteX2" fmla="*/ 299720 w 1960880"/>
              <a:gd name="connsiteY2" fmla="*/ 2250710 h 2626630"/>
              <a:gd name="connsiteX3" fmla="*/ 619760 w 1960880"/>
              <a:gd name="connsiteY3" fmla="*/ 2540270 h 2626630"/>
              <a:gd name="connsiteX4" fmla="*/ 1016000 w 1960880"/>
              <a:gd name="connsiteY4" fmla="*/ 2626630 h 2626630"/>
              <a:gd name="connsiteX5" fmla="*/ 1960880 w 1960880"/>
              <a:gd name="connsiteY5" fmla="*/ 843550 h 2626630"/>
              <a:gd name="connsiteX6" fmla="*/ 1376680 w 1960880"/>
              <a:gd name="connsiteY6" fmla="*/ 40910 h 2626630"/>
              <a:gd name="connsiteX7" fmla="*/ 0 w 1960880"/>
              <a:gd name="connsiteY7" fmla="*/ 787670 h 2626630"/>
              <a:gd name="connsiteX0" fmla="*/ 0 w 1960880"/>
              <a:gd name="connsiteY0" fmla="*/ 787670 h 2626630"/>
              <a:gd name="connsiteX1" fmla="*/ 71120 w 1960880"/>
              <a:gd name="connsiteY1" fmla="*/ 1712230 h 2626630"/>
              <a:gd name="connsiteX2" fmla="*/ 299720 w 1960880"/>
              <a:gd name="connsiteY2" fmla="*/ 2250710 h 2626630"/>
              <a:gd name="connsiteX3" fmla="*/ 619760 w 1960880"/>
              <a:gd name="connsiteY3" fmla="*/ 2540270 h 2626630"/>
              <a:gd name="connsiteX4" fmla="*/ 1016000 w 1960880"/>
              <a:gd name="connsiteY4" fmla="*/ 2626630 h 2626630"/>
              <a:gd name="connsiteX5" fmla="*/ 1960880 w 1960880"/>
              <a:gd name="connsiteY5" fmla="*/ 843550 h 2626630"/>
              <a:gd name="connsiteX6" fmla="*/ 1376680 w 1960880"/>
              <a:gd name="connsiteY6" fmla="*/ 40910 h 2626630"/>
              <a:gd name="connsiteX7" fmla="*/ 0 w 1960880"/>
              <a:gd name="connsiteY7" fmla="*/ 787670 h 2626630"/>
              <a:gd name="connsiteX0" fmla="*/ 0 w 1960880"/>
              <a:gd name="connsiteY0" fmla="*/ 787670 h 2626630"/>
              <a:gd name="connsiteX1" fmla="*/ 71120 w 1960880"/>
              <a:gd name="connsiteY1" fmla="*/ 1712230 h 2626630"/>
              <a:gd name="connsiteX2" fmla="*/ 299720 w 1960880"/>
              <a:gd name="connsiteY2" fmla="*/ 2250710 h 2626630"/>
              <a:gd name="connsiteX3" fmla="*/ 619760 w 1960880"/>
              <a:gd name="connsiteY3" fmla="*/ 2540270 h 2626630"/>
              <a:gd name="connsiteX4" fmla="*/ 1016000 w 1960880"/>
              <a:gd name="connsiteY4" fmla="*/ 2626630 h 2626630"/>
              <a:gd name="connsiteX5" fmla="*/ 1960880 w 1960880"/>
              <a:gd name="connsiteY5" fmla="*/ 843550 h 2626630"/>
              <a:gd name="connsiteX6" fmla="*/ 1376680 w 1960880"/>
              <a:gd name="connsiteY6" fmla="*/ 40910 h 2626630"/>
              <a:gd name="connsiteX7" fmla="*/ 0 w 1960880"/>
              <a:gd name="connsiteY7" fmla="*/ 787670 h 2626630"/>
              <a:gd name="connsiteX0" fmla="*/ 0 w 1960880"/>
              <a:gd name="connsiteY0" fmla="*/ 787670 h 2626630"/>
              <a:gd name="connsiteX1" fmla="*/ 71120 w 1960880"/>
              <a:gd name="connsiteY1" fmla="*/ 1712230 h 2626630"/>
              <a:gd name="connsiteX2" fmla="*/ 299720 w 1960880"/>
              <a:gd name="connsiteY2" fmla="*/ 2250710 h 2626630"/>
              <a:gd name="connsiteX3" fmla="*/ 1016000 w 1960880"/>
              <a:gd name="connsiteY3" fmla="*/ 2626630 h 2626630"/>
              <a:gd name="connsiteX4" fmla="*/ 1960880 w 1960880"/>
              <a:gd name="connsiteY4" fmla="*/ 843550 h 2626630"/>
              <a:gd name="connsiteX5" fmla="*/ 1376680 w 1960880"/>
              <a:gd name="connsiteY5" fmla="*/ 40910 h 2626630"/>
              <a:gd name="connsiteX6" fmla="*/ 0 w 1960880"/>
              <a:gd name="connsiteY6" fmla="*/ 787670 h 2626630"/>
              <a:gd name="connsiteX0" fmla="*/ 0 w 1960880"/>
              <a:gd name="connsiteY0" fmla="*/ 787670 h 2626630"/>
              <a:gd name="connsiteX1" fmla="*/ 71120 w 1960880"/>
              <a:gd name="connsiteY1" fmla="*/ 1712230 h 2626630"/>
              <a:gd name="connsiteX2" fmla="*/ 1016000 w 1960880"/>
              <a:gd name="connsiteY2" fmla="*/ 2626630 h 2626630"/>
              <a:gd name="connsiteX3" fmla="*/ 1960880 w 1960880"/>
              <a:gd name="connsiteY3" fmla="*/ 843550 h 2626630"/>
              <a:gd name="connsiteX4" fmla="*/ 1376680 w 1960880"/>
              <a:gd name="connsiteY4" fmla="*/ 40910 h 2626630"/>
              <a:gd name="connsiteX5" fmla="*/ 0 w 1960880"/>
              <a:gd name="connsiteY5" fmla="*/ 787670 h 2626630"/>
              <a:gd name="connsiteX0" fmla="*/ 0 w 1960880"/>
              <a:gd name="connsiteY0" fmla="*/ 787670 h 2626630"/>
              <a:gd name="connsiteX1" fmla="*/ 71120 w 1960880"/>
              <a:gd name="connsiteY1" fmla="*/ 1712230 h 2626630"/>
              <a:gd name="connsiteX2" fmla="*/ 1016000 w 1960880"/>
              <a:gd name="connsiteY2" fmla="*/ 2626630 h 2626630"/>
              <a:gd name="connsiteX3" fmla="*/ 1960880 w 1960880"/>
              <a:gd name="connsiteY3" fmla="*/ 843550 h 2626630"/>
              <a:gd name="connsiteX4" fmla="*/ 1376680 w 1960880"/>
              <a:gd name="connsiteY4" fmla="*/ 40910 h 2626630"/>
              <a:gd name="connsiteX5" fmla="*/ 0 w 1960880"/>
              <a:gd name="connsiteY5" fmla="*/ 787670 h 2626630"/>
              <a:gd name="connsiteX0" fmla="*/ 0 w 1960880"/>
              <a:gd name="connsiteY0" fmla="*/ 787670 h 2626630"/>
              <a:gd name="connsiteX1" fmla="*/ 71120 w 1960880"/>
              <a:gd name="connsiteY1" fmla="*/ 1712230 h 2626630"/>
              <a:gd name="connsiteX2" fmla="*/ 1016000 w 1960880"/>
              <a:gd name="connsiteY2" fmla="*/ 2626630 h 2626630"/>
              <a:gd name="connsiteX3" fmla="*/ 1960880 w 1960880"/>
              <a:gd name="connsiteY3" fmla="*/ 843550 h 2626630"/>
              <a:gd name="connsiteX4" fmla="*/ 1376680 w 1960880"/>
              <a:gd name="connsiteY4" fmla="*/ 40910 h 2626630"/>
              <a:gd name="connsiteX5" fmla="*/ 0 w 1960880"/>
              <a:gd name="connsiteY5" fmla="*/ 787670 h 2626630"/>
              <a:gd name="connsiteX0" fmla="*/ 0 w 1960880"/>
              <a:gd name="connsiteY0" fmla="*/ 787670 h 2626630"/>
              <a:gd name="connsiteX1" fmla="*/ 71120 w 1960880"/>
              <a:gd name="connsiteY1" fmla="*/ 1712230 h 2626630"/>
              <a:gd name="connsiteX2" fmla="*/ 1016000 w 1960880"/>
              <a:gd name="connsiteY2" fmla="*/ 2626630 h 2626630"/>
              <a:gd name="connsiteX3" fmla="*/ 1960880 w 1960880"/>
              <a:gd name="connsiteY3" fmla="*/ 843550 h 2626630"/>
              <a:gd name="connsiteX4" fmla="*/ 1376680 w 1960880"/>
              <a:gd name="connsiteY4" fmla="*/ 40910 h 2626630"/>
              <a:gd name="connsiteX5" fmla="*/ 0 w 1960880"/>
              <a:gd name="connsiteY5" fmla="*/ 787670 h 2626630"/>
              <a:gd name="connsiteX0" fmla="*/ 0 w 1960880"/>
              <a:gd name="connsiteY0" fmla="*/ 787670 h 2626630"/>
              <a:gd name="connsiteX1" fmla="*/ 71120 w 1960880"/>
              <a:gd name="connsiteY1" fmla="*/ 1712230 h 2626630"/>
              <a:gd name="connsiteX2" fmla="*/ 1016000 w 1960880"/>
              <a:gd name="connsiteY2" fmla="*/ 2626630 h 2626630"/>
              <a:gd name="connsiteX3" fmla="*/ 1960880 w 1960880"/>
              <a:gd name="connsiteY3" fmla="*/ 843550 h 2626630"/>
              <a:gd name="connsiteX4" fmla="*/ 1376680 w 1960880"/>
              <a:gd name="connsiteY4" fmla="*/ 40910 h 2626630"/>
              <a:gd name="connsiteX5" fmla="*/ 0 w 1960880"/>
              <a:gd name="connsiteY5" fmla="*/ 787670 h 2626630"/>
              <a:gd name="connsiteX0" fmla="*/ 0 w 1960880"/>
              <a:gd name="connsiteY0" fmla="*/ 787670 h 2626630"/>
              <a:gd name="connsiteX1" fmla="*/ 71120 w 1960880"/>
              <a:gd name="connsiteY1" fmla="*/ 1712230 h 2626630"/>
              <a:gd name="connsiteX2" fmla="*/ 1016000 w 1960880"/>
              <a:gd name="connsiteY2" fmla="*/ 2626630 h 2626630"/>
              <a:gd name="connsiteX3" fmla="*/ 1960880 w 1960880"/>
              <a:gd name="connsiteY3" fmla="*/ 843550 h 2626630"/>
              <a:gd name="connsiteX4" fmla="*/ 1376680 w 1960880"/>
              <a:gd name="connsiteY4" fmla="*/ 40910 h 2626630"/>
              <a:gd name="connsiteX5" fmla="*/ 0 w 1960880"/>
              <a:gd name="connsiteY5" fmla="*/ 787670 h 2626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60880" h="2626630">
                <a:moveTo>
                  <a:pt x="0" y="787670"/>
                </a:moveTo>
                <a:cubicBezTo>
                  <a:pt x="12277" y="1095857"/>
                  <a:pt x="3598" y="1404043"/>
                  <a:pt x="71120" y="1712230"/>
                </a:cubicBezTo>
                <a:cubicBezTo>
                  <a:pt x="241300" y="2127520"/>
                  <a:pt x="331470" y="2592340"/>
                  <a:pt x="1016000" y="2626630"/>
                </a:cubicBezTo>
                <a:cubicBezTo>
                  <a:pt x="1929130" y="2462800"/>
                  <a:pt x="1908810" y="1380760"/>
                  <a:pt x="1960880" y="843550"/>
                </a:cubicBezTo>
                <a:cubicBezTo>
                  <a:pt x="1960457" y="370263"/>
                  <a:pt x="1655233" y="117957"/>
                  <a:pt x="1376680" y="40910"/>
                </a:cubicBezTo>
                <a:cubicBezTo>
                  <a:pt x="1020657" y="-3540"/>
                  <a:pt x="207433" y="-177530"/>
                  <a:pt x="0" y="787670"/>
                </a:cubicBezTo>
                <a:close/>
              </a:path>
            </a:pathLst>
          </a:custGeom>
          <a:solidFill>
            <a:srgbClr val="FC79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ront Hair">
            <a:extLst>
              <a:ext uri="{FF2B5EF4-FFF2-40B4-BE49-F238E27FC236}">
                <a16:creationId xmlns:a16="http://schemas.microsoft.com/office/drawing/2014/main" id="{B6E776EB-5F43-AAED-642D-DE584850BF9A}"/>
              </a:ext>
            </a:extLst>
          </p:cNvPr>
          <p:cNvSpPr/>
          <p:nvPr/>
        </p:nvSpPr>
        <p:spPr>
          <a:xfrm>
            <a:off x="4585562" y="728354"/>
            <a:ext cx="2774038" cy="1168517"/>
          </a:xfrm>
          <a:custGeom>
            <a:avLst/>
            <a:gdLst>
              <a:gd name="connsiteX0" fmla="*/ 0 w 2255520"/>
              <a:gd name="connsiteY0" fmla="*/ 971550 h 971550"/>
              <a:gd name="connsiteX1" fmla="*/ 483870 w 2255520"/>
              <a:gd name="connsiteY1" fmla="*/ 971550 h 971550"/>
              <a:gd name="connsiteX2" fmla="*/ 529590 w 2255520"/>
              <a:gd name="connsiteY2" fmla="*/ 438150 h 971550"/>
              <a:gd name="connsiteX3" fmla="*/ 575310 w 2255520"/>
              <a:gd name="connsiteY3" fmla="*/ 967740 h 971550"/>
              <a:gd name="connsiteX4" fmla="*/ 701040 w 2255520"/>
              <a:gd name="connsiteY4" fmla="*/ 956310 h 971550"/>
              <a:gd name="connsiteX5" fmla="*/ 784860 w 2255520"/>
              <a:gd name="connsiteY5" fmla="*/ 598170 h 971550"/>
              <a:gd name="connsiteX6" fmla="*/ 876300 w 2255520"/>
              <a:gd name="connsiteY6" fmla="*/ 956310 h 971550"/>
              <a:gd name="connsiteX7" fmla="*/ 1729740 w 2255520"/>
              <a:gd name="connsiteY7" fmla="*/ 960120 h 971550"/>
              <a:gd name="connsiteX8" fmla="*/ 1756410 w 2255520"/>
              <a:gd name="connsiteY8" fmla="*/ 701040 h 971550"/>
              <a:gd name="connsiteX9" fmla="*/ 1859280 w 2255520"/>
              <a:gd name="connsiteY9" fmla="*/ 956310 h 971550"/>
              <a:gd name="connsiteX10" fmla="*/ 2255520 w 2255520"/>
              <a:gd name="connsiteY10" fmla="*/ 941070 h 971550"/>
              <a:gd name="connsiteX11" fmla="*/ 2228850 w 2255520"/>
              <a:gd name="connsiteY11" fmla="*/ 647700 h 971550"/>
              <a:gd name="connsiteX12" fmla="*/ 1985010 w 2255520"/>
              <a:gd name="connsiteY12" fmla="*/ 270510 h 971550"/>
              <a:gd name="connsiteX13" fmla="*/ 1242060 w 2255520"/>
              <a:gd name="connsiteY13" fmla="*/ 0 h 971550"/>
              <a:gd name="connsiteX14" fmla="*/ 461010 w 2255520"/>
              <a:gd name="connsiteY14" fmla="*/ 160020 h 971550"/>
              <a:gd name="connsiteX15" fmla="*/ 80010 w 2255520"/>
              <a:gd name="connsiteY15" fmla="*/ 621030 h 971550"/>
              <a:gd name="connsiteX16" fmla="*/ 0 w 2255520"/>
              <a:gd name="connsiteY16" fmla="*/ 971550 h 971550"/>
              <a:gd name="connsiteX0" fmla="*/ 0 w 2255520"/>
              <a:gd name="connsiteY0" fmla="*/ 971550 h 971550"/>
              <a:gd name="connsiteX1" fmla="*/ 483870 w 2255520"/>
              <a:gd name="connsiteY1" fmla="*/ 971550 h 971550"/>
              <a:gd name="connsiteX2" fmla="*/ 529590 w 2255520"/>
              <a:gd name="connsiteY2" fmla="*/ 438150 h 971550"/>
              <a:gd name="connsiteX3" fmla="*/ 575310 w 2255520"/>
              <a:gd name="connsiteY3" fmla="*/ 967740 h 971550"/>
              <a:gd name="connsiteX4" fmla="*/ 701040 w 2255520"/>
              <a:gd name="connsiteY4" fmla="*/ 956310 h 971550"/>
              <a:gd name="connsiteX5" fmla="*/ 784860 w 2255520"/>
              <a:gd name="connsiteY5" fmla="*/ 598170 h 971550"/>
              <a:gd name="connsiteX6" fmla="*/ 876300 w 2255520"/>
              <a:gd name="connsiteY6" fmla="*/ 956310 h 971550"/>
              <a:gd name="connsiteX7" fmla="*/ 1729740 w 2255520"/>
              <a:gd name="connsiteY7" fmla="*/ 960120 h 971550"/>
              <a:gd name="connsiteX8" fmla="*/ 1756410 w 2255520"/>
              <a:gd name="connsiteY8" fmla="*/ 701040 h 971550"/>
              <a:gd name="connsiteX9" fmla="*/ 1859280 w 2255520"/>
              <a:gd name="connsiteY9" fmla="*/ 956310 h 971550"/>
              <a:gd name="connsiteX10" fmla="*/ 2255520 w 2255520"/>
              <a:gd name="connsiteY10" fmla="*/ 941070 h 971550"/>
              <a:gd name="connsiteX11" fmla="*/ 2228850 w 2255520"/>
              <a:gd name="connsiteY11" fmla="*/ 647700 h 971550"/>
              <a:gd name="connsiteX12" fmla="*/ 1985010 w 2255520"/>
              <a:gd name="connsiteY12" fmla="*/ 270510 h 971550"/>
              <a:gd name="connsiteX13" fmla="*/ 1242060 w 2255520"/>
              <a:gd name="connsiteY13" fmla="*/ 0 h 971550"/>
              <a:gd name="connsiteX14" fmla="*/ 461010 w 2255520"/>
              <a:gd name="connsiteY14" fmla="*/ 160020 h 971550"/>
              <a:gd name="connsiteX15" fmla="*/ 0 w 2255520"/>
              <a:gd name="connsiteY15" fmla="*/ 971550 h 971550"/>
              <a:gd name="connsiteX0" fmla="*/ 0 w 2255520"/>
              <a:gd name="connsiteY0" fmla="*/ 971550 h 971550"/>
              <a:gd name="connsiteX1" fmla="*/ 483870 w 2255520"/>
              <a:gd name="connsiteY1" fmla="*/ 971550 h 971550"/>
              <a:gd name="connsiteX2" fmla="*/ 529590 w 2255520"/>
              <a:gd name="connsiteY2" fmla="*/ 438150 h 971550"/>
              <a:gd name="connsiteX3" fmla="*/ 575310 w 2255520"/>
              <a:gd name="connsiteY3" fmla="*/ 967740 h 971550"/>
              <a:gd name="connsiteX4" fmla="*/ 701040 w 2255520"/>
              <a:gd name="connsiteY4" fmla="*/ 956310 h 971550"/>
              <a:gd name="connsiteX5" fmla="*/ 784860 w 2255520"/>
              <a:gd name="connsiteY5" fmla="*/ 598170 h 971550"/>
              <a:gd name="connsiteX6" fmla="*/ 876300 w 2255520"/>
              <a:gd name="connsiteY6" fmla="*/ 956310 h 971550"/>
              <a:gd name="connsiteX7" fmla="*/ 1729740 w 2255520"/>
              <a:gd name="connsiteY7" fmla="*/ 960120 h 971550"/>
              <a:gd name="connsiteX8" fmla="*/ 1756410 w 2255520"/>
              <a:gd name="connsiteY8" fmla="*/ 701040 h 971550"/>
              <a:gd name="connsiteX9" fmla="*/ 1859280 w 2255520"/>
              <a:gd name="connsiteY9" fmla="*/ 956310 h 971550"/>
              <a:gd name="connsiteX10" fmla="*/ 2255520 w 2255520"/>
              <a:gd name="connsiteY10" fmla="*/ 941070 h 971550"/>
              <a:gd name="connsiteX11" fmla="*/ 2228850 w 2255520"/>
              <a:gd name="connsiteY11" fmla="*/ 647700 h 971550"/>
              <a:gd name="connsiteX12" fmla="*/ 1985010 w 2255520"/>
              <a:gd name="connsiteY12" fmla="*/ 270510 h 971550"/>
              <a:gd name="connsiteX13" fmla="*/ 1242060 w 2255520"/>
              <a:gd name="connsiteY13" fmla="*/ 0 h 971550"/>
              <a:gd name="connsiteX14" fmla="*/ 0 w 2255520"/>
              <a:gd name="connsiteY14" fmla="*/ 971550 h 971550"/>
              <a:gd name="connsiteX0" fmla="*/ 0 w 2255520"/>
              <a:gd name="connsiteY0" fmla="*/ 701040 h 701040"/>
              <a:gd name="connsiteX1" fmla="*/ 483870 w 2255520"/>
              <a:gd name="connsiteY1" fmla="*/ 701040 h 701040"/>
              <a:gd name="connsiteX2" fmla="*/ 529590 w 2255520"/>
              <a:gd name="connsiteY2" fmla="*/ 167640 h 701040"/>
              <a:gd name="connsiteX3" fmla="*/ 575310 w 2255520"/>
              <a:gd name="connsiteY3" fmla="*/ 697230 h 701040"/>
              <a:gd name="connsiteX4" fmla="*/ 701040 w 2255520"/>
              <a:gd name="connsiteY4" fmla="*/ 685800 h 701040"/>
              <a:gd name="connsiteX5" fmla="*/ 784860 w 2255520"/>
              <a:gd name="connsiteY5" fmla="*/ 327660 h 701040"/>
              <a:gd name="connsiteX6" fmla="*/ 876300 w 2255520"/>
              <a:gd name="connsiteY6" fmla="*/ 685800 h 701040"/>
              <a:gd name="connsiteX7" fmla="*/ 1729740 w 2255520"/>
              <a:gd name="connsiteY7" fmla="*/ 689610 h 701040"/>
              <a:gd name="connsiteX8" fmla="*/ 1756410 w 2255520"/>
              <a:gd name="connsiteY8" fmla="*/ 430530 h 701040"/>
              <a:gd name="connsiteX9" fmla="*/ 1859280 w 2255520"/>
              <a:gd name="connsiteY9" fmla="*/ 685800 h 701040"/>
              <a:gd name="connsiteX10" fmla="*/ 2255520 w 2255520"/>
              <a:gd name="connsiteY10" fmla="*/ 670560 h 701040"/>
              <a:gd name="connsiteX11" fmla="*/ 2228850 w 2255520"/>
              <a:gd name="connsiteY11" fmla="*/ 377190 h 701040"/>
              <a:gd name="connsiteX12" fmla="*/ 1985010 w 2255520"/>
              <a:gd name="connsiteY12" fmla="*/ 0 h 701040"/>
              <a:gd name="connsiteX13" fmla="*/ 0 w 2255520"/>
              <a:gd name="connsiteY13" fmla="*/ 701040 h 701040"/>
              <a:gd name="connsiteX0" fmla="*/ 0 w 2255520"/>
              <a:gd name="connsiteY0" fmla="*/ 533400 h 533400"/>
              <a:gd name="connsiteX1" fmla="*/ 483870 w 2255520"/>
              <a:gd name="connsiteY1" fmla="*/ 533400 h 533400"/>
              <a:gd name="connsiteX2" fmla="*/ 529590 w 2255520"/>
              <a:gd name="connsiteY2" fmla="*/ 0 h 533400"/>
              <a:gd name="connsiteX3" fmla="*/ 575310 w 2255520"/>
              <a:gd name="connsiteY3" fmla="*/ 529590 h 533400"/>
              <a:gd name="connsiteX4" fmla="*/ 701040 w 2255520"/>
              <a:gd name="connsiteY4" fmla="*/ 518160 h 533400"/>
              <a:gd name="connsiteX5" fmla="*/ 784860 w 2255520"/>
              <a:gd name="connsiteY5" fmla="*/ 160020 h 533400"/>
              <a:gd name="connsiteX6" fmla="*/ 876300 w 2255520"/>
              <a:gd name="connsiteY6" fmla="*/ 518160 h 533400"/>
              <a:gd name="connsiteX7" fmla="*/ 1729740 w 2255520"/>
              <a:gd name="connsiteY7" fmla="*/ 521970 h 533400"/>
              <a:gd name="connsiteX8" fmla="*/ 1756410 w 2255520"/>
              <a:gd name="connsiteY8" fmla="*/ 262890 h 533400"/>
              <a:gd name="connsiteX9" fmla="*/ 1859280 w 2255520"/>
              <a:gd name="connsiteY9" fmla="*/ 518160 h 533400"/>
              <a:gd name="connsiteX10" fmla="*/ 2255520 w 2255520"/>
              <a:gd name="connsiteY10" fmla="*/ 502920 h 533400"/>
              <a:gd name="connsiteX11" fmla="*/ 2228850 w 2255520"/>
              <a:gd name="connsiteY11" fmla="*/ 209550 h 533400"/>
              <a:gd name="connsiteX12" fmla="*/ 0 w 2255520"/>
              <a:gd name="connsiteY12" fmla="*/ 533400 h 533400"/>
              <a:gd name="connsiteX0" fmla="*/ 0 w 2255520"/>
              <a:gd name="connsiteY0" fmla="*/ 676538 h 676538"/>
              <a:gd name="connsiteX1" fmla="*/ 483870 w 2255520"/>
              <a:gd name="connsiteY1" fmla="*/ 676538 h 676538"/>
              <a:gd name="connsiteX2" fmla="*/ 529590 w 2255520"/>
              <a:gd name="connsiteY2" fmla="*/ 143138 h 676538"/>
              <a:gd name="connsiteX3" fmla="*/ 575310 w 2255520"/>
              <a:gd name="connsiteY3" fmla="*/ 672728 h 676538"/>
              <a:gd name="connsiteX4" fmla="*/ 701040 w 2255520"/>
              <a:gd name="connsiteY4" fmla="*/ 661298 h 676538"/>
              <a:gd name="connsiteX5" fmla="*/ 784860 w 2255520"/>
              <a:gd name="connsiteY5" fmla="*/ 303158 h 676538"/>
              <a:gd name="connsiteX6" fmla="*/ 876300 w 2255520"/>
              <a:gd name="connsiteY6" fmla="*/ 661298 h 676538"/>
              <a:gd name="connsiteX7" fmla="*/ 1729740 w 2255520"/>
              <a:gd name="connsiteY7" fmla="*/ 665108 h 676538"/>
              <a:gd name="connsiteX8" fmla="*/ 1756410 w 2255520"/>
              <a:gd name="connsiteY8" fmla="*/ 406028 h 676538"/>
              <a:gd name="connsiteX9" fmla="*/ 1859280 w 2255520"/>
              <a:gd name="connsiteY9" fmla="*/ 661298 h 676538"/>
              <a:gd name="connsiteX10" fmla="*/ 2255520 w 2255520"/>
              <a:gd name="connsiteY10" fmla="*/ 646058 h 676538"/>
              <a:gd name="connsiteX11" fmla="*/ 2228850 w 2255520"/>
              <a:gd name="connsiteY11" fmla="*/ 352688 h 676538"/>
              <a:gd name="connsiteX12" fmla="*/ 0 w 2255520"/>
              <a:gd name="connsiteY12" fmla="*/ 676538 h 676538"/>
              <a:gd name="connsiteX0" fmla="*/ 0 w 2255520"/>
              <a:gd name="connsiteY0" fmla="*/ 970766 h 970766"/>
              <a:gd name="connsiteX1" fmla="*/ 483870 w 2255520"/>
              <a:gd name="connsiteY1" fmla="*/ 970766 h 970766"/>
              <a:gd name="connsiteX2" fmla="*/ 529590 w 2255520"/>
              <a:gd name="connsiteY2" fmla="*/ 437366 h 970766"/>
              <a:gd name="connsiteX3" fmla="*/ 575310 w 2255520"/>
              <a:gd name="connsiteY3" fmla="*/ 966956 h 970766"/>
              <a:gd name="connsiteX4" fmla="*/ 701040 w 2255520"/>
              <a:gd name="connsiteY4" fmla="*/ 955526 h 970766"/>
              <a:gd name="connsiteX5" fmla="*/ 784860 w 2255520"/>
              <a:gd name="connsiteY5" fmla="*/ 597386 h 970766"/>
              <a:gd name="connsiteX6" fmla="*/ 876300 w 2255520"/>
              <a:gd name="connsiteY6" fmla="*/ 955526 h 970766"/>
              <a:gd name="connsiteX7" fmla="*/ 1729740 w 2255520"/>
              <a:gd name="connsiteY7" fmla="*/ 959336 h 970766"/>
              <a:gd name="connsiteX8" fmla="*/ 1756410 w 2255520"/>
              <a:gd name="connsiteY8" fmla="*/ 700256 h 970766"/>
              <a:gd name="connsiteX9" fmla="*/ 1859280 w 2255520"/>
              <a:gd name="connsiteY9" fmla="*/ 955526 h 970766"/>
              <a:gd name="connsiteX10" fmla="*/ 2255520 w 2255520"/>
              <a:gd name="connsiteY10" fmla="*/ 940286 h 970766"/>
              <a:gd name="connsiteX11" fmla="*/ 2228850 w 2255520"/>
              <a:gd name="connsiteY11" fmla="*/ 646916 h 970766"/>
              <a:gd name="connsiteX12" fmla="*/ 0 w 2255520"/>
              <a:gd name="connsiteY12" fmla="*/ 970766 h 970766"/>
              <a:gd name="connsiteX0" fmla="*/ 0 w 2255520"/>
              <a:gd name="connsiteY0" fmla="*/ 969829 h 969829"/>
              <a:gd name="connsiteX1" fmla="*/ 483870 w 2255520"/>
              <a:gd name="connsiteY1" fmla="*/ 969829 h 969829"/>
              <a:gd name="connsiteX2" fmla="*/ 529590 w 2255520"/>
              <a:gd name="connsiteY2" fmla="*/ 436429 h 969829"/>
              <a:gd name="connsiteX3" fmla="*/ 575310 w 2255520"/>
              <a:gd name="connsiteY3" fmla="*/ 966019 h 969829"/>
              <a:gd name="connsiteX4" fmla="*/ 701040 w 2255520"/>
              <a:gd name="connsiteY4" fmla="*/ 954589 h 969829"/>
              <a:gd name="connsiteX5" fmla="*/ 784860 w 2255520"/>
              <a:gd name="connsiteY5" fmla="*/ 596449 h 969829"/>
              <a:gd name="connsiteX6" fmla="*/ 876300 w 2255520"/>
              <a:gd name="connsiteY6" fmla="*/ 954589 h 969829"/>
              <a:gd name="connsiteX7" fmla="*/ 1729740 w 2255520"/>
              <a:gd name="connsiteY7" fmla="*/ 958399 h 969829"/>
              <a:gd name="connsiteX8" fmla="*/ 1756410 w 2255520"/>
              <a:gd name="connsiteY8" fmla="*/ 699319 h 969829"/>
              <a:gd name="connsiteX9" fmla="*/ 1859280 w 2255520"/>
              <a:gd name="connsiteY9" fmla="*/ 954589 h 969829"/>
              <a:gd name="connsiteX10" fmla="*/ 2255520 w 2255520"/>
              <a:gd name="connsiteY10" fmla="*/ 939349 h 969829"/>
              <a:gd name="connsiteX11" fmla="*/ 2228850 w 2255520"/>
              <a:gd name="connsiteY11" fmla="*/ 645979 h 969829"/>
              <a:gd name="connsiteX12" fmla="*/ 0 w 2255520"/>
              <a:gd name="connsiteY12" fmla="*/ 969829 h 969829"/>
              <a:gd name="connsiteX0" fmla="*/ 0 w 2258351"/>
              <a:gd name="connsiteY0" fmla="*/ 969829 h 969829"/>
              <a:gd name="connsiteX1" fmla="*/ 483870 w 2258351"/>
              <a:gd name="connsiteY1" fmla="*/ 969829 h 969829"/>
              <a:gd name="connsiteX2" fmla="*/ 529590 w 2258351"/>
              <a:gd name="connsiteY2" fmla="*/ 436429 h 969829"/>
              <a:gd name="connsiteX3" fmla="*/ 575310 w 2258351"/>
              <a:gd name="connsiteY3" fmla="*/ 966019 h 969829"/>
              <a:gd name="connsiteX4" fmla="*/ 701040 w 2258351"/>
              <a:gd name="connsiteY4" fmla="*/ 954589 h 969829"/>
              <a:gd name="connsiteX5" fmla="*/ 784860 w 2258351"/>
              <a:gd name="connsiteY5" fmla="*/ 596449 h 969829"/>
              <a:gd name="connsiteX6" fmla="*/ 876300 w 2258351"/>
              <a:gd name="connsiteY6" fmla="*/ 954589 h 969829"/>
              <a:gd name="connsiteX7" fmla="*/ 1729740 w 2258351"/>
              <a:gd name="connsiteY7" fmla="*/ 958399 h 969829"/>
              <a:gd name="connsiteX8" fmla="*/ 1756410 w 2258351"/>
              <a:gd name="connsiteY8" fmla="*/ 699319 h 969829"/>
              <a:gd name="connsiteX9" fmla="*/ 1859280 w 2258351"/>
              <a:gd name="connsiteY9" fmla="*/ 954589 h 969829"/>
              <a:gd name="connsiteX10" fmla="*/ 2255520 w 2258351"/>
              <a:gd name="connsiteY10" fmla="*/ 939349 h 969829"/>
              <a:gd name="connsiteX11" fmla="*/ 2228850 w 2258351"/>
              <a:gd name="connsiteY11" fmla="*/ 645979 h 969829"/>
              <a:gd name="connsiteX12" fmla="*/ 0 w 2258351"/>
              <a:gd name="connsiteY12" fmla="*/ 969829 h 969829"/>
              <a:gd name="connsiteX0" fmla="*/ 0 w 2258351"/>
              <a:gd name="connsiteY0" fmla="*/ 969829 h 969829"/>
              <a:gd name="connsiteX1" fmla="*/ 483870 w 2258351"/>
              <a:gd name="connsiteY1" fmla="*/ 969829 h 969829"/>
              <a:gd name="connsiteX2" fmla="*/ 529590 w 2258351"/>
              <a:gd name="connsiteY2" fmla="*/ 436429 h 969829"/>
              <a:gd name="connsiteX3" fmla="*/ 575310 w 2258351"/>
              <a:gd name="connsiteY3" fmla="*/ 966019 h 969829"/>
              <a:gd name="connsiteX4" fmla="*/ 701040 w 2258351"/>
              <a:gd name="connsiteY4" fmla="*/ 954589 h 969829"/>
              <a:gd name="connsiteX5" fmla="*/ 784860 w 2258351"/>
              <a:gd name="connsiteY5" fmla="*/ 596449 h 969829"/>
              <a:gd name="connsiteX6" fmla="*/ 876300 w 2258351"/>
              <a:gd name="connsiteY6" fmla="*/ 954589 h 969829"/>
              <a:gd name="connsiteX7" fmla="*/ 1729740 w 2258351"/>
              <a:gd name="connsiteY7" fmla="*/ 958399 h 969829"/>
              <a:gd name="connsiteX8" fmla="*/ 1756410 w 2258351"/>
              <a:gd name="connsiteY8" fmla="*/ 699319 h 969829"/>
              <a:gd name="connsiteX9" fmla="*/ 1834515 w 2258351"/>
              <a:gd name="connsiteY9" fmla="*/ 954589 h 969829"/>
              <a:gd name="connsiteX10" fmla="*/ 2255520 w 2258351"/>
              <a:gd name="connsiteY10" fmla="*/ 939349 h 969829"/>
              <a:gd name="connsiteX11" fmla="*/ 2228850 w 2258351"/>
              <a:gd name="connsiteY11" fmla="*/ 645979 h 969829"/>
              <a:gd name="connsiteX12" fmla="*/ 0 w 2258351"/>
              <a:gd name="connsiteY12" fmla="*/ 969829 h 969829"/>
              <a:gd name="connsiteX0" fmla="*/ 0 w 2258351"/>
              <a:gd name="connsiteY0" fmla="*/ 969829 h 969829"/>
              <a:gd name="connsiteX1" fmla="*/ 483870 w 2258351"/>
              <a:gd name="connsiteY1" fmla="*/ 969829 h 969829"/>
              <a:gd name="connsiteX2" fmla="*/ 529590 w 2258351"/>
              <a:gd name="connsiteY2" fmla="*/ 436429 h 969829"/>
              <a:gd name="connsiteX3" fmla="*/ 575310 w 2258351"/>
              <a:gd name="connsiteY3" fmla="*/ 966019 h 969829"/>
              <a:gd name="connsiteX4" fmla="*/ 716280 w 2258351"/>
              <a:gd name="connsiteY4" fmla="*/ 962209 h 969829"/>
              <a:gd name="connsiteX5" fmla="*/ 784860 w 2258351"/>
              <a:gd name="connsiteY5" fmla="*/ 596449 h 969829"/>
              <a:gd name="connsiteX6" fmla="*/ 876300 w 2258351"/>
              <a:gd name="connsiteY6" fmla="*/ 954589 h 969829"/>
              <a:gd name="connsiteX7" fmla="*/ 1729740 w 2258351"/>
              <a:gd name="connsiteY7" fmla="*/ 958399 h 969829"/>
              <a:gd name="connsiteX8" fmla="*/ 1756410 w 2258351"/>
              <a:gd name="connsiteY8" fmla="*/ 699319 h 969829"/>
              <a:gd name="connsiteX9" fmla="*/ 1834515 w 2258351"/>
              <a:gd name="connsiteY9" fmla="*/ 954589 h 969829"/>
              <a:gd name="connsiteX10" fmla="*/ 2255520 w 2258351"/>
              <a:gd name="connsiteY10" fmla="*/ 939349 h 969829"/>
              <a:gd name="connsiteX11" fmla="*/ 2228850 w 2258351"/>
              <a:gd name="connsiteY11" fmla="*/ 645979 h 969829"/>
              <a:gd name="connsiteX12" fmla="*/ 0 w 2258351"/>
              <a:gd name="connsiteY12" fmla="*/ 969829 h 969829"/>
              <a:gd name="connsiteX0" fmla="*/ 0 w 2258351"/>
              <a:gd name="connsiteY0" fmla="*/ 969829 h 969829"/>
              <a:gd name="connsiteX1" fmla="*/ 483870 w 2258351"/>
              <a:gd name="connsiteY1" fmla="*/ 969829 h 969829"/>
              <a:gd name="connsiteX2" fmla="*/ 529590 w 2258351"/>
              <a:gd name="connsiteY2" fmla="*/ 436429 h 969829"/>
              <a:gd name="connsiteX3" fmla="*/ 575310 w 2258351"/>
              <a:gd name="connsiteY3" fmla="*/ 966019 h 969829"/>
              <a:gd name="connsiteX4" fmla="*/ 716280 w 2258351"/>
              <a:gd name="connsiteY4" fmla="*/ 962209 h 969829"/>
              <a:gd name="connsiteX5" fmla="*/ 784860 w 2258351"/>
              <a:gd name="connsiteY5" fmla="*/ 596449 h 969829"/>
              <a:gd name="connsiteX6" fmla="*/ 861060 w 2258351"/>
              <a:gd name="connsiteY6" fmla="*/ 954589 h 969829"/>
              <a:gd name="connsiteX7" fmla="*/ 1729740 w 2258351"/>
              <a:gd name="connsiteY7" fmla="*/ 958399 h 969829"/>
              <a:gd name="connsiteX8" fmla="*/ 1756410 w 2258351"/>
              <a:gd name="connsiteY8" fmla="*/ 699319 h 969829"/>
              <a:gd name="connsiteX9" fmla="*/ 1834515 w 2258351"/>
              <a:gd name="connsiteY9" fmla="*/ 954589 h 969829"/>
              <a:gd name="connsiteX10" fmla="*/ 2255520 w 2258351"/>
              <a:gd name="connsiteY10" fmla="*/ 939349 h 969829"/>
              <a:gd name="connsiteX11" fmla="*/ 2228850 w 2258351"/>
              <a:gd name="connsiteY11" fmla="*/ 645979 h 969829"/>
              <a:gd name="connsiteX12" fmla="*/ 0 w 2258351"/>
              <a:gd name="connsiteY12" fmla="*/ 969829 h 969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58351" h="969829">
                <a:moveTo>
                  <a:pt x="0" y="969829"/>
                </a:moveTo>
                <a:lnTo>
                  <a:pt x="483870" y="969829"/>
                </a:lnTo>
                <a:lnTo>
                  <a:pt x="529590" y="436429"/>
                </a:lnTo>
                <a:lnTo>
                  <a:pt x="575310" y="966019"/>
                </a:lnTo>
                <a:lnTo>
                  <a:pt x="716280" y="962209"/>
                </a:lnTo>
                <a:lnTo>
                  <a:pt x="784860" y="596449"/>
                </a:lnTo>
                <a:lnTo>
                  <a:pt x="861060" y="954589"/>
                </a:lnTo>
                <a:lnTo>
                  <a:pt x="1729740" y="958399"/>
                </a:lnTo>
                <a:lnTo>
                  <a:pt x="1756410" y="699319"/>
                </a:lnTo>
                <a:lnTo>
                  <a:pt x="1834515" y="954589"/>
                </a:lnTo>
                <a:lnTo>
                  <a:pt x="2255520" y="939349"/>
                </a:lnTo>
                <a:cubicBezTo>
                  <a:pt x="2267585" y="839654"/>
                  <a:pt x="2237740" y="743769"/>
                  <a:pt x="2228850" y="645979"/>
                </a:cubicBezTo>
                <a:cubicBezTo>
                  <a:pt x="2034540" y="-139516"/>
                  <a:pt x="142875" y="-398596"/>
                  <a:pt x="0" y="969829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Left Eye Brow">
            <a:extLst>
              <a:ext uri="{FF2B5EF4-FFF2-40B4-BE49-F238E27FC236}">
                <a16:creationId xmlns:a16="http://schemas.microsoft.com/office/drawing/2014/main" id="{97FE8B2E-F6CB-A65F-AE34-2D1F367A492E}"/>
              </a:ext>
            </a:extLst>
          </p:cNvPr>
          <p:cNvSpPr/>
          <p:nvPr/>
        </p:nvSpPr>
        <p:spPr>
          <a:xfrm>
            <a:off x="5176380" y="1993416"/>
            <a:ext cx="634140" cy="144730"/>
          </a:xfrm>
          <a:custGeom>
            <a:avLst/>
            <a:gdLst>
              <a:gd name="connsiteX0" fmla="*/ 0 w 518160"/>
              <a:gd name="connsiteY0" fmla="*/ 124460 h 124460"/>
              <a:gd name="connsiteX1" fmla="*/ 518160 w 518160"/>
              <a:gd name="connsiteY1" fmla="*/ 63500 h 124460"/>
              <a:gd name="connsiteX2" fmla="*/ 215900 w 518160"/>
              <a:gd name="connsiteY2" fmla="*/ 0 h 124460"/>
              <a:gd name="connsiteX3" fmla="*/ 0 w 518160"/>
              <a:gd name="connsiteY3" fmla="*/ 124460 h 124460"/>
              <a:gd name="connsiteX0" fmla="*/ 0 w 518160"/>
              <a:gd name="connsiteY0" fmla="*/ 124460 h 124460"/>
              <a:gd name="connsiteX1" fmla="*/ 518160 w 518160"/>
              <a:gd name="connsiteY1" fmla="*/ 63500 h 124460"/>
              <a:gd name="connsiteX2" fmla="*/ 215900 w 518160"/>
              <a:gd name="connsiteY2" fmla="*/ 0 h 124460"/>
              <a:gd name="connsiteX3" fmla="*/ 0 w 518160"/>
              <a:gd name="connsiteY3" fmla="*/ 124460 h 124460"/>
              <a:gd name="connsiteX0" fmla="*/ 0 w 518160"/>
              <a:gd name="connsiteY0" fmla="*/ 60960 h 60960"/>
              <a:gd name="connsiteX1" fmla="*/ 518160 w 518160"/>
              <a:gd name="connsiteY1" fmla="*/ 0 h 60960"/>
              <a:gd name="connsiteX2" fmla="*/ 0 w 518160"/>
              <a:gd name="connsiteY2" fmla="*/ 60960 h 60960"/>
              <a:gd name="connsiteX0" fmla="*/ 0 w 518160"/>
              <a:gd name="connsiteY0" fmla="*/ 102894 h 102894"/>
              <a:gd name="connsiteX1" fmla="*/ 518160 w 518160"/>
              <a:gd name="connsiteY1" fmla="*/ 41934 h 102894"/>
              <a:gd name="connsiteX2" fmla="*/ 0 w 518160"/>
              <a:gd name="connsiteY2" fmla="*/ 102894 h 102894"/>
              <a:gd name="connsiteX0" fmla="*/ 0 w 518160"/>
              <a:gd name="connsiteY0" fmla="*/ 102894 h 105669"/>
              <a:gd name="connsiteX1" fmla="*/ 518160 w 518160"/>
              <a:gd name="connsiteY1" fmla="*/ 41934 h 105669"/>
              <a:gd name="connsiteX2" fmla="*/ 0 w 518160"/>
              <a:gd name="connsiteY2" fmla="*/ 102894 h 105669"/>
              <a:gd name="connsiteX0" fmla="*/ 0 w 518160"/>
              <a:gd name="connsiteY0" fmla="*/ 128475 h 131250"/>
              <a:gd name="connsiteX1" fmla="*/ 518160 w 518160"/>
              <a:gd name="connsiteY1" fmla="*/ 67515 h 131250"/>
              <a:gd name="connsiteX2" fmla="*/ 0 w 518160"/>
              <a:gd name="connsiteY2" fmla="*/ 128475 h 131250"/>
              <a:gd name="connsiteX0" fmla="*/ 0 w 516255"/>
              <a:gd name="connsiteY0" fmla="*/ 120121 h 123555"/>
              <a:gd name="connsiteX1" fmla="*/ 516255 w 516255"/>
              <a:gd name="connsiteY1" fmla="*/ 72496 h 123555"/>
              <a:gd name="connsiteX2" fmla="*/ 0 w 516255"/>
              <a:gd name="connsiteY2" fmla="*/ 120121 h 123555"/>
              <a:gd name="connsiteX0" fmla="*/ 0 w 516255"/>
              <a:gd name="connsiteY0" fmla="*/ 120121 h 120121"/>
              <a:gd name="connsiteX1" fmla="*/ 516255 w 516255"/>
              <a:gd name="connsiteY1" fmla="*/ 72496 h 120121"/>
              <a:gd name="connsiteX2" fmla="*/ 0 w 516255"/>
              <a:gd name="connsiteY2" fmla="*/ 120121 h 120121"/>
              <a:gd name="connsiteX0" fmla="*/ 0 w 516255"/>
              <a:gd name="connsiteY0" fmla="*/ 120121 h 120121"/>
              <a:gd name="connsiteX1" fmla="*/ 516255 w 516255"/>
              <a:gd name="connsiteY1" fmla="*/ 72496 h 120121"/>
              <a:gd name="connsiteX2" fmla="*/ 0 w 516255"/>
              <a:gd name="connsiteY2" fmla="*/ 120121 h 120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6255" h="120121">
                <a:moveTo>
                  <a:pt x="0" y="120121"/>
                </a:moveTo>
                <a:cubicBezTo>
                  <a:pt x="115570" y="-16404"/>
                  <a:pt x="349250" y="-42439"/>
                  <a:pt x="516255" y="72496"/>
                </a:cubicBezTo>
                <a:cubicBezTo>
                  <a:pt x="349250" y="58526"/>
                  <a:pt x="178435" y="61701"/>
                  <a:pt x="0" y="120121"/>
                </a:cubicBezTo>
                <a:close/>
              </a:path>
            </a:pathLst>
          </a:custGeom>
          <a:solidFill>
            <a:srgbClr val="000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ight Eye Brow">
            <a:extLst>
              <a:ext uri="{FF2B5EF4-FFF2-40B4-BE49-F238E27FC236}">
                <a16:creationId xmlns:a16="http://schemas.microsoft.com/office/drawing/2014/main" id="{50A6C8C0-9D8C-39AF-D69F-509AFD8C1C40}"/>
              </a:ext>
            </a:extLst>
          </p:cNvPr>
          <p:cNvSpPr/>
          <p:nvPr/>
        </p:nvSpPr>
        <p:spPr>
          <a:xfrm flipH="1">
            <a:off x="6196620" y="2007187"/>
            <a:ext cx="634140" cy="144730"/>
          </a:xfrm>
          <a:custGeom>
            <a:avLst/>
            <a:gdLst>
              <a:gd name="connsiteX0" fmla="*/ 0 w 518160"/>
              <a:gd name="connsiteY0" fmla="*/ 124460 h 124460"/>
              <a:gd name="connsiteX1" fmla="*/ 518160 w 518160"/>
              <a:gd name="connsiteY1" fmla="*/ 63500 h 124460"/>
              <a:gd name="connsiteX2" fmla="*/ 215900 w 518160"/>
              <a:gd name="connsiteY2" fmla="*/ 0 h 124460"/>
              <a:gd name="connsiteX3" fmla="*/ 0 w 518160"/>
              <a:gd name="connsiteY3" fmla="*/ 124460 h 124460"/>
              <a:gd name="connsiteX0" fmla="*/ 0 w 518160"/>
              <a:gd name="connsiteY0" fmla="*/ 124460 h 124460"/>
              <a:gd name="connsiteX1" fmla="*/ 518160 w 518160"/>
              <a:gd name="connsiteY1" fmla="*/ 63500 h 124460"/>
              <a:gd name="connsiteX2" fmla="*/ 215900 w 518160"/>
              <a:gd name="connsiteY2" fmla="*/ 0 h 124460"/>
              <a:gd name="connsiteX3" fmla="*/ 0 w 518160"/>
              <a:gd name="connsiteY3" fmla="*/ 124460 h 124460"/>
              <a:gd name="connsiteX0" fmla="*/ 0 w 518160"/>
              <a:gd name="connsiteY0" fmla="*/ 60960 h 60960"/>
              <a:gd name="connsiteX1" fmla="*/ 518160 w 518160"/>
              <a:gd name="connsiteY1" fmla="*/ 0 h 60960"/>
              <a:gd name="connsiteX2" fmla="*/ 0 w 518160"/>
              <a:gd name="connsiteY2" fmla="*/ 60960 h 60960"/>
              <a:gd name="connsiteX0" fmla="*/ 0 w 518160"/>
              <a:gd name="connsiteY0" fmla="*/ 102894 h 102894"/>
              <a:gd name="connsiteX1" fmla="*/ 518160 w 518160"/>
              <a:gd name="connsiteY1" fmla="*/ 41934 h 102894"/>
              <a:gd name="connsiteX2" fmla="*/ 0 w 518160"/>
              <a:gd name="connsiteY2" fmla="*/ 102894 h 102894"/>
              <a:gd name="connsiteX0" fmla="*/ 0 w 518160"/>
              <a:gd name="connsiteY0" fmla="*/ 102894 h 105669"/>
              <a:gd name="connsiteX1" fmla="*/ 518160 w 518160"/>
              <a:gd name="connsiteY1" fmla="*/ 41934 h 105669"/>
              <a:gd name="connsiteX2" fmla="*/ 0 w 518160"/>
              <a:gd name="connsiteY2" fmla="*/ 102894 h 105669"/>
              <a:gd name="connsiteX0" fmla="*/ 0 w 518160"/>
              <a:gd name="connsiteY0" fmla="*/ 128475 h 131250"/>
              <a:gd name="connsiteX1" fmla="*/ 518160 w 518160"/>
              <a:gd name="connsiteY1" fmla="*/ 67515 h 131250"/>
              <a:gd name="connsiteX2" fmla="*/ 0 w 518160"/>
              <a:gd name="connsiteY2" fmla="*/ 128475 h 131250"/>
              <a:gd name="connsiteX0" fmla="*/ 0 w 516255"/>
              <a:gd name="connsiteY0" fmla="*/ 120121 h 123555"/>
              <a:gd name="connsiteX1" fmla="*/ 516255 w 516255"/>
              <a:gd name="connsiteY1" fmla="*/ 72496 h 123555"/>
              <a:gd name="connsiteX2" fmla="*/ 0 w 516255"/>
              <a:gd name="connsiteY2" fmla="*/ 120121 h 123555"/>
              <a:gd name="connsiteX0" fmla="*/ 0 w 516255"/>
              <a:gd name="connsiteY0" fmla="*/ 120121 h 120121"/>
              <a:gd name="connsiteX1" fmla="*/ 516255 w 516255"/>
              <a:gd name="connsiteY1" fmla="*/ 72496 h 120121"/>
              <a:gd name="connsiteX2" fmla="*/ 0 w 516255"/>
              <a:gd name="connsiteY2" fmla="*/ 120121 h 120121"/>
              <a:gd name="connsiteX0" fmla="*/ 0 w 516255"/>
              <a:gd name="connsiteY0" fmla="*/ 120121 h 120121"/>
              <a:gd name="connsiteX1" fmla="*/ 516255 w 516255"/>
              <a:gd name="connsiteY1" fmla="*/ 72496 h 120121"/>
              <a:gd name="connsiteX2" fmla="*/ 0 w 516255"/>
              <a:gd name="connsiteY2" fmla="*/ 120121 h 120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6255" h="120121">
                <a:moveTo>
                  <a:pt x="0" y="120121"/>
                </a:moveTo>
                <a:cubicBezTo>
                  <a:pt x="115570" y="-16404"/>
                  <a:pt x="349250" y="-42439"/>
                  <a:pt x="516255" y="72496"/>
                </a:cubicBezTo>
                <a:cubicBezTo>
                  <a:pt x="349250" y="58526"/>
                  <a:pt x="178435" y="61701"/>
                  <a:pt x="0" y="120121"/>
                </a:cubicBezTo>
                <a:close/>
              </a:path>
            </a:pathLst>
          </a:custGeom>
          <a:solidFill>
            <a:srgbClr val="000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Left Eye">
            <a:extLst>
              <a:ext uri="{FF2B5EF4-FFF2-40B4-BE49-F238E27FC236}">
                <a16:creationId xmlns:a16="http://schemas.microsoft.com/office/drawing/2014/main" id="{BE2CB02A-960F-D9B4-621E-5D8CDEC297B5}"/>
              </a:ext>
            </a:extLst>
          </p:cNvPr>
          <p:cNvSpPr/>
          <p:nvPr/>
        </p:nvSpPr>
        <p:spPr>
          <a:xfrm>
            <a:off x="5398680" y="2294990"/>
            <a:ext cx="194220" cy="213461"/>
          </a:xfrm>
          <a:prstGeom prst="ellipse">
            <a:avLst/>
          </a:prstGeom>
          <a:solidFill>
            <a:srgbClr val="000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ight Eye">
            <a:extLst>
              <a:ext uri="{FF2B5EF4-FFF2-40B4-BE49-F238E27FC236}">
                <a16:creationId xmlns:a16="http://schemas.microsoft.com/office/drawing/2014/main" id="{9BF8D1EF-0827-AD24-A9D2-A82CC486CCD5}"/>
              </a:ext>
            </a:extLst>
          </p:cNvPr>
          <p:cNvSpPr/>
          <p:nvPr/>
        </p:nvSpPr>
        <p:spPr>
          <a:xfrm>
            <a:off x="6439980" y="2297286"/>
            <a:ext cx="194220" cy="213461"/>
          </a:xfrm>
          <a:prstGeom prst="ellipse">
            <a:avLst/>
          </a:prstGeom>
          <a:solidFill>
            <a:srgbClr val="000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Nose">
            <a:extLst>
              <a:ext uri="{FF2B5EF4-FFF2-40B4-BE49-F238E27FC236}">
                <a16:creationId xmlns:a16="http://schemas.microsoft.com/office/drawing/2014/main" id="{F6256F42-1578-F501-3FEC-5F8850BA3023}"/>
              </a:ext>
            </a:extLst>
          </p:cNvPr>
          <p:cNvSpPr/>
          <p:nvPr/>
        </p:nvSpPr>
        <p:spPr>
          <a:xfrm>
            <a:off x="5909835" y="2673713"/>
            <a:ext cx="218925" cy="337498"/>
          </a:xfrm>
          <a:custGeom>
            <a:avLst/>
            <a:gdLst>
              <a:gd name="connsiteX0" fmla="*/ 26670 w 179070"/>
              <a:gd name="connsiteY0" fmla="*/ 0 h 283845"/>
              <a:gd name="connsiteX1" fmla="*/ 0 w 179070"/>
              <a:gd name="connsiteY1" fmla="*/ 213360 h 283845"/>
              <a:gd name="connsiteX2" fmla="*/ 55245 w 179070"/>
              <a:gd name="connsiteY2" fmla="*/ 278130 h 283845"/>
              <a:gd name="connsiteX3" fmla="*/ 120015 w 179070"/>
              <a:gd name="connsiteY3" fmla="*/ 283845 h 283845"/>
              <a:gd name="connsiteX4" fmla="*/ 179070 w 179070"/>
              <a:gd name="connsiteY4" fmla="*/ 243840 h 283845"/>
              <a:gd name="connsiteX5" fmla="*/ 104775 w 179070"/>
              <a:gd name="connsiteY5" fmla="*/ 253365 h 283845"/>
              <a:gd name="connsiteX6" fmla="*/ 36195 w 179070"/>
              <a:gd name="connsiteY6" fmla="*/ 207645 h 283845"/>
              <a:gd name="connsiteX7" fmla="*/ 26670 w 179070"/>
              <a:gd name="connsiteY7" fmla="*/ 0 h 283845"/>
              <a:gd name="connsiteX0" fmla="*/ 26670 w 179070"/>
              <a:gd name="connsiteY0" fmla="*/ 0 h 283845"/>
              <a:gd name="connsiteX1" fmla="*/ 0 w 179070"/>
              <a:gd name="connsiteY1" fmla="*/ 213360 h 283845"/>
              <a:gd name="connsiteX2" fmla="*/ 55245 w 179070"/>
              <a:gd name="connsiteY2" fmla="*/ 278130 h 283845"/>
              <a:gd name="connsiteX3" fmla="*/ 120015 w 179070"/>
              <a:gd name="connsiteY3" fmla="*/ 283845 h 283845"/>
              <a:gd name="connsiteX4" fmla="*/ 179070 w 179070"/>
              <a:gd name="connsiteY4" fmla="*/ 243840 h 283845"/>
              <a:gd name="connsiteX5" fmla="*/ 104775 w 179070"/>
              <a:gd name="connsiteY5" fmla="*/ 253365 h 283845"/>
              <a:gd name="connsiteX6" fmla="*/ 26670 w 179070"/>
              <a:gd name="connsiteY6" fmla="*/ 0 h 283845"/>
              <a:gd name="connsiteX0" fmla="*/ 26670 w 179070"/>
              <a:gd name="connsiteY0" fmla="*/ 0 h 283845"/>
              <a:gd name="connsiteX1" fmla="*/ 0 w 179070"/>
              <a:gd name="connsiteY1" fmla="*/ 213360 h 283845"/>
              <a:gd name="connsiteX2" fmla="*/ 55245 w 179070"/>
              <a:gd name="connsiteY2" fmla="*/ 278130 h 283845"/>
              <a:gd name="connsiteX3" fmla="*/ 120015 w 179070"/>
              <a:gd name="connsiteY3" fmla="*/ 283845 h 283845"/>
              <a:gd name="connsiteX4" fmla="*/ 179070 w 179070"/>
              <a:gd name="connsiteY4" fmla="*/ 243840 h 283845"/>
              <a:gd name="connsiteX5" fmla="*/ 26670 w 179070"/>
              <a:gd name="connsiteY5" fmla="*/ 0 h 283845"/>
              <a:gd name="connsiteX0" fmla="*/ 26670 w 179070"/>
              <a:gd name="connsiteY0" fmla="*/ 0 h 278130"/>
              <a:gd name="connsiteX1" fmla="*/ 0 w 179070"/>
              <a:gd name="connsiteY1" fmla="*/ 213360 h 278130"/>
              <a:gd name="connsiteX2" fmla="*/ 55245 w 179070"/>
              <a:gd name="connsiteY2" fmla="*/ 278130 h 278130"/>
              <a:gd name="connsiteX3" fmla="*/ 179070 w 179070"/>
              <a:gd name="connsiteY3" fmla="*/ 243840 h 278130"/>
              <a:gd name="connsiteX4" fmla="*/ 26670 w 179070"/>
              <a:gd name="connsiteY4" fmla="*/ 0 h 278130"/>
              <a:gd name="connsiteX0" fmla="*/ 0 w 152400"/>
              <a:gd name="connsiteY0" fmla="*/ 0 h 278130"/>
              <a:gd name="connsiteX1" fmla="*/ 28575 w 152400"/>
              <a:gd name="connsiteY1" fmla="*/ 278130 h 278130"/>
              <a:gd name="connsiteX2" fmla="*/ 152400 w 152400"/>
              <a:gd name="connsiteY2" fmla="*/ 243840 h 278130"/>
              <a:gd name="connsiteX3" fmla="*/ 0 w 152400"/>
              <a:gd name="connsiteY3" fmla="*/ 0 h 278130"/>
              <a:gd name="connsiteX0" fmla="*/ 0 w 152400"/>
              <a:gd name="connsiteY0" fmla="*/ 0 h 243840"/>
              <a:gd name="connsiteX1" fmla="*/ 152400 w 152400"/>
              <a:gd name="connsiteY1" fmla="*/ 243840 h 243840"/>
              <a:gd name="connsiteX2" fmla="*/ 0 w 152400"/>
              <a:gd name="connsiteY2" fmla="*/ 0 h 243840"/>
              <a:gd name="connsiteX0" fmla="*/ 0 w 152400"/>
              <a:gd name="connsiteY0" fmla="*/ 0 h 283007"/>
              <a:gd name="connsiteX1" fmla="*/ 152400 w 152400"/>
              <a:gd name="connsiteY1" fmla="*/ 243840 h 283007"/>
              <a:gd name="connsiteX2" fmla="*/ 0 w 152400"/>
              <a:gd name="connsiteY2" fmla="*/ 0 h 283007"/>
              <a:gd name="connsiteX0" fmla="*/ 0 w 152400"/>
              <a:gd name="connsiteY0" fmla="*/ 0 h 283007"/>
              <a:gd name="connsiteX1" fmla="*/ 152400 w 152400"/>
              <a:gd name="connsiteY1" fmla="*/ 243840 h 283007"/>
              <a:gd name="connsiteX2" fmla="*/ 0 w 152400"/>
              <a:gd name="connsiteY2" fmla="*/ 0 h 283007"/>
              <a:gd name="connsiteX0" fmla="*/ 27544 w 179944"/>
              <a:gd name="connsiteY0" fmla="*/ 0 h 288294"/>
              <a:gd name="connsiteX1" fmla="*/ 179944 w 179944"/>
              <a:gd name="connsiteY1" fmla="*/ 243840 h 288294"/>
              <a:gd name="connsiteX2" fmla="*/ 27544 w 179944"/>
              <a:gd name="connsiteY2" fmla="*/ 0 h 288294"/>
              <a:gd name="connsiteX0" fmla="*/ 25827 w 178227"/>
              <a:gd name="connsiteY0" fmla="*/ 0 h 280112"/>
              <a:gd name="connsiteX1" fmla="*/ 178227 w 178227"/>
              <a:gd name="connsiteY1" fmla="*/ 243840 h 280112"/>
              <a:gd name="connsiteX2" fmla="*/ 25827 w 178227"/>
              <a:gd name="connsiteY2" fmla="*/ 0 h 280112"/>
              <a:gd name="connsiteX0" fmla="*/ 25827 w 178227"/>
              <a:gd name="connsiteY0" fmla="*/ 0 h 280112"/>
              <a:gd name="connsiteX1" fmla="*/ 178227 w 178227"/>
              <a:gd name="connsiteY1" fmla="*/ 243840 h 280112"/>
              <a:gd name="connsiteX2" fmla="*/ 25827 w 178227"/>
              <a:gd name="connsiteY2" fmla="*/ 0 h 280112"/>
              <a:gd name="connsiteX0" fmla="*/ 25827 w 178227"/>
              <a:gd name="connsiteY0" fmla="*/ 0 h 280112"/>
              <a:gd name="connsiteX1" fmla="*/ 178227 w 178227"/>
              <a:gd name="connsiteY1" fmla="*/ 243840 h 280112"/>
              <a:gd name="connsiteX2" fmla="*/ 25827 w 178227"/>
              <a:gd name="connsiteY2" fmla="*/ 0 h 280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227" h="280112">
                <a:moveTo>
                  <a:pt x="25827" y="0"/>
                </a:moveTo>
                <a:cubicBezTo>
                  <a:pt x="-20528" y="136525"/>
                  <a:pt x="-23068" y="370205"/>
                  <a:pt x="178227" y="243840"/>
                </a:cubicBezTo>
                <a:cubicBezTo>
                  <a:pt x="-53548" y="288290"/>
                  <a:pt x="69007" y="92710"/>
                  <a:pt x="25827" y="0"/>
                </a:cubicBezTo>
                <a:close/>
              </a:path>
            </a:pathLst>
          </a:custGeom>
          <a:solidFill>
            <a:srgbClr val="000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Mouth">
            <a:extLst>
              <a:ext uri="{FF2B5EF4-FFF2-40B4-BE49-F238E27FC236}">
                <a16:creationId xmlns:a16="http://schemas.microsoft.com/office/drawing/2014/main" id="{F0C71D95-A1F4-432F-20F1-7D9D044EF1EA}"/>
              </a:ext>
            </a:extLst>
          </p:cNvPr>
          <p:cNvSpPr/>
          <p:nvPr/>
        </p:nvSpPr>
        <p:spPr>
          <a:xfrm>
            <a:off x="5651400" y="3206216"/>
            <a:ext cx="788580" cy="114764"/>
          </a:xfrm>
          <a:custGeom>
            <a:avLst/>
            <a:gdLst>
              <a:gd name="connsiteX0" fmla="*/ 0 w 577215"/>
              <a:gd name="connsiteY0" fmla="*/ 15240 h 89535"/>
              <a:gd name="connsiteX1" fmla="*/ 577215 w 577215"/>
              <a:gd name="connsiteY1" fmla="*/ 0 h 89535"/>
              <a:gd name="connsiteX2" fmla="*/ 293370 w 577215"/>
              <a:gd name="connsiteY2" fmla="*/ 89535 h 89535"/>
              <a:gd name="connsiteX3" fmla="*/ 0 w 577215"/>
              <a:gd name="connsiteY3" fmla="*/ 15240 h 89535"/>
              <a:gd name="connsiteX0" fmla="*/ 0 w 577215"/>
              <a:gd name="connsiteY0" fmla="*/ 15240 h 89535"/>
              <a:gd name="connsiteX1" fmla="*/ 577215 w 577215"/>
              <a:gd name="connsiteY1" fmla="*/ 0 h 89535"/>
              <a:gd name="connsiteX2" fmla="*/ 306705 w 577215"/>
              <a:gd name="connsiteY2" fmla="*/ 87630 h 89535"/>
              <a:gd name="connsiteX3" fmla="*/ 293370 w 577215"/>
              <a:gd name="connsiteY3" fmla="*/ 89535 h 89535"/>
              <a:gd name="connsiteX4" fmla="*/ 0 w 577215"/>
              <a:gd name="connsiteY4" fmla="*/ 15240 h 89535"/>
              <a:gd name="connsiteX0" fmla="*/ 0 w 577215"/>
              <a:gd name="connsiteY0" fmla="*/ 15240 h 89535"/>
              <a:gd name="connsiteX1" fmla="*/ 577215 w 577215"/>
              <a:gd name="connsiteY1" fmla="*/ 0 h 89535"/>
              <a:gd name="connsiteX2" fmla="*/ 293370 w 577215"/>
              <a:gd name="connsiteY2" fmla="*/ 89535 h 89535"/>
              <a:gd name="connsiteX3" fmla="*/ 0 w 577215"/>
              <a:gd name="connsiteY3" fmla="*/ 15240 h 89535"/>
              <a:gd name="connsiteX0" fmla="*/ 0 w 577215"/>
              <a:gd name="connsiteY0" fmla="*/ 15240 h 89535"/>
              <a:gd name="connsiteX1" fmla="*/ 577215 w 577215"/>
              <a:gd name="connsiteY1" fmla="*/ 0 h 89535"/>
              <a:gd name="connsiteX2" fmla="*/ 312420 w 577215"/>
              <a:gd name="connsiteY2" fmla="*/ 83820 h 89535"/>
              <a:gd name="connsiteX3" fmla="*/ 293370 w 577215"/>
              <a:gd name="connsiteY3" fmla="*/ 89535 h 89535"/>
              <a:gd name="connsiteX4" fmla="*/ 0 w 577215"/>
              <a:gd name="connsiteY4" fmla="*/ 15240 h 89535"/>
              <a:gd name="connsiteX0" fmla="*/ 0 w 577215"/>
              <a:gd name="connsiteY0" fmla="*/ 15240 h 89535"/>
              <a:gd name="connsiteX1" fmla="*/ 577215 w 577215"/>
              <a:gd name="connsiteY1" fmla="*/ 0 h 89535"/>
              <a:gd name="connsiteX2" fmla="*/ 327660 w 577215"/>
              <a:gd name="connsiteY2" fmla="*/ 81915 h 89535"/>
              <a:gd name="connsiteX3" fmla="*/ 312420 w 577215"/>
              <a:gd name="connsiteY3" fmla="*/ 83820 h 89535"/>
              <a:gd name="connsiteX4" fmla="*/ 293370 w 577215"/>
              <a:gd name="connsiteY4" fmla="*/ 89535 h 89535"/>
              <a:gd name="connsiteX5" fmla="*/ 0 w 577215"/>
              <a:gd name="connsiteY5" fmla="*/ 15240 h 89535"/>
              <a:gd name="connsiteX0" fmla="*/ 0 w 577215"/>
              <a:gd name="connsiteY0" fmla="*/ 15240 h 89535"/>
              <a:gd name="connsiteX1" fmla="*/ 577215 w 577215"/>
              <a:gd name="connsiteY1" fmla="*/ 0 h 89535"/>
              <a:gd name="connsiteX2" fmla="*/ 312420 w 577215"/>
              <a:gd name="connsiteY2" fmla="*/ 83820 h 89535"/>
              <a:gd name="connsiteX3" fmla="*/ 293370 w 577215"/>
              <a:gd name="connsiteY3" fmla="*/ 89535 h 89535"/>
              <a:gd name="connsiteX4" fmla="*/ 0 w 577215"/>
              <a:gd name="connsiteY4" fmla="*/ 15240 h 89535"/>
              <a:gd name="connsiteX0" fmla="*/ 0 w 577215"/>
              <a:gd name="connsiteY0" fmla="*/ 15240 h 89535"/>
              <a:gd name="connsiteX1" fmla="*/ 577215 w 577215"/>
              <a:gd name="connsiteY1" fmla="*/ 0 h 89535"/>
              <a:gd name="connsiteX2" fmla="*/ 293370 w 577215"/>
              <a:gd name="connsiteY2" fmla="*/ 89535 h 89535"/>
              <a:gd name="connsiteX3" fmla="*/ 0 w 577215"/>
              <a:gd name="connsiteY3" fmla="*/ 15240 h 89535"/>
              <a:gd name="connsiteX0" fmla="*/ 0 w 577215"/>
              <a:gd name="connsiteY0" fmla="*/ 15240 h 15240"/>
              <a:gd name="connsiteX1" fmla="*/ 577215 w 577215"/>
              <a:gd name="connsiteY1" fmla="*/ 0 h 15240"/>
              <a:gd name="connsiteX2" fmla="*/ 0 w 577215"/>
              <a:gd name="connsiteY2" fmla="*/ 15240 h 15240"/>
              <a:gd name="connsiteX0" fmla="*/ 0 w 577215"/>
              <a:gd name="connsiteY0" fmla="*/ 15240 h 59428"/>
              <a:gd name="connsiteX1" fmla="*/ 577215 w 577215"/>
              <a:gd name="connsiteY1" fmla="*/ 0 h 59428"/>
              <a:gd name="connsiteX2" fmla="*/ 0 w 577215"/>
              <a:gd name="connsiteY2" fmla="*/ 15240 h 59428"/>
              <a:gd name="connsiteX0" fmla="*/ 0 w 577215"/>
              <a:gd name="connsiteY0" fmla="*/ 33341 h 77529"/>
              <a:gd name="connsiteX1" fmla="*/ 577215 w 577215"/>
              <a:gd name="connsiteY1" fmla="*/ 18101 h 77529"/>
              <a:gd name="connsiteX2" fmla="*/ 0 w 577215"/>
              <a:gd name="connsiteY2" fmla="*/ 33341 h 77529"/>
              <a:gd name="connsiteX0" fmla="*/ 0 w 577215"/>
              <a:gd name="connsiteY0" fmla="*/ 33341 h 105080"/>
              <a:gd name="connsiteX1" fmla="*/ 577215 w 577215"/>
              <a:gd name="connsiteY1" fmla="*/ 18101 h 105080"/>
              <a:gd name="connsiteX2" fmla="*/ 0 w 577215"/>
              <a:gd name="connsiteY2" fmla="*/ 33341 h 105080"/>
              <a:gd name="connsiteX0" fmla="*/ 0 w 577215"/>
              <a:gd name="connsiteY0" fmla="*/ 15240 h 86979"/>
              <a:gd name="connsiteX1" fmla="*/ 577215 w 577215"/>
              <a:gd name="connsiteY1" fmla="*/ 0 h 86979"/>
              <a:gd name="connsiteX2" fmla="*/ 0 w 577215"/>
              <a:gd name="connsiteY2" fmla="*/ 15240 h 86979"/>
              <a:gd name="connsiteX0" fmla="*/ 0 w 577215"/>
              <a:gd name="connsiteY0" fmla="*/ 15240 h 86979"/>
              <a:gd name="connsiteX1" fmla="*/ 577215 w 577215"/>
              <a:gd name="connsiteY1" fmla="*/ 0 h 86979"/>
              <a:gd name="connsiteX2" fmla="*/ 0 w 577215"/>
              <a:gd name="connsiteY2" fmla="*/ 15240 h 8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7215" h="86979">
                <a:moveTo>
                  <a:pt x="0" y="15240"/>
                </a:moveTo>
                <a:cubicBezTo>
                  <a:pt x="148590" y="99695"/>
                  <a:pt x="392430" y="127000"/>
                  <a:pt x="577215" y="0"/>
                </a:cubicBezTo>
                <a:cubicBezTo>
                  <a:pt x="382905" y="62230"/>
                  <a:pt x="148590" y="48260"/>
                  <a:pt x="0" y="15240"/>
                </a:cubicBezTo>
                <a:close/>
              </a:path>
            </a:pathLst>
          </a:custGeom>
          <a:solidFill>
            <a:srgbClr val="000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" name="Bidy">
            <a:extLst>
              <a:ext uri="{FF2B5EF4-FFF2-40B4-BE49-F238E27FC236}">
                <a16:creationId xmlns:a16="http://schemas.microsoft.com/office/drawing/2014/main" id="{B5E5D997-236E-0B89-523C-A2C1DD8AFD07}"/>
              </a:ext>
            </a:extLst>
          </p:cNvPr>
          <p:cNvGrpSpPr/>
          <p:nvPr/>
        </p:nvGrpSpPr>
        <p:grpSpPr>
          <a:xfrm>
            <a:off x="3195568" y="4830352"/>
            <a:ext cx="5700242" cy="2019843"/>
            <a:chOff x="3215640" y="4892040"/>
            <a:chExt cx="4640580" cy="1676400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F60615C-00D3-6DB6-D9AA-F706F012E241}"/>
                </a:ext>
              </a:extLst>
            </p:cNvPr>
            <p:cNvSpPr/>
            <p:nvPr/>
          </p:nvSpPr>
          <p:spPr>
            <a:xfrm>
              <a:off x="4205702" y="4892040"/>
              <a:ext cx="2610387" cy="348886"/>
            </a:xfrm>
            <a:custGeom>
              <a:avLst/>
              <a:gdLst>
                <a:gd name="connsiteX0" fmla="*/ 0 w 2579370"/>
                <a:gd name="connsiteY0" fmla="*/ 133350 h 133350"/>
                <a:gd name="connsiteX1" fmla="*/ 251460 w 2579370"/>
                <a:gd name="connsiteY1" fmla="*/ 15240 h 133350"/>
                <a:gd name="connsiteX2" fmla="*/ 2183130 w 2579370"/>
                <a:gd name="connsiteY2" fmla="*/ 0 h 133350"/>
                <a:gd name="connsiteX3" fmla="*/ 2579370 w 2579370"/>
                <a:gd name="connsiteY3" fmla="*/ 121920 h 133350"/>
                <a:gd name="connsiteX4" fmla="*/ 0 w 2579370"/>
                <a:gd name="connsiteY4" fmla="*/ 133350 h 133350"/>
                <a:gd name="connsiteX0" fmla="*/ 0 w 2579370"/>
                <a:gd name="connsiteY0" fmla="*/ 133350 h 262502"/>
                <a:gd name="connsiteX1" fmla="*/ 251460 w 2579370"/>
                <a:gd name="connsiteY1" fmla="*/ 15240 h 262502"/>
                <a:gd name="connsiteX2" fmla="*/ 2183130 w 2579370"/>
                <a:gd name="connsiteY2" fmla="*/ 0 h 262502"/>
                <a:gd name="connsiteX3" fmla="*/ 2579370 w 2579370"/>
                <a:gd name="connsiteY3" fmla="*/ 121920 h 262502"/>
                <a:gd name="connsiteX4" fmla="*/ 0 w 2579370"/>
                <a:gd name="connsiteY4" fmla="*/ 133350 h 262502"/>
                <a:gd name="connsiteX0" fmla="*/ 0 w 2579370"/>
                <a:gd name="connsiteY0" fmla="*/ 133350 h 316575"/>
                <a:gd name="connsiteX1" fmla="*/ 251460 w 2579370"/>
                <a:gd name="connsiteY1" fmla="*/ 15240 h 316575"/>
                <a:gd name="connsiteX2" fmla="*/ 2183130 w 2579370"/>
                <a:gd name="connsiteY2" fmla="*/ 0 h 316575"/>
                <a:gd name="connsiteX3" fmla="*/ 2579370 w 2579370"/>
                <a:gd name="connsiteY3" fmla="*/ 121920 h 316575"/>
                <a:gd name="connsiteX4" fmla="*/ 0 w 2579370"/>
                <a:gd name="connsiteY4" fmla="*/ 133350 h 316575"/>
                <a:gd name="connsiteX0" fmla="*/ 0 w 2579370"/>
                <a:gd name="connsiteY0" fmla="*/ 133350 h 316575"/>
                <a:gd name="connsiteX1" fmla="*/ 251460 w 2579370"/>
                <a:gd name="connsiteY1" fmla="*/ 15240 h 316575"/>
                <a:gd name="connsiteX2" fmla="*/ 2183130 w 2579370"/>
                <a:gd name="connsiteY2" fmla="*/ 0 h 316575"/>
                <a:gd name="connsiteX3" fmla="*/ 2579370 w 2579370"/>
                <a:gd name="connsiteY3" fmla="*/ 121920 h 316575"/>
                <a:gd name="connsiteX4" fmla="*/ 0 w 2579370"/>
                <a:gd name="connsiteY4" fmla="*/ 133350 h 316575"/>
                <a:gd name="connsiteX0" fmla="*/ 0 w 2579370"/>
                <a:gd name="connsiteY0" fmla="*/ 133350 h 316575"/>
                <a:gd name="connsiteX1" fmla="*/ 251460 w 2579370"/>
                <a:gd name="connsiteY1" fmla="*/ 15240 h 316575"/>
                <a:gd name="connsiteX2" fmla="*/ 2183130 w 2579370"/>
                <a:gd name="connsiteY2" fmla="*/ 0 h 316575"/>
                <a:gd name="connsiteX3" fmla="*/ 2579370 w 2579370"/>
                <a:gd name="connsiteY3" fmla="*/ 121920 h 316575"/>
                <a:gd name="connsiteX4" fmla="*/ 0 w 2579370"/>
                <a:gd name="connsiteY4" fmla="*/ 133350 h 316575"/>
                <a:gd name="connsiteX0" fmla="*/ 0 w 2579370"/>
                <a:gd name="connsiteY0" fmla="*/ 133350 h 316575"/>
                <a:gd name="connsiteX1" fmla="*/ 251460 w 2579370"/>
                <a:gd name="connsiteY1" fmla="*/ 15240 h 316575"/>
                <a:gd name="connsiteX2" fmla="*/ 2183130 w 2579370"/>
                <a:gd name="connsiteY2" fmla="*/ 0 h 316575"/>
                <a:gd name="connsiteX3" fmla="*/ 2579370 w 2579370"/>
                <a:gd name="connsiteY3" fmla="*/ 121920 h 316575"/>
                <a:gd name="connsiteX4" fmla="*/ 0 w 2579370"/>
                <a:gd name="connsiteY4" fmla="*/ 133350 h 316575"/>
                <a:gd name="connsiteX0" fmla="*/ 0 w 2579370"/>
                <a:gd name="connsiteY0" fmla="*/ 133350 h 316575"/>
                <a:gd name="connsiteX1" fmla="*/ 251460 w 2579370"/>
                <a:gd name="connsiteY1" fmla="*/ 15240 h 316575"/>
                <a:gd name="connsiteX2" fmla="*/ 2183130 w 2579370"/>
                <a:gd name="connsiteY2" fmla="*/ 0 h 316575"/>
                <a:gd name="connsiteX3" fmla="*/ 2579370 w 2579370"/>
                <a:gd name="connsiteY3" fmla="*/ 121920 h 316575"/>
                <a:gd name="connsiteX4" fmla="*/ 0 w 2579370"/>
                <a:gd name="connsiteY4" fmla="*/ 133350 h 316575"/>
                <a:gd name="connsiteX0" fmla="*/ 0 w 2579370"/>
                <a:gd name="connsiteY0" fmla="*/ 133350 h 316575"/>
                <a:gd name="connsiteX1" fmla="*/ 251460 w 2579370"/>
                <a:gd name="connsiteY1" fmla="*/ 15240 h 316575"/>
                <a:gd name="connsiteX2" fmla="*/ 2183130 w 2579370"/>
                <a:gd name="connsiteY2" fmla="*/ 0 h 316575"/>
                <a:gd name="connsiteX3" fmla="*/ 2579370 w 2579370"/>
                <a:gd name="connsiteY3" fmla="*/ 121920 h 316575"/>
                <a:gd name="connsiteX4" fmla="*/ 0 w 2579370"/>
                <a:gd name="connsiteY4" fmla="*/ 133350 h 316575"/>
                <a:gd name="connsiteX0" fmla="*/ 0 w 2579370"/>
                <a:gd name="connsiteY0" fmla="*/ 133350 h 316575"/>
                <a:gd name="connsiteX1" fmla="*/ 251460 w 2579370"/>
                <a:gd name="connsiteY1" fmla="*/ 15240 h 316575"/>
                <a:gd name="connsiteX2" fmla="*/ 2183130 w 2579370"/>
                <a:gd name="connsiteY2" fmla="*/ 0 h 316575"/>
                <a:gd name="connsiteX3" fmla="*/ 2579370 w 2579370"/>
                <a:gd name="connsiteY3" fmla="*/ 121920 h 316575"/>
                <a:gd name="connsiteX4" fmla="*/ 0 w 2579370"/>
                <a:gd name="connsiteY4" fmla="*/ 133350 h 316575"/>
                <a:gd name="connsiteX0" fmla="*/ 0 w 2610387"/>
                <a:gd name="connsiteY0" fmla="*/ 127026 h 312907"/>
                <a:gd name="connsiteX1" fmla="*/ 282477 w 2610387"/>
                <a:gd name="connsiteY1" fmla="*/ 15240 h 312907"/>
                <a:gd name="connsiteX2" fmla="*/ 2214147 w 2610387"/>
                <a:gd name="connsiteY2" fmla="*/ 0 h 312907"/>
                <a:gd name="connsiteX3" fmla="*/ 2610387 w 2610387"/>
                <a:gd name="connsiteY3" fmla="*/ 121920 h 312907"/>
                <a:gd name="connsiteX4" fmla="*/ 0 w 2610387"/>
                <a:gd name="connsiteY4" fmla="*/ 127026 h 312907"/>
                <a:gd name="connsiteX0" fmla="*/ 0 w 2610387"/>
                <a:gd name="connsiteY0" fmla="*/ 127026 h 329868"/>
                <a:gd name="connsiteX1" fmla="*/ 282477 w 2610387"/>
                <a:gd name="connsiteY1" fmla="*/ 15240 h 329868"/>
                <a:gd name="connsiteX2" fmla="*/ 2214147 w 2610387"/>
                <a:gd name="connsiteY2" fmla="*/ 0 h 329868"/>
                <a:gd name="connsiteX3" fmla="*/ 2610387 w 2610387"/>
                <a:gd name="connsiteY3" fmla="*/ 121920 h 329868"/>
                <a:gd name="connsiteX4" fmla="*/ 0 w 2610387"/>
                <a:gd name="connsiteY4" fmla="*/ 127026 h 329868"/>
                <a:gd name="connsiteX0" fmla="*/ 0 w 2610387"/>
                <a:gd name="connsiteY0" fmla="*/ 127026 h 348885"/>
                <a:gd name="connsiteX1" fmla="*/ 282477 w 2610387"/>
                <a:gd name="connsiteY1" fmla="*/ 15240 h 348885"/>
                <a:gd name="connsiteX2" fmla="*/ 2214147 w 2610387"/>
                <a:gd name="connsiteY2" fmla="*/ 0 h 348885"/>
                <a:gd name="connsiteX3" fmla="*/ 2610387 w 2610387"/>
                <a:gd name="connsiteY3" fmla="*/ 121920 h 348885"/>
                <a:gd name="connsiteX4" fmla="*/ 0 w 2610387"/>
                <a:gd name="connsiteY4" fmla="*/ 127026 h 348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0387" h="348885">
                  <a:moveTo>
                    <a:pt x="0" y="127026"/>
                  </a:moveTo>
                  <a:cubicBezTo>
                    <a:pt x="80010" y="72416"/>
                    <a:pt x="194847" y="43180"/>
                    <a:pt x="282477" y="15240"/>
                  </a:cubicBezTo>
                  <a:cubicBezTo>
                    <a:pt x="905412" y="198755"/>
                    <a:pt x="1638837" y="130810"/>
                    <a:pt x="2214147" y="0"/>
                  </a:cubicBezTo>
                  <a:cubicBezTo>
                    <a:pt x="2353847" y="25400"/>
                    <a:pt x="2485927" y="60325"/>
                    <a:pt x="2610387" y="121920"/>
                  </a:cubicBezTo>
                  <a:cubicBezTo>
                    <a:pt x="1801813" y="380769"/>
                    <a:pt x="859302" y="463409"/>
                    <a:pt x="0" y="127026"/>
                  </a:cubicBezTo>
                  <a:close/>
                </a:path>
              </a:pathLst>
            </a:custGeom>
            <a:solidFill>
              <a:srgbClr val="C8C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07ED8AF-9130-7381-D803-CD5BB5DD9548}"/>
                </a:ext>
              </a:extLst>
            </p:cNvPr>
            <p:cNvSpPr/>
            <p:nvPr/>
          </p:nvSpPr>
          <p:spPr>
            <a:xfrm>
              <a:off x="3215640" y="5006340"/>
              <a:ext cx="4640580" cy="1562100"/>
            </a:xfrm>
            <a:custGeom>
              <a:avLst/>
              <a:gdLst>
                <a:gd name="connsiteX0" fmla="*/ 0 w 4640580"/>
                <a:gd name="connsiteY0" fmla="*/ 1562100 h 1562100"/>
                <a:gd name="connsiteX1" fmla="*/ 4640580 w 4640580"/>
                <a:gd name="connsiteY1" fmla="*/ 1562100 h 1562100"/>
                <a:gd name="connsiteX2" fmla="*/ 3596640 w 4640580"/>
                <a:gd name="connsiteY2" fmla="*/ 0 h 1562100"/>
                <a:gd name="connsiteX3" fmla="*/ 990600 w 4640580"/>
                <a:gd name="connsiteY3" fmla="*/ 7620 h 1562100"/>
                <a:gd name="connsiteX4" fmla="*/ 0 w 4640580"/>
                <a:gd name="connsiteY4" fmla="*/ 1562100 h 1562100"/>
                <a:gd name="connsiteX0" fmla="*/ 0 w 4640580"/>
                <a:gd name="connsiteY0" fmla="*/ 1562100 h 1562100"/>
                <a:gd name="connsiteX1" fmla="*/ 4640580 w 4640580"/>
                <a:gd name="connsiteY1" fmla="*/ 1562100 h 1562100"/>
                <a:gd name="connsiteX2" fmla="*/ 3596640 w 4640580"/>
                <a:gd name="connsiteY2" fmla="*/ 0 h 1562100"/>
                <a:gd name="connsiteX3" fmla="*/ 990600 w 4640580"/>
                <a:gd name="connsiteY3" fmla="*/ 7620 h 1562100"/>
                <a:gd name="connsiteX4" fmla="*/ 0 w 4640580"/>
                <a:gd name="connsiteY4" fmla="*/ 1562100 h 1562100"/>
                <a:gd name="connsiteX0" fmla="*/ 0 w 4640580"/>
                <a:gd name="connsiteY0" fmla="*/ 1562100 h 1562100"/>
                <a:gd name="connsiteX1" fmla="*/ 4640580 w 4640580"/>
                <a:gd name="connsiteY1" fmla="*/ 1562100 h 1562100"/>
                <a:gd name="connsiteX2" fmla="*/ 3596640 w 4640580"/>
                <a:gd name="connsiteY2" fmla="*/ 0 h 1562100"/>
                <a:gd name="connsiteX3" fmla="*/ 990600 w 4640580"/>
                <a:gd name="connsiteY3" fmla="*/ 7620 h 1562100"/>
                <a:gd name="connsiteX4" fmla="*/ 0 w 4640580"/>
                <a:gd name="connsiteY4" fmla="*/ 1562100 h 1562100"/>
                <a:gd name="connsiteX0" fmla="*/ 0 w 4640580"/>
                <a:gd name="connsiteY0" fmla="*/ 1562100 h 1562100"/>
                <a:gd name="connsiteX1" fmla="*/ 4640580 w 4640580"/>
                <a:gd name="connsiteY1" fmla="*/ 1562100 h 1562100"/>
                <a:gd name="connsiteX2" fmla="*/ 3596640 w 4640580"/>
                <a:gd name="connsiteY2" fmla="*/ 0 h 1562100"/>
                <a:gd name="connsiteX3" fmla="*/ 990600 w 4640580"/>
                <a:gd name="connsiteY3" fmla="*/ 7620 h 1562100"/>
                <a:gd name="connsiteX4" fmla="*/ 0 w 4640580"/>
                <a:gd name="connsiteY4" fmla="*/ 1562100 h 1562100"/>
                <a:gd name="connsiteX0" fmla="*/ 0 w 4640580"/>
                <a:gd name="connsiteY0" fmla="*/ 1562100 h 1562100"/>
                <a:gd name="connsiteX1" fmla="*/ 4640580 w 4640580"/>
                <a:gd name="connsiteY1" fmla="*/ 1562100 h 1562100"/>
                <a:gd name="connsiteX2" fmla="*/ 3596640 w 4640580"/>
                <a:gd name="connsiteY2" fmla="*/ 0 h 1562100"/>
                <a:gd name="connsiteX3" fmla="*/ 990600 w 4640580"/>
                <a:gd name="connsiteY3" fmla="*/ 7620 h 1562100"/>
                <a:gd name="connsiteX4" fmla="*/ 0 w 4640580"/>
                <a:gd name="connsiteY4" fmla="*/ 1562100 h 1562100"/>
                <a:gd name="connsiteX0" fmla="*/ 0 w 4640580"/>
                <a:gd name="connsiteY0" fmla="*/ 1562100 h 1562100"/>
                <a:gd name="connsiteX1" fmla="*/ 4640580 w 4640580"/>
                <a:gd name="connsiteY1" fmla="*/ 1562100 h 1562100"/>
                <a:gd name="connsiteX2" fmla="*/ 3596640 w 4640580"/>
                <a:gd name="connsiteY2" fmla="*/ 0 h 1562100"/>
                <a:gd name="connsiteX3" fmla="*/ 990600 w 4640580"/>
                <a:gd name="connsiteY3" fmla="*/ 7620 h 1562100"/>
                <a:gd name="connsiteX4" fmla="*/ 0 w 4640580"/>
                <a:gd name="connsiteY4" fmla="*/ 1562100 h 1562100"/>
                <a:gd name="connsiteX0" fmla="*/ 0 w 4640580"/>
                <a:gd name="connsiteY0" fmla="*/ 1562100 h 1562100"/>
                <a:gd name="connsiteX1" fmla="*/ 4640580 w 4640580"/>
                <a:gd name="connsiteY1" fmla="*/ 1562100 h 1562100"/>
                <a:gd name="connsiteX2" fmla="*/ 3596640 w 4640580"/>
                <a:gd name="connsiteY2" fmla="*/ 0 h 1562100"/>
                <a:gd name="connsiteX3" fmla="*/ 990600 w 4640580"/>
                <a:gd name="connsiteY3" fmla="*/ 7620 h 1562100"/>
                <a:gd name="connsiteX4" fmla="*/ 0 w 4640580"/>
                <a:gd name="connsiteY4" fmla="*/ 1562100 h 156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40580" h="1562100">
                  <a:moveTo>
                    <a:pt x="0" y="1562100"/>
                  </a:moveTo>
                  <a:lnTo>
                    <a:pt x="4640580" y="1562100"/>
                  </a:lnTo>
                  <a:cubicBezTo>
                    <a:pt x="4544060" y="847090"/>
                    <a:pt x="4116070" y="261620"/>
                    <a:pt x="3596640" y="0"/>
                  </a:cubicBezTo>
                  <a:cubicBezTo>
                    <a:pt x="2785110" y="246380"/>
                    <a:pt x="1878330" y="287020"/>
                    <a:pt x="990600" y="7620"/>
                  </a:cubicBezTo>
                  <a:cubicBezTo>
                    <a:pt x="709930" y="270510"/>
                    <a:pt x="116840" y="472440"/>
                    <a:pt x="0" y="1562100"/>
                  </a:cubicBezTo>
                  <a:close/>
                </a:path>
              </a:pathLst>
            </a:custGeom>
            <a:solidFill>
              <a:srgbClr val="B64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4001567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500"/>
    </mc:Choice>
    <mc:Fallback>
      <p:transition spd="slow" advClick="0" advTm="1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autoRev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33333E-6 1.48148E-6 L -3.33333E-6 -0.0150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33333E-6 1.48148E-6 L -3.33333E-6 -0.01505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33333E-6 1.48148E-6 L -3.33333E-6 -0.01505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autoRev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75E-6 4.81481E-6 L -3.75E-6 0.0155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6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autoRev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75E-6 4.81481E-6 L -3.75E-6 0.0155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6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autoRev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75E-6 4.81481E-6 L -3.75E-6 0.0155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6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autoRev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75E-6 4.81481E-6 L -3.75E-6 0.0155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6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autoRev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75E-6 4.81481E-6 L -3.75E-6 0.0155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6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" presetClass="emph" presetSubtype="0" autoRev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10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autoRev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100000" y="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rgbClr val="FFD7CD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ack Hair">
            <a:extLst>
              <a:ext uri="{FF2B5EF4-FFF2-40B4-BE49-F238E27FC236}">
                <a16:creationId xmlns:a16="http://schemas.microsoft.com/office/drawing/2014/main" id="{D0185C33-38E8-099C-7C99-CB7AB068BE57}"/>
              </a:ext>
            </a:extLst>
          </p:cNvPr>
          <p:cNvSpPr/>
          <p:nvPr/>
        </p:nvSpPr>
        <p:spPr>
          <a:xfrm>
            <a:off x="3544016" y="320500"/>
            <a:ext cx="5003347" cy="4157236"/>
          </a:xfrm>
          <a:custGeom>
            <a:avLst/>
            <a:gdLst>
              <a:gd name="connsiteX0" fmla="*/ 3362036 w 4073236"/>
              <a:gd name="connsiteY0" fmla="*/ 3278909 h 3362037"/>
              <a:gd name="connsiteX1" fmla="*/ 4073236 w 4073236"/>
              <a:gd name="connsiteY1" fmla="*/ 2881746 h 3362037"/>
              <a:gd name="connsiteX2" fmla="*/ 3094182 w 4073236"/>
              <a:gd name="connsiteY2" fmla="*/ 508000 h 3362037"/>
              <a:gd name="connsiteX3" fmla="*/ 2530764 w 4073236"/>
              <a:gd name="connsiteY3" fmla="*/ 175491 h 3362037"/>
              <a:gd name="connsiteX4" fmla="*/ 1856509 w 4073236"/>
              <a:gd name="connsiteY4" fmla="*/ 0 h 3362037"/>
              <a:gd name="connsiteX5" fmla="*/ 1006764 w 4073236"/>
              <a:gd name="connsiteY5" fmla="*/ 498764 h 3362037"/>
              <a:gd name="connsiteX6" fmla="*/ 748146 w 4073236"/>
              <a:gd name="connsiteY6" fmla="*/ 1089891 h 3362037"/>
              <a:gd name="connsiteX7" fmla="*/ 452582 w 4073236"/>
              <a:gd name="connsiteY7" fmla="*/ 2050473 h 3362037"/>
              <a:gd name="connsiteX8" fmla="*/ 0 w 4073236"/>
              <a:gd name="connsiteY8" fmla="*/ 2909455 h 3362037"/>
              <a:gd name="connsiteX9" fmla="*/ 683491 w 4073236"/>
              <a:gd name="connsiteY9" fmla="*/ 3269673 h 3362037"/>
              <a:gd name="connsiteX10" fmla="*/ 895927 w 4073236"/>
              <a:gd name="connsiteY10" fmla="*/ 2567709 h 3362037"/>
              <a:gd name="connsiteX11" fmla="*/ 794327 w 4073236"/>
              <a:gd name="connsiteY11" fmla="*/ 3288146 h 3362037"/>
              <a:gd name="connsiteX12" fmla="*/ 3214255 w 4073236"/>
              <a:gd name="connsiteY12" fmla="*/ 3362037 h 3362037"/>
              <a:gd name="connsiteX13" fmla="*/ 3168073 w 4073236"/>
              <a:gd name="connsiteY13" fmla="*/ 2826328 h 3362037"/>
              <a:gd name="connsiteX14" fmla="*/ 3362036 w 4073236"/>
              <a:gd name="connsiteY14" fmla="*/ 3278909 h 3362037"/>
              <a:gd name="connsiteX0" fmla="*/ 3362036 w 4073236"/>
              <a:gd name="connsiteY0" fmla="*/ 3278909 h 3294981"/>
              <a:gd name="connsiteX1" fmla="*/ 4073236 w 4073236"/>
              <a:gd name="connsiteY1" fmla="*/ 2881746 h 3294981"/>
              <a:gd name="connsiteX2" fmla="*/ 3094182 w 4073236"/>
              <a:gd name="connsiteY2" fmla="*/ 508000 h 3294981"/>
              <a:gd name="connsiteX3" fmla="*/ 2530764 w 4073236"/>
              <a:gd name="connsiteY3" fmla="*/ 175491 h 3294981"/>
              <a:gd name="connsiteX4" fmla="*/ 1856509 w 4073236"/>
              <a:gd name="connsiteY4" fmla="*/ 0 h 3294981"/>
              <a:gd name="connsiteX5" fmla="*/ 1006764 w 4073236"/>
              <a:gd name="connsiteY5" fmla="*/ 498764 h 3294981"/>
              <a:gd name="connsiteX6" fmla="*/ 748146 w 4073236"/>
              <a:gd name="connsiteY6" fmla="*/ 1089891 h 3294981"/>
              <a:gd name="connsiteX7" fmla="*/ 452582 w 4073236"/>
              <a:gd name="connsiteY7" fmla="*/ 2050473 h 3294981"/>
              <a:gd name="connsiteX8" fmla="*/ 0 w 4073236"/>
              <a:gd name="connsiteY8" fmla="*/ 2909455 h 3294981"/>
              <a:gd name="connsiteX9" fmla="*/ 683491 w 4073236"/>
              <a:gd name="connsiteY9" fmla="*/ 3269673 h 3294981"/>
              <a:gd name="connsiteX10" fmla="*/ 895927 w 4073236"/>
              <a:gd name="connsiteY10" fmla="*/ 2567709 h 3294981"/>
              <a:gd name="connsiteX11" fmla="*/ 794327 w 4073236"/>
              <a:gd name="connsiteY11" fmla="*/ 3288146 h 3294981"/>
              <a:gd name="connsiteX12" fmla="*/ 3244735 w 4073236"/>
              <a:gd name="connsiteY12" fmla="*/ 3294981 h 3294981"/>
              <a:gd name="connsiteX13" fmla="*/ 3168073 w 4073236"/>
              <a:gd name="connsiteY13" fmla="*/ 2826328 h 3294981"/>
              <a:gd name="connsiteX14" fmla="*/ 3362036 w 4073236"/>
              <a:gd name="connsiteY14" fmla="*/ 3278909 h 3294981"/>
              <a:gd name="connsiteX0" fmla="*/ 3362036 w 4073236"/>
              <a:gd name="connsiteY0" fmla="*/ 3278909 h 3294981"/>
              <a:gd name="connsiteX1" fmla="*/ 4073236 w 4073236"/>
              <a:gd name="connsiteY1" fmla="*/ 2881746 h 3294981"/>
              <a:gd name="connsiteX2" fmla="*/ 3094182 w 4073236"/>
              <a:gd name="connsiteY2" fmla="*/ 508000 h 3294981"/>
              <a:gd name="connsiteX3" fmla="*/ 2530764 w 4073236"/>
              <a:gd name="connsiteY3" fmla="*/ 175491 h 3294981"/>
              <a:gd name="connsiteX4" fmla="*/ 1856509 w 4073236"/>
              <a:gd name="connsiteY4" fmla="*/ 0 h 3294981"/>
              <a:gd name="connsiteX5" fmla="*/ 1006764 w 4073236"/>
              <a:gd name="connsiteY5" fmla="*/ 498764 h 3294981"/>
              <a:gd name="connsiteX6" fmla="*/ 748146 w 4073236"/>
              <a:gd name="connsiteY6" fmla="*/ 1089891 h 3294981"/>
              <a:gd name="connsiteX7" fmla="*/ 452582 w 4073236"/>
              <a:gd name="connsiteY7" fmla="*/ 2050473 h 3294981"/>
              <a:gd name="connsiteX8" fmla="*/ 0 w 4073236"/>
              <a:gd name="connsiteY8" fmla="*/ 2909455 h 3294981"/>
              <a:gd name="connsiteX9" fmla="*/ 683491 w 4073236"/>
              <a:gd name="connsiteY9" fmla="*/ 3269673 h 3294981"/>
              <a:gd name="connsiteX10" fmla="*/ 895927 w 4073236"/>
              <a:gd name="connsiteY10" fmla="*/ 2567709 h 3294981"/>
              <a:gd name="connsiteX11" fmla="*/ 794327 w 4073236"/>
              <a:gd name="connsiteY11" fmla="*/ 3288146 h 3294981"/>
              <a:gd name="connsiteX12" fmla="*/ 3244735 w 4073236"/>
              <a:gd name="connsiteY12" fmla="*/ 3294981 h 3294981"/>
              <a:gd name="connsiteX13" fmla="*/ 3168073 w 4073236"/>
              <a:gd name="connsiteY13" fmla="*/ 2826328 h 3294981"/>
              <a:gd name="connsiteX14" fmla="*/ 3362036 w 4073236"/>
              <a:gd name="connsiteY14" fmla="*/ 3278909 h 3294981"/>
              <a:gd name="connsiteX0" fmla="*/ 3362036 w 4073236"/>
              <a:gd name="connsiteY0" fmla="*/ 3278909 h 3294981"/>
              <a:gd name="connsiteX1" fmla="*/ 4073236 w 4073236"/>
              <a:gd name="connsiteY1" fmla="*/ 2881746 h 3294981"/>
              <a:gd name="connsiteX2" fmla="*/ 3094182 w 4073236"/>
              <a:gd name="connsiteY2" fmla="*/ 508000 h 3294981"/>
              <a:gd name="connsiteX3" fmla="*/ 2530764 w 4073236"/>
              <a:gd name="connsiteY3" fmla="*/ 175491 h 3294981"/>
              <a:gd name="connsiteX4" fmla="*/ 1856509 w 4073236"/>
              <a:gd name="connsiteY4" fmla="*/ 0 h 3294981"/>
              <a:gd name="connsiteX5" fmla="*/ 1006764 w 4073236"/>
              <a:gd name="connsiteY5" fmla="*/ 498764 h 3294981"/>
              <a:gd name="connsiteX6" fmla="*/ 748146 w 4073236"/>
              <a:gd name="connsiteY6" fmla="*/ 1089891 h 3294981"/>
              <a:gd name="connsiteX7" fmla="*/ 452582 w 4073236"/>
              <a:gd name="connsiteY7" fmla="*/ 2050473 h 3294981"/>
              <a:gd name="connsiteX8" fmla="*/ 0 w 4073236"/>
              <a:gd name="connsiteY8" fmla="*/ 2909455 h 3294981"/>
              <a:gd name="connsiteX9" fmla="*/ 683491 w 4073236"/>
              <a:gd name="connsiteY9" fmla="*/ 3269673 h 3294981"/>
              <a:gd name="connsiteX10" fmla="*/ 895927 w 4073236"/>
              <a:gd name="connsiteY10" fmla="*/ 2567709 h 3294981"/>
              <a:gd name="connsiteX11" fmla="*/ 794327 w 4073236"/>
              <a:gd name="connsiteY11" fmla="*/ 3288146 h 3294981"/>
              <a:gd name="connsiteX12" fmla="*/ 3244735 w 4073236"/>
              <a:gd name="connsiteY12" fmla="*/ 3294981 h 3294981"/>
              <a:gd name="connsiteX13" fmla="*/ 3168073 w 4073236"/>
              <a:gd name="connsiteY13" fmla="*/ 2826328 h 3294981"/>
              <a:gd name="connsiteX14" fmla="*/ 3362036 w 4073236"/>
              <a:gd name="connsiteY14" fmla="*/ 3278909 h 3294981"/>
              <a:gd name="connsiteX0" fmla="*/ 3362036 w 4073236"/>
              <a:gd name="connsiteY0" fmla="*/ 3278909 h 3294981"/>
              <a:gd name="connsiteX1" fmla="*/ 4073236 w 4073236"/>
              <a:gd name="connsiteY1" fmla="*/ 2881746 h 3294981"/>
              <a:gd name="connsiteX2" fmla="*/ 3094182 w 4073236"/>
              <a:gd name="connsiteY2" fmla="*/ 508000 h 3294981"/>
              <a:gd name="connsiteX3" fmla="*/ 2530764 w 4073236"/>
              <a:gd name="connsiteY3" fmla="*/ 175491 h 3294981"/>
              <a:gd name="connsiteX4" fmla="*/ 1856509 w 4073236"/>
              <a:gd name="connsiteY4" fmla="*/ 0 h 3294981"/>
              <a:gd name="connsiteX5" fmla="*/ 1006764 w 4073236"/>
              <a:gd name="connsiteY5" fmla="*/ 498764 h 3294981"/>
              <a:gd name="connsiteX6" fmla="*/ 748146 w 4073236"/>
              <a:gd name="connsiteY6" fmla="*/ 1089891 h 3294981"/>
              <a:gd name="connsiteX7" fmla="*/ 452582 w 4073236"/>
              <a:gd name="connsiteY7" fmla="*/ 2050473 h 3294981"/>
              <a:gd name="connsiteX8" fmla="*/ 0 w 4073236"/>
              <a:gd name="connsiteY8" fmla="*/ 2909455 h 3294981"/>
              <a:gd name="connsiteX9" fmla="*/ 683491 w 4073236"/>
              <a:gd name="connsiteY9" fmla="*/ 3269673 h 3294981"/>
              <a:gd name="connsiteX10" fmla="*/ 895927 w 4073236"/>
              <a:gd name="connsiteY10" fmla="*/ 2567709 h 3294981"/>
              <a:gd name="connsiteX11" fmla="*/ 794327 w 4073236"/>
              <a:gd name="connsiteY11" fmla="*/ 3288146 h 3294981"/>
              <a:gd name="connsiteX12" fmla="*/ 3244735 w 4073236"/>
              <a:gd name="connsiteY12" fmla="*/ 3294981 h 3294981"/>
              <a:gd name="connsiteX13" fmla="*/ 3168073 w 4073236"/>
              <a:gd name="connsiteY13" fmla="*/ 2826328 h 3294981"/>
              <a:gd name="connsiteX14" fmla="*/ 3362036 w 4073236"/>
              <a:gd name="connsiteY14" fmla="*/ 3278909 h 3294981"/>
              <a:gd name="connsiteX0" fmla="*/ 3362036 w 4073236"/>
              <a:gd name="connsiteY0" fmla="*/ 3278909 h 3294981"/>
              <a:gd name="connsiteX1" fmla="*/ 4073236 w 4073236"/>
              <a:gd name="connsiteY1" fmla="*/ 2881746 h 3294981"/>
              <a:gd name="connsiteX2" fmla="*/ 3094182 w 4073236"/>
              <a:gd name="connsiteY2" fmla="*/ 508000 h 3294981"/>
              <a:gd name="connsiteX3" fmla="*/ 2530764 w 4073236"/>
              <a:gd name="connsiteY3" fmla="*/ 175491 h 3294981"/>
              <a:gd name="connsiteX4" fmla="*/ 1856509 w 4073236"/>
              <a:gd name="connsiteY4" fmla="*/ 0 h 3294981"/>
              <a:gd name="connsiteX5" fmla="*/ 1006764 w 4073236"/>
              <a:gd name="connsiteY5" fmla="*/ 498764 h 3294981"/>
              <a:gd name="connsiteX6" fmla="*/ 748146 w 4073236"/>
              <a:gd name="connsiteY6" fmla="*/ 1089891 h 3294981"/>
              <a:gd name="connsiteX7" fmla="*/ 452582 w 4073236"/>
              <a:gd name="connsiteY7" fmla="*/ 2050473 h 3294981"/>
              <a:gd name="connsiteX8" fmla="*/ 0 w 4073236"/>
              <a:gd name="connsiteY8" fmla="*/ 2909455 h 3294981"/>
              <a:gd name="connsiteX9" fmla="*/ 683491 w 4073236"/>
              <a:gd name="connsiteY9" fmla="*/ 3269673 h 3294981"/>
              <a:gd name="connsiteX10" fmla="*/ 895927 w 4073236"/>
              <a:gd name="connsiteY10" fmla="*/ 2567709 h 3294981"/>
              <a:gd name="connsiteX11" fmla="*/ 794327 w 4073236"/>
              <a:gd name="connsiteY11" fmla="*/ 3288146 h 3294981"/>
              <a:gd name="connsiteX12" fmla="*/ 3244735 w 4073236"/>
              <a:gd name="connsiteY12" fmla="*/ 3294981 h 3294981"/>
              <a:gd name="connsiteX13" fmla="*/ 3168073 w 4073236"/>
              <a:gd name="connsiteY13" fmla="*/ 2826328 h 3294981"/>
              <a:gd name="connsiteX14" fmla="*/ 3362036 w 4073236"/>
              <a:gd name="connsiteY14" fmla="*/ 3278909 h 3294981"/>
              <a:gd name="connsiteX0" fmla="*/ 3362036 w 4073236"/>
              <a:gd name="connsiteY0" fmla="*/ 3278909 h 3294981"/>
              <a:gd name="connsiteX1" fmla="*/ 4073236 w 4073236"/>
              <a:gd name="connsiteY1" fmla="*/ 2881746 h 3294981"/>
              <a:gd name="connsiteX2" fmla="*/ 3094182 w 4073236"/>
              <a:gd name="connsiteY2" fmla="*/ 508000 h 3294981"/>
              <a:gd name="connsiteX3" fmla="*/ 2530764 w 4073236"/>
              <a:gd name="connsiteY3" fmla="*/ 175491 h 3294981"/>
              <a:gd name="connsiteX4" fmla="*/ 1856509 w 4073236"/>
              <a:gd name="connsiteY4" fmla="*/ 0 h 3294981"/>
              <a:gd name="connsiteX5" fmla="*/ 1006764 w 4073236"/>
              <a:gd name="connsiteY5" fmla="*/ 498764 h 3294981"/>
              <a:gd name="connsiteX6" fmla="*/ 748146 w 4073236"/>
              <a:gd name="connsiteY6" fmla="*/ 1089891 h 3294981"/>
              <a:gd name="connsiteX7" fmla="*/ 452582 w 4073236"/>
              <a:gd name="connsiteY7" fmla="*/ 2050473 h 3294981"/>
              <a:gd name="connsiteX8" fmla="*/ 0 w 4073236"/>
              <a:gd name="connsiteY8" fmla="*/ 2909455 h 3294981"/>
              <a:gd name="connsiteX9" fmla="*/ 683491 w 4073236"/>
              <a:gd name="connsiteY9" fmla="*/ 3269673 h 3294981"/>
              <a:gd name="connsiteX10" fmla="*/ 895927 w 4073236"/>
              <a:gd name="connsiteY10" fmla="*/ 2567709 h 3294981"/>
              <a:gd name="connsiteX11" fmla="*/ 794327 w 4073236"/>
              <a:gd name="connsiteY11" fmla="*/ 3288146 h 3294981"/>
              <a:gd name="connsiteX12" fmla="*/ 3244735 w 4073236"/>
              <a:gd name="connsiteY12" fmla="*/ 3294981 h 3294981"/>
              <a:gd name="connsiteX13" fmla="*/ 3168073 w 4073236"/>
              <a:gd name="connsiteY13" fmla="*/ 2826328 h 3294981"/>
              <a:gd name="connsiteX14" fmla="*/ 3362036 w 4073236"/>
              <a:gd name="connsiteY14" fmla="*/ 3278909 h 3294981"/>
              <a:gd name="connsiteX0" fmla="*/ 3362036 w 4073236"/>
              <a:gd name="connsiteY0" fmla="*/ 3278909 h 3294981"/>
              <a:gd name="connsiteX1" fmla="*/ 4073236 w 4073236"/>
              <a:gd name="connsiteY1" fmla="*/ 2881746 h 3294981"/>
              <a:gd name="connsiteX2" fmla="*/ 3094182 w 4073236"/>
              <a:gd name="connsiteY2" fmla="*/ 508000 h 3294981"/>
              <a:gd name="connsiteX3" fmla="*/ 2530764 w 4073236"/>
              <a:gd name="connsiteY3" fmla="*/ 175491 h 3294981"/>
              <a:gd name="connsiteX4" fmla="*/ 1856509 w 4073236"/>
              <a:gd name="connsiteY4" fmla="*/ 0 h 3294981"/>
              <a:gd name="connsiteX5" fmla="*/ 1006764 w 4073236"/>
              <a:gd name="connsiteY5" fmla="*/ 498764 h 3294981"/>
              <a:gd name="connsiteX6" fmla="*/ 748146 w 4073236"/>
              <a:gd name="connsiteY6" fmla="*/ 1089891 h 3294981"/>
              <a:gd name="connsiteX7" fmla="*/ 452582 w 4073236"/>
              <a:gd name="connsiteY7" fmla="*/ 2050473 h 3294981"/>
              <a:gd name="connsiteX8" fmla="*/ 0 w 4073236"/>
              <a:gd name="connsiteY8" fmla="*/ 2909455 h 3294981"/>
              <a:gd name="connsiteX9" fmla="*/ 683491 w 4073236"/>
              <a:gd name="connsiteY9" fmla="*/ 3269673 h 3294981"/>
              <a:gd name="connsiteX10" fmla="*/ 895927 w 4073236"/>
              <a:gd name="connsiteY10" fmla="*/ 2567709 h 3294981"/>
              <a:gd name="connsiteX11" fmla="*/ 794327 w 4073236"/>
              <a:gd name="connsiteY11" fmla="*/ 3288146 h 3294981"/>
              <a:gd name="connsiteX12" fmla="*/ 3244735 w 4073236"/>
              <a:gd name="connsiteY12" fmla="*/ 3294981 h 3294981"/>
              <a:gd name="connsiteX13" fmla="*/ 3168073 w 4073236"/>
              <a:gd name="connsiteY13" fmla="*/ 2826328 h 3294981"/>
              <a:gd name="connsiteX14" fmla="*/ 3362036 w 4073236"/>
              <a:gd name="connsiteY14" fmla="*/ 3278909 h 3294981"/>
              <a:gd name="connsiteX0" fmla="*/ 3362036 w 4073236"/>
              <a:gd name="connsiteY0" fmla="*/ 3278909 h 3294981"/>
              <a:gd name="connsiteX1" fmla="*/ 4073236 w 4073236"/>
              <a:gd name="connsiteY1" fmla="*/ 2881746 h 3294981"/>
              <a:gd name="connsiteX2" fmla="*/ 3094182 w 4073236"/>
              <a:gd name="connsiteY2" fmla="*/ 508000 h 3294981"/>
              <a:gd name="connsiteX3" fmla="*/ 2530764 w 4073236"/>
              <a:gd name="connsiteY3" fmla="*/ 175491 h 3294981"/>
              <a:gd name="connsiteX4" fmla="*/ 1856509 w 4073236"/>
              <a:gd name="connsiteY4" fmla="*/ 0 h 3294981"/>
              <a:gd name="connsiteX5" fmla="*/ 1006764 w 4073236"/>
              <a:gd name="connsiteY5" fmla="*/ 498764 h 3294981"/>
              <a:gd name="connsiteX6" fmla="*/ 748146 w 4073236"/>
              <a:gd name="connsiteY6" fmla="*/ 1089891 h 3294981"/>
              <a:gd name="connsiteX7" fmla="*/ 452582 w 4073236"/>
              <a:gd name="connsiteY7" fmla="*/ 2050473 h 3294981"/>
              <a:gd name="connsiteX8" fmla="*/ 0 w 4073236"/>
              <a:gd name="connsiteY8" fmla="*/ 2909455 h 3294981"/>
              <a:gd name="connsiteX9" fmla="*/ 683491 w 4073236"/>
              <a:gd name="connsiteY9" fmla="*/ 3269673 h 3294981"/>
              <a:gd name="connsiteX10" fmla="*/ 895927 w 4073236"/>
              <a:gd name="connsiteY10" fmla="*/ 2567709 h 3294981"/>
              <a:gd name="connsiteX11" fmla="*/ 794327 w 4073236"/>
              <a:gd name="connsiteY11" fmla="*/ 3288146 h 3294981"/>
              <a:gd name="connsiteX12" fmla="*/ 3244735 w 4073236"/>
              <a:gd name="connsiteY12" fmla="*/ 3294981 h 3294981"/>
              <a:gd name="connsiteX13" fmla="*/ 3168073 w 4073236"/>
              <a:gd name="connsiteY13" fmla="*/ 2826328 h 3294981"/>
              <a:gd name="connsiteX14" fmla="*/ 3362036 w 4073236"/>
              <a:gd name="connsiteY14" fmla="*/ 3278909 h 3294981"/>
              <a:gd name="connsiteX0" fmla="*/ 3362036 w 4073236"/>
              <a:gd name="connsiteY0" fmla="*/ 3103429 h 3119501"/>
              <a:gd name="connsiteX1" fmla="*/ 4073236 w 4073236"/>
              <a:gd name="connsiteY1" fmla="*/ 2706266 h 3119501"/>
              <a:gd name="connsiteX2" fmla="*/ 3094182 w 4073236"/>
              <a:gd name="connsiteY2" fmla="*/ 332520 h 3119501"/>
              <a:gd name="connsiteX3" fmla="*/ 2530764 w 4073236"/>
              <a:gd name="connsiteY3" fmla="*/ 11 h 3119501"/>
              <a:gd name="connsiteX4" fmla="*/ 1006764 w 4073236"/>
              <a:gd name="connsiteY4" fmla="*/ 323284 h 3119501"/>
              <a:gd name="connsiteX5" fmla="*/ 748146 w 4073236"/>
              <a:gd name="connsiteY5" fmla="*/ 914411 h 3119501"/>
              <a:gd name="connsiteX6" fmla="*/ 452582 w 4073236"/>
              <a:gd name="connsiteY6" fmla="*/ 1874993 h 3119501"/>
              <a:gd name="connsiteX7" fmla="*/ 0 w 4073236"/>
              <a:gd name="connsiteY7" fmla="*/ 2733975 h 3119501"/>
              <a:gd name="connsiteX8" fmla="*/ 683491 w 4073236"/>
              <a:gd name="connsiteY8" fmla="*/ 3094193 h 3119501"/>
              <a:gd name="connsiteX9" fmla="*/ 895927 w 4073236"/>
              <a:gd name="connsiteY9" fmla="*/ 2392229 h 3119501"/>
              <a:gd name="connsiteX10" fmla="*/ 794327 w 4073236"/>
              <a:gd name="connsiteY10" fmla="*/ 3112666 h 3119501"/>
              <a:gd name="connsiteX11" fmla="*/ 3244735 w 4073236"/>
              <a:gd name="connsiteY11" fmla="*/ 3119501 h 3119501"/>
              <a:gd name="connsiteX12" fmla="*/ 3168073 w 4073236"/>
              <a:gd name="connsiteY12" fmla="*/ 2650848 h 3119501"/>
              <a:gd name="connsiteX13" fmla="*/ 3362036 w 4073236"/>
              <a:gd name="connsiteY13" fmla="*/ 3103429 h 3119501"/>
              <a:gd name="connsiteX0" fmla="*/ 3362036 w 4073236"/>
              <a:gd name="connsiteY0" fmla="*/ 3103418 h 3119490"/>
              <a:gd name="connsiteX1" fmla="*/ 4073236 w 4073236"/>
              <a:gd name="connsiteY1" fmla="*/ 2706255 h 3119490"/>
              <a:gd name="connsiteX2" fmla="*/ 3094182 w 4073236"/>
              <a:gd name="connsiteY2" fmla="*/ 332509 h 3119490"/>
              <a:gd name="connsiteX3" fmla="*/ 2530764 w 4073236"/>
              <a:gd name="connsiteY3" fmla="*/ 0 h 3119490"/>
              <a:gd name="connsiteX4" fmla="*/ 748146 w 4073236"/>
              <a:gd name="connsiteY4" fmla="*/ 914400 h 3119490"/>
              <a:gd name="connsiteX5" fmla="*/ 452582 w 4073236"/>
              <a:gd name="connsiteY5" fmla="*/ 1874982 h 3119490"/>
              <a:gd name="connsiteX6" fmla="*/ 0 w 4073236"/>
              <a:gd name="connsiteY6" fmla="*/ 2733964 h 3119490"/>
              <a:gd name="connsiteX7" fmla="*/ 683491 w 4073236"/>
              <a:gd name="connsiteY7" fmla="*/ 3094182 h 3119490"/>
              <a:gd name="connsiteX8" fmla="*/ 895927 w 4073236"/>
              <a:gd name="connsiteY8" fmla="*/ 2392218 h 3119490"/>
              <a:gd name="connsiteX9" fmla="*/ 794327 w 4073236"/>
              <a:gd name="connsiteY9" fmla="*/ 3112655 h 3119490"/>
              <a:gd name="connsiteX10" fmla="*/ 3244735 w 4073236"/>
              <a:gd name="connsiteY10" fmla="*/ 3119490 h 3119490"/>
              <a:gd name="connsiteX11" fmla="*/ 3168073 w 4073236"/>
              <a:gd name="connsiteY11" fmla="*/ 2650837 h 3119490"/>
              <a:gd name="connsiteX12" fmla="*/ 3362036 w 4073236"/>
              <a:gd name="connsiteY12" fmla="*/ 3103418 h 3119490"/>
              <a:gd name="connsiteX0" fmla="*/ 3362036 w 4073236"/>
              <a:gd name="connsiteY0" fmla="*/ 3103418 h 3119490"/>
              <a:gd name="connsiteX1" fmla="*/ 4073236 w 4073236"/>
              <a:gd name="connsiteY1" fmla="*/ 2706255 h 3119490"/>
              <a:gd name="connsiteX2" fmla="*/ 3094182 w 4073236"/>
              <a:gd name="connsiteY2" fmla="*/ 332509 h 3119490"/>
              <a:gd name="connsiteX3" fmla="*/ 2530764 w 4073236"/>
              <a:gd name="connsiteY3" fmla="*/ 0 h 3119490"/>
              <a:gd name="connsiteX4" fmla="*/ 784722 w 4073236"/>
              <a:gd name="connsiteY4" fmla="*/ 914400 h 3119490"/>
              <a:gd name="connsiteX5" fmla="*/ 452582 w 4073236"/>
              <a:gd name="connsiteY5" fmla="*/ 1874982 h 3119490"/>
              <a:gd name="connsiteX6" fmla="*/ 0 w 4073236"/>
              <a:gd name="connsiteY6" fmla="*/ 2733964 h 3119490"/>
              <a:gd name="connsiteX7" fmla="*/ 683491 w 4073236"/>
              <a:gd name="connsiteY7" fmla="*/ 3094182 h 3119490"/>
              <a:gd name="connsiteX8" fmla="*/ 895927 w 4073236"/>
              <a:gd name="connsiteY8" fmla="*/ 2392218 h 3119490"/>
              <a:gd name="connsiteX9" fmla="*/ 794327 w 4073236"/>
              <a:gd name="connsiteY9" fmla="*/ 3112655 h 3119490"/>
              <a:gd name="connsiteX10" fmla="*/ 3244735 w 4073236"/>
              <a:gd name="connsiteY10" fmla="*/ 3119490 h 3119490"/>
              <a:gd name="connsiteX11" fmla="*/ 3168073 w 4073236"/>
              <a:gd name="connsiteY11" fmla="*/ 2650837 h 3119490"/>
              <a:gd name="connsiteX12" fmla="*/ 3362036 w 4073236"/>
              <a:gd name="connsiteY12" fmla="*/ 3103418 h 3119490"/>
              <a:gd name="connsiteX0" fmla="*/ 3362036 w 4073236"/>
              <a:gd name="connsiteY0" fmla="*/ 3103418 h 3119490"/>
              <a:gd name="connsiteX1" fmla="*/ 4073236 w 4073236"/>
              <a:gd name="connsiteY1" fmla="*/ 2706255 h 3119490"/>
              <a:gd name="connsiteX2" fmla="*/ 3094182 w 4073236"/>
              <a:gd name="connsiteY2" fmla="*/ 332509 h 3119490"/>
              <a:gd name="connsiteX3" fmla="*/ 2530764 w 4073236"/>
              <a:gd name="connsiteY3" fmla="*/ 0 h 3119490"/>
              <a:gd name="connsiteX4" fmla="*/ 784722 w 4073236"/>
              <a:gd name="connsiteY4" fmla="*/ 914400 h 3119490"/>
              <a:gd name="connsiteX5" fmla="*/ 452582 w 4073236"/>
              <a:gd name="connsiteY5" fmla="*/ 1874982 h 3119490"/>
              <a:gd name="connsiteX6" fmla="*/ 0 w 4073236"/>
              <a:gd name="connsiteY6" fmla="*/ 2733964 h 3119490"/>
              <a:gd name="connsiteX7" fmla="*/ 683491 w 4073236"/>
              <a:gd name="connsiteY7" fmla="*/ 3094182 h 3119490"/>
              <a:gd name="connsiteX8" fmla="*/ 895927 w 4073236"/>
              <a:gd name="connsiteY8" fmla="*/ 2392218 h 3119490"/>
              <a:gd name="connsiteX9" fmla="*/ 794327 w 4073236"/>
              <a:gd name="connsiteY9" fmla="*/ 3112655 h 3119490"/>
              <a:gd name="connsiteX10" fmla="*/ 3244735 w 4073236"/>
              <a:gd name="connsiteY10" fmla="*/ 3119490 h 3119490"/>
              <a:gd name="connsiteX11" fmla="*/ 3168073 w 4073236"/>
              <a:gd name="connsiteY11" fmla="*/ 2650837 h 3119490"/>
              <a:gd name="connsiteX12" fmla="*/ 3362036 w 4073236"/>
              <a:gd name="connsiteY12" fmla="*/ 3103418 h 3119490"/>
              <a:gd name="connsiteX0" fmla="*/ 3362036 w 4073236"/>
              <a:gd name="connsiteY0" fmla="*/ 3263206 h 3279278"/>
              <a:gd name="connsiteX1" fmla="*/ 4073236 w 4073236"/>
              <a:gd name="connsiteY1" fmla="*/ 2866043 h 3279278"/>
              <a:gd name="connsiteX2" fmla="*/ 3094182 w 4073236"/>
              <a:gd name="connsiteY2" fmla="*/ 492297 h 3279278"/>
              <a:gd name="connsiteX3" fmla="*/ 2530764 w 4073236"/>
              <a:gd name="connsiteY3" fmla="*/ 159788 h 3279278"/>
              <a:gd name="connsiteX4" fmla="*/ 784722 w 4073236"/>
              <a:gd name="connsiteY4" fmla="*/ 1074188 h 3279278"/>
              <a:gd name="connsiteX5" fmla="*/ 452582 w 4073236"/>
              <a:gd name="connsiteY5" fmla="*/ 2034770 h 3279278"/>
              <a:gd name="connsiteX6" fmla="*/ 0 w 4073236"/>
              <a:gd name="connsiteY6" fmla="*/ 2893752 h 3279278"/>
              <a:gd name="connsiteX7" fmla="*/ 683491 w 4073236"/>
              <a:gd name="connsiteY7" fmla="*/ 3253970 h 3279278"/>
              <a:gd name="connsiteX8" fmla="*/ 895927 w 4073236"/>
              <a:gd name="connsiteY8" fmla="*/ 2552006 h 3279278"/>
              <a:gd name="connsiteX9" fmla="*/ 794327 w 4073236"/>
              <a:gd name="connsiteY9" fmla="*/ 3272443 h 3279278"/>
              <a:gd name="connsiteX10" fmla="*/ 3244735 w 4073236"/>
              <a:gd name="connsiteY10" fmla="*/ 3279278 h 3279278"/>
              <a:gd name="connsiteX11" fmla="*/ 3168073 w 4073236"/>
              <a:gd name="connsiteY11" fmla="*/ 2810625 h 3279278"/>
              <a:gd name="connsiteX12" fmla="*/ 3362036 w 4073236"/>
              <a:gd name="connsiteY12" fmla="*/ 3263206 h 3279278"/>
              <a:gd name="connsiteX0" fmla="*/ 3362036 w 4073236"/>
              <a:gd name="connsiteY0" fmla="*/ 3263206 h 3279278"/>
              <a:gd name="connsiteX1" fmla="*/ 4073236 w 4073236"/>
              <a:gd name="connsiteY1" fmla="*/ 2866043 h 3279278"/>
              <a:gd name="connsiteX2" fmla="*/ 3094182 w 4073236"/>
              <a:gd name="connsiteY2" fmla="*/ 492297 h 3279278"/>
              <a:gd name="connsiteX3" fmla="*/ 2530764 w 4073236"/>
              <a:gd name="connsiteY3" fmla="*/ 159788 h 3279278"/>
              <a:gd name="connsiteX4" fmla="*/ 784722 w 4073236"/>
              <a:gd name="connsiteY4" fmla="*/ 1074188 h 3279278"/>
              <a:gd name="connsiteX5" fmla="*/ 0 w 4073236"/>
              <a:gd name="connsiteY5" fmla="*/ 2893752 h 3279278"/>
              <a:gd name="connsiteX6" fmla="*/ 683491 w 4073236"/>
              <a:gd name="connsiteY6" fmla="*/ 3253970 h 3279278"/>
              <a:gd name="connsiteX7" fmla="*/ 895927 w 4073236"/>
              <a:gd name="connsiteY7" fmla="*/ 2552006 h 3279278"/>
              <a:gd name="connsiteX8" fmla="*/ 794327 w 4073236"/>
              <a:gd name="connsiteY8" fmla="*/ 3272443 h 3279278"/>
              <a:gd name="connsiteX9" fmla="*/ 3244735 w 4073236"/>
              <a:gd name="connsiteY9" fmla="*/ 3279278 h 3279278"/>
              <a:gd name="connsiteX10" fmla="*/ 3168073 w 4073236"/>
              <a:gd name="connsiteY10" fmla="*/ 2810625 h 3279278"/>
              <a:gd name="connsiteX11" fmla="*/ 3362036 w 4073236"/>
              <a:gd name="connsiteY11" fmla="*/ 3263206 h 3279278"/>
              <a:gd name="connsiteX0" fmla="*/ 3362036 w 4073236"/>
              <a:gd name="connsiteY0" fmla="*/ 3263206 h 3279278"/>
              <a:gd name="connsiteX1" fmla="*/ 4073236 w 4073236"/>
              <a:gd name="connsiteY1" fmla="*/ 2866043 h 3279278"/>
              <a:gd name="connsiteX2" fmla="*/ 3094182 w 4073236"/>
              <a:gd name="connsiteY2" fmla="*/ 492297 h 3279278"/>
              <a:gd name="connsiteX3" fmla="*/ 2530764 w 4073236"/>
              <a:gd name="connsiteY3" fmla="*/ 159788 h 3279278"/>
              <a:gd name="connsiteX4" fmla="*/ 784722 w 4073236"/>
              <a:gd name="connsiteY4" fmla="*/ 1074188 h 3279278"/>
              <a:gd name="connsiteX5" fmla="*/ 0 w 4073236"/>
              <a:gd name="connsiteY5" fmla="*/ 2893752 h 3279278"/>
              <a:gd name="connsiteX6" fmla="*/ 683491 w 4073236"/>
              <a:gd name="connsiteY6" fmla="*/ 3253970 h 3279278"/>
              <a:gd name="connsiteX7" fmla="*/ 895927 w 4073236"/>
              <a:gd name="connsiteY7" fmla="*/ 2552006 h 3279278"/>
              <a:gd name="connsiteX8" fmla="*/ 794327 w 4073236"/>
              <a:gd name="connsiteY8" fmla="*/ 3272443 h 3279278"/>
              <a:gd name="connsiteX9" fmla="*/ 3244735 w 4073236"/>
              <a:gd name="connsiteY9" fmla="*/ 3279278 h 3279278"/>
              <a:gd name="connsiteX10" fmla="*/ 3168073 w 4073236"/>
              <a:gd name="connsiteY10" fmla="*/ 2810625 h 3279278"/>
              <a:gd name="connsiteX11" fmla="*/ 3362036 w 4073236"/>
              <a:gd name="connsiteY11" fmla="*/ 3263206 h 3279278"/>
              <a:gd name="connsiteX0" fmla="*/ 3362036 w 4073236"/>
              <a:gd name="connsiteY0" fmla="*/ 3263206 h 3279278"/>
              <a:gd name="connsiteX1" fmla="*/ 4073236 w 4073236"/>
              <a:gd name="connsiteY1" fmla="*/ 2866043 h 3279278"/>
              <a:gd name="connsiteX2" fmla="*/ 3094182 w 4073236"/>
              <a:gd name="connsiteY2" fmla="*/ 492297 h 3279278"/>
              <a:gd name="connsiteX3" fmla="*/ 2530764 w 4073236"/>
              <a:gd name="connsiteY3" fmla="*/ 159788 h 3279278"/>
              <a:gd name="connsiteX4" fmla="*/ 784722 w 4073236"/>
              <a:gd name="connsiteY4" fmla="*/ 1074188 h 3279278"/>
              <a:gd name="connsiteX5" fmla="*/ 0 w 4073236"/>
              <a:gd name="connsiteY5" fmla="*/ 2893752 h 3279278"/>
              <a:gd name="connsiteX6" fmla="*/ 683491 w 4073236"/>
              <a:gd name="connsiteY6" fmla="*/ 3253970 h 3279278"/>
              <a:gd name="connsiteX7" fmla="*/ 895927 w 4073236"/>
              <a:gd name="connsiteY7" fmla="*/ 2552006 h 3279278"/>
              <a:gd name="connsiteX8" fmla="*/ 794327 w 4073236"/>
              <a:gd name="connsiteY8" fmla="*/ 3272443 h 3279278"/>
              <a:gd name="connsiteX9" fmla="*/ 3244735 w 4073236"/>
              <a:gd name="connsiteY9" fmla="*/ 3279278 h 3279278"/>
              <a:gd name="connsiteX10" fmla="*/ 3168073 w 4073236"/>
              <a:gd name="connsiteY10" fmla="*/ 2810625 h 3279278"/>
              <a:gd name="connsiteX11" fmla="*/ 3362036 w 4073236"/>
              <a:gd name="connsiteY11" fmla="*/ 3263206 h 3279278"/>
              <a:gd name="connsiteX0" fmla="*/ 3362036 w 4073236"/>
              <a:gd name="connsiteY0" fmla="*/ 3263206 h 3279278"/>
              <a:gd name="connsiteX1" fmla="*/ 4073236 w 4073236"/>
              <a:gd name="connsiteY1" fmla="*/ 2866043 h 3279278"/>
              <a:gd name="connsiteX2" fmla="*/ 3094182 w 4073236"/>
              <a:gd name="connsiteY2" fmla="*/ 492297 h 3279278"/>
              <a:gd name="connsiteX3" fmla="*/ 2530764 w 4073236"/>
              <a:gd name="connsiteY3" fmla="*/ 159788 h 3279278"/>
              <a:gd name="connsiteX4" fmla="*/ 784722 w 4073236"/>
              <a:gd name="connsiteY4" fmla="*/ 1074188 h 3279278"/>
              <a:gd name="connsiteX5" fmla="*/ 0 w 4073236"/>
              <a:gd name="connsiteY5" fmla="*/ 2893752 h 3279278"/>
              <a:gd name="connsiteX6" fmla="*/ 683491 w 4073236"/>
              <a:gd name="connsiteY6" fmla="*/ 3253970 h 3279278"/>
              <a:gd name="connsiteX7" fmla="*/ 895927 w 4073236"/>
              <a:gd name="connsiteY7" fmla="*/ 2552006 h 3279278"/>
              <a:gd name="connsiteX8" fmla="*/ 794327 w 4073236"/>
              <a:gd name="connsiteY8" fmla="*/ 3272443 h 3279278"/>
              <a:gd name="connsiteX9" fmla="*/ 3244735 w 4073236"/>
              <a:gd name="connsiteY9" fmla="*/ 3279278 h 3279278"/>
              <a:gd name="connsiteX10" fmla="*/ 3168073 w 4073236"/>
              <a:gd name="connsiteY10" fmla="*/ 2810625 h 3279278"/>
              <a:gd name="connsiteX11" fmla="*/ 3362036 w 4073236"/>
              <a:gd name="connsiteY11" fmla="*/ 3263206 h 3279278"/>
              <a:gd name="connsiteX0" fmla="*/ 3362036 w 4073236"/>
              <a:gd name="connsiteY0" fmla="*/ 3263206 h 3284635"/>
              <a:gd name="connsiteX1" fmla="*/ 4073236 w 4073236"/>
              <a:gd name="connsiteY1" fmla="*/ 2866043 h 3284635"/>
              <a:gd name="connsiteX2" fmla="*/ 3094182 w 4073236"/>
              <a:gd name="connsiteY2" fmla="*/ 492297 h 3284635"/>
              <a:gd name="connsiteX3" fmla="*/ 2530764 w 4073236"/>
              <a:gd name="connsiteY3" fmla="*/ 159788 h 3284635"/>
              <a:gd name="connsiteX4" fmla="*/ 784722 w 4073236"/>
              <a:gd name="connsiteY4" fmla="*/ 1074188 h 3284635"/>
              <a:gd name="connsiteX5" fmla="*/ 0 w 4073236"/>
              <a:gd name="connsiteY5" fmla="*/ 2893752 h 3284635"/>
              <a:gd name="connsiteX6" fmla="*/ 683491 w 4073236"/>
              <a:gd name="connsiteY6" fmla="*/ 3253970 h 3284635"/>
              <a:gd name="connsiteX7" fmla="*/ 895927 w 4073236"/>
              <a:gd name="connsiteY7" fmla="*/ 2552006 h 3284635"/>
              <a:gd name="connsiteX8" fmla="*/ 879671 w 4073236"/>
              <a:gd name="connsiteY8" fmla="*/ 3284635 h 3284635"/>
              <a:gd name="connsiteX9" fmla="*/ 3244735 w 4073236"/>
              <a:gd name="connsiteY9" fmla="*/ 3279278 h 3284635"/>
              <a:gd name="connsiteX10" fmla="*/ 3168073 w 4073236"/>
              <a:gd name="connsiteY10" fmla="*/ 2810625 h 3284635"/>
              <a:gd name="connsiteX11" fmla="*/ 3362036 w 4073236"/>
              <a:gd name="connsiteY11" fmla="*/ 3263206 h 3284635"/>
              <a:gd name="connsiteX0" fmla="*/ 3362036 w 4073236"/>
              <a:gd name="connsiteY0" fmla="*/ 3263206 h 3284635"/>
              <a:gd name="connsiteX1" fmla="*/ 4073236 w 4073236"/>
              <a:gd name="connsiteY1" fmla="*/ 2866043 h 3284635"/>
              <a:gd name="connsiteX2" fmla="*/ 3094182 w 4073236"/>
              <a:gd name="connsiteY2" fmla="*/ 492297 h 3284635"/>
              <a:gd name="connsiteX3" fmla="*/ 2530764 w 4073236"/>
              <a:gd name="connsiteY3" fmla="*/ 159788 h 3284635"/>
              <a:gd name="connsiteX4" fmla="*/ 784722 w 4073236"/>
              <a:gd name="connsiteY4" fmla="*/ 1074188 h 3284635"/>
              <a:gd name="connsiteX5" fmla="*/ 0 w 4073236"/>
              <a:gd name="connsiteY5" fmla="*/ 2893752 h 3284635"/>
              <a:gd name="connsiteX6" fmla="*/ 726163 w 4073236"/>
              <a:gd name="connsiteY6" fmla="*/ 3260066 h 3284635"/>
              <a:gd name="connsiteX7" fmla="*/ 895927 w 4073236"/>
              <a:gd name="connsiteY7" fmla="*/ 2552006 h 3284635"/>
              <a:gd name="connsiteX8" fmla="*/ 879671 w 4073236"/>
              <a:gd name="connsiteY8" fmla="*/ 3284635 h 3284635"/>
              <a:gd name="connsiteX9" fmla="*/ 3244735 w 4073236"/>
              <a:gd name="connsiteY9" fmla="*/ 3279278 h 3284635"/>
              <a:gd name="connsiteX10" fmla="*/ 3168073 w 4073236"/>
              <a:gd name="connsiteY10" fmla="*/ 2810625 h 3284635"/>
              <a:gd name="connsiteX11" fmla="*/ 3362036 w 4073236"/>
              <a:gd name="connsiteY11" fmla="*/ 3263206 h 3284635"/>
              <a:gd name="connsiteX0" fmla="*/ 3362036 w 4073236"/>
              <a:gd name="connsiteY0" fmla="*/ 3263206 h 3279278"/>
              <a:gd name="connsiteX1" fmla="*/ 4073236 w 4073236"/>
              <a:gd name="connsiteY1" fmla="*/ 2866043 h 3279278"/>
              <a:gd name="connsiteX2" fmla="*/ 3094182 w 4073236"/>
              <a:gd name="connsiteY2" fmla="*/ 492297 h 3279278"/>
              <a:gd name="connsiteX3" fmla="*/ 2530764 w 4073236"/>
              <a:gd name="connsiteY3" fmla="*/ 159788 h 3279278"/>
              <a:gd name="connsiteX4" fmla="*/ 784722 w 4073236"/>
              <a:gd name="connsiteY4" fmla="*/ 1074188 h 3279278"/>
              <a:gd name="connsiteX5" fmla="*/ 0 w 4073236"/>
              <a:gd name="connsiteY5" fmla="*/ 2893752 h 3279278"/>
              <a:gd name="connsiteX6" fmla="*/ 726163 w 4073236"/>
              <a:gd name="connsiteY6" fmla="*/ 3260066 h 3279278"/>
              <a:gd name="connsiteX7" fmla="*/ 895927 w 4073236"/>
              <a:gd name="connsiteY7" fmla="*/ 2552006 h 3279278"/>
              <a:gd name="connsiteX8" fmla="*/ 788231 w 4073236"/>
              <a:gd name="connsiteY8" fmla="*/ 3254155 h 3279278"/>
              <a:gd name="connsiteX9" fmla="*/ 3244735 w 4073236"/>
              <a:gd name="connsiteY9" fmla="*/ 3279278 h 3279278"/>
              <a:gd name="connsiteX10" fmla="*/ 3168073 w 4073236"/>
              <a:gd name="connsiteY10" fmla="*/ 2810625 h 3279278"/>
              <a:gd name="connsiteX11" fmla="*/ 3362036 w 4073236"/>
              <a:gd name="connsiteY11" fmla="*/ 3263206 h 3279278"/>
              <a:gd name="connsiteX0" fmla="*/ 3362036 w 4073236"/>
              <a:gd name="connsiteY0" fmla="*/ 3263206 h 3387349"/>
              <a:gd name="connsiteX1" fmla="*/ 4073236 w 4073236"/>
              <a:gd name="connsiteY1" fmla="*/ 2866043 h 3387349"/>
              <a:gd name="connsiteX2" fmla="*/ 3094182 w 4073236"/>
              <a:gd name="connsiteY2" fmla="*/ 492297 h 3387349"/>
              <a:gd name="connsiteX3" fmla="*/ 2530764 w 4073236"/>
              <a:gd name="connsiteY3" fmla="*/ 159788 h 3387349"/>
              <a:gd name="connsiteX4" fmla="*/ 784722 w 4073236"/>
              <a:gd name="connsiteY4" fmla="*/ 1074188 h 3387349"/>
              <a:gd name="connsiteX5" fmla="*/ 0 w 4073236"/>
              <a:gd name="connsiteY5" fmla="*/ 2893752 h 3387349"/>
              <a:gd name="connsiteX6" fmla="*/ 726163 w 4073236"/>
              <a:gd name="connsiteY6" fmla="*/ 3260066 h 3387349"/>
              <a:gd name="connsiteX7" fmla="*/ 895927 w 4073236"/>
              <a:gd name="connsiteY7" fmla="*/ 2552006 h 3387349"/>
              <a:gd name="connsiteX8" fmla="*/ 788231 w 4073236"/>
              <a:gd name="connsiteY8" fmla="*/ 3254155 h 3387349"/>
              <a:gd name="connsiteX9" fmla="*/ 3244735 w 4073236"/>
              <a:gd name="connsiteY9" fmla="*/ 3279278 h 3387349"/>
              <a:gd name="connsiteX10" fmla="*/ 3168073 w 4073236"/>
              <a:gd name="connsiteY10" fmla="*/ 2810625 h 3387349"/>
              <a:gd name="connsiteX11" fmla="*/ 3362036 w 4073236"/>
              <a:gd name="connsiteY11" fmla="*/ 3263206 h 3387349"/>
              <a:gd name="connsiteX0" fmla="*/ 3362036 w 4073236"/>
              <a:gd name="connsiteY0" fmla="*/ 3263206 h 3443401"/>
              <a:gd name="connsiteX1" fmla="*/ 4073236 w 4073236"/>
              <a:gd name="connsiteY1" fmla="*/ 2866043 h 3443401"/>
              <a:gd name="connsiteX2" fmla="*/ 3094182 w 4073236"/>
              <a:gd name="connsiteY2" fmla="*/ 492297 h 3443401"/>
              <a:gd name="connsiteX3" fmla="*/ 2530764 w 4073236"/>
              <a:gd name="connsiteY3" fmla="*/ 159788 h 3443401"/>
              <a:gd name="connsiteX4" fmla="*/ 784722 w 4073236"/>
              <a:gd name="connsiteY4" fmla="*/ 1074188 h 3443401"/>
              <a:gd name="connsiteX5" fmla="*/ 0 w 4073236"/>
              <a:gd name="connsiteY5" fmla="*/ 2893752 h 3443401"/>
              <a:gd name="connsiteX6" fmla="*/ 726163 w 4073236"/>
              <a:gd name="connsiteY6" fmla="*/ 3260066 h 3443401"/>
              <a:gd name="connsiteX7" fmla="*/ 895927 w 4073236"/>
              <a:gd name="connsiteY7" fmla="*/ 2552006 h 3443401"/>
              <a:gd name="connsiteX8" fmla="*/ 788231 w 4073236"/>
              <a:gd name="connsiteY8" fmla="*/ 3254155 h 3443401"/>
              <a:gd name="connsiteX9" fmla="*/ 3244735 w 4073236"/>
              <a:gd name="connsiteY9" fmla="*/ 3279278 h 3443401"/>
              <a:gd name="connsiteX10" fmla="*/ 3168073 w 4073236"/>
              <a:gd name="connsiteY10" fmla="*/ 2810625 h 3443401"/>
              <a:gd name="connsiteX11" fmla="*/ 3362036 w 4073236"/>
              <a:gd name="connsiteY11" fmla="*/ 3263206 h 3443401"/>
              <a:gd name="connsiteX0" fmla="*/ 3362036 w 4073236"/>
              <a:gd name="connsiteY0" fmla="*/ 3263206 h 3443401"/>
              <a:gd name="connsiteX1" fmla="*/ 4073236 w 4073236"/>
              <a:gd name="connsiteY1" fmla="*/ 2866043 h 3443401"/>
              <a:gd name="connsiteX2" fmla="*/ 3094182 w 4073236"/>
              <a:gd name="connsiteY2" fmla="*/ 492297 h 3443401"/>
              <a:gd name="connsiteX3" fmla="*/ 2530764 w 4073236"/>
              <a:gd name="connsiteY3" fmla="*/ 159788 h 3443401"/>
              <a:gd name="connsiteX4" fmla="*/ 784722 w 4073236"/>
              <a:gd name="connsiteY4" fmla="*/ 1074188 h 3443401"/>
              <a:gd name="connsiteX5" fmla="*/ 0 w 4073236"/>
              <a:gd name="connsiteY5" fmla="*/ 2893752 h 3443401"/>
              <a:gd name="connsiteX6" fmla="*/ 726163 w 4073236"/>
              <a:gd name="connsiteY6" fmla="*/ 3260066 h 3443401"/>
              <a:gd name="connsiteX7" fmla="*/ 895927 w 4073236"/>
              <a:gd name="connsiteY7" fmla="*/ 2552006 h 3443401"/>
              <a:gd name="connsiteX8" fmla="*/ 788231 w 4073236"/>
              <a:gd name="connsiteY8" fmla="*/ 3254155 h 3443401"/>
              <a:gd name="connsiteX9" fmla="*/ 3244735 w 4073236"/>
              <a:gd name="connsiteY9" fmla="*/ 3279278 h 3443401"/>
              <a:gd name="connsiteX10" fmla="*/ 3168073 w 4073236"/>
              <a:gd name="connsiteY10" fmla="*/ 2810625 h 3443401"/>
              <a:gd name="connsiteX11" fmla="*/ 3362036 w 4073236"/>
              <a:gd name="connsiteY11" fmla="*/ 3263206 h 3443401"/>
              <a:gd name="connsiteX0" fmla="*/ 3362036 w 4073236"/>
              <a:gd name="connsiteY0" fmla="*/ 3255586 h 3443401"/>
              <a:gd name="connsiteX1" fmla="*/ 4073236 w 4073236"/>
              <a:gd name="connsiteY1" fmla="*/ 2866043 h 3443401"/>
              <a:gd name="connsiteX2" fmla="*/ 3094182 w 4073236"/>
              <a:gd name="connsiteY2" fmla="*/ 492297 h 3443401"/>
              <a:gd name="connsiteX3" fmla="*/ 2530764 w 4073236"/>
              <a:gd name="connsiteY3" fmla="*/ 159788 h 3443401"/>
              <a:gd name="connsiteX4" fmla="*/ 784722 w 4073236"/>
              <a:gd name="connsiteY4" fmla="*/ 1074188 h 3443401"/>
              <a:gd name="connsiteX5" fmla="*/ 0 w 4073236"/>
              <a:gd name="connsiteY5" fmla="*/ 2893752 h 3443401"/>
              <a:gd name="connsiteX6" fmla="*/ 726163 w 4073236"/>
              <a:gd name="connsiteY6" fmla="*/ 3260066 h 3443401"/>
              <a:gd name="connsiteX7" fmla="*/ 895927 w 4073236"/>
              <a:gd name="connsiteY7" fmla="*/ 2552006 h 3443401"/>
              <a:gd name="connsiteX8" fmla="*/ 788231 w 4073236"/>
              <a:gd name="connsiteY8" fmla="*/ 3254155 h 3443401"/>
              <a:gd name="connsiteX9" fmla="*/ 3244735 w 4073236"/>
              <a:gd name="connsiteY9" fmla="*/ 3279278 h 3443401"/>
              <a:gd name="connsiteX10" fmla="*/ 3168073 w 4073236"/>
              <a:gd name="connsiteY10" fmla="*/ 2810625 h 3443401"/>
              <a:gd name="connsiteX11" fmla="*/ 3362036 w 4073236"/>
              <a:gd name="connsiteY11" fmla="*/ 3255586 h 3443401"/>
              <a:gd name="connsiteX0" fmla="*/ 3362036 w 4073236"/>
              <a:gd name="connsiteY0" fmla="*/ 3255586 h 3443401"/>
              <a:gd name="connsiteX1" fmla="*/ 4073236 w 4073236"/>
              <a:gd name="connsiteY1" fmla="*/ 2866043 h 3443401"/>
              <a:gd name="connsiteX2" fmla="*/ 3094182 w 4073236"/>
              <a:gd name="connsiteY2" fmla="*/ 492297 h 3443401"/>
              <a:gd name="connsiteX3" fmla="*/ 2530764 w 4073236"/>
              <a:gd name="connsiteY3" fmla="*/ 159788 h 3443401"/>
              <a:gd name="connsiteX4" fmla="*/ 784722 w 4073236"/>
              <a:gd name="connsiteY4" fmla="*/ 1074188 h 3443401"/>
              <a:gd name="connsiteX5" fmla="*/ 0 w 4073236"/>
              <a:gd name="connsiteY5" fmla="*/ 2893752 h 3443401"/>
              <a:gd name="connsiteX6" fmla="*/ 726163 w 4073236"/>
              <a:gd name="connsiteY6" fmla="*/ 3260066 h 3443401"/>
              <a:gd name="connsiteX7" fmla="*/ 895927 w 4073236"/>
              <a:gd name="connsiteY7" fmla="*/ 2552006 h 3443401"/>
              <a:gd name="connsiteX8" fmla="*/ 788231 w 4073236"/>
              <a:gd name="connsiteY8" fmla="*/ 3254155 h 3443401"/>
              <a:gd name="connsiteX9" fmla="*/ 3244735 w 4073236"/>
              <a:gd name="connsiteY9" fmla="*/ 3279278 h 3443401"/>
              <a:gd name="connsiteX10" fmla="*/ 3168073 w 4073236"/>
              <a:gd name="connsiteY10" fmla="*/ 2810625 h 3443401"/>
              <a:gd name="connsiteX11" fmla="*/ 3362036 w 4073236"/>
              <a:gd name="connsiteY11" fmla="*/ 3255586 h 3443401"/>
              <a:gd name="connsiteX0" fmla="*/ 3362036 w 4073236"/>
              <a:gd name="connsiteY0" fmla="*/ 3255586 h 3457098"/>
              <a:gd name="connsiteX1" fmla="*/ 4073236 w 4073236"/>
              <a:gd name="connsiteY1" fmla="*/ 2866043 h 3457098"/>
              <a:gd name="connsiteX2" fmla="*/ 3094182 w 4073236"/>
              <a:gd name="connsiteY2" fmla="*/ 492297 h 3457098"/>
              <a:gd name="connsiteX3" fmla="*/ 2530764 w 4073236"/>
              <a:gd name="connsiteY3" fmla="*/ 159788 h 3457098"/>
              <a:gd name="connsiteX4" fmla="*/ 784722 w 4073236"/>
              <a:gd name="connsiteY4" fmla="*/ 1074188 h 3457098"/>
              <a:gd name="connsiteX5" fmla="*/ 0 w 4073236"/>
              <a:gd name="connsiteY5" fmla="*/ 2893752 h 3457098"/>
              <a:gd name="connsiteX6" fmla="*/ 726163 w 4073236"/>
              <a:gd name="connsiteY6" fmla="*/ 3260066 h 3457098"/>
              <a:gd name="connsiteX7" fmla="*/ 895927 w 4073236"/>
              <a:gd name="connsiteY7" fmla="*/ 2552006 h 3457098"/>
              <a:gd name="connsiteX8" fmla="*/ 788231 w 4073236"/>
              <a:gd name="connsiteY8" fmla="*/ 3254155 h 3457098"/>
              <a:gd name="connsiteX9" fmla="*/ 3244735 w 4073236"/>
              <a:gd name="connsiteY9" fmla="*/ 3279278 h 3457098"/>
              <a:gd name="connsiteX10" fmla="*/ 3168073 w 4073236"/>
              <a:gd name="connsiteY10" fmla="*/ 2810625 h 3457098"/>
              <a:gd name="connsiteX11" fmla="*/ 3362036 w 4073236"/>
              <a:gd name="connsiteY11" fmla="*/ 3255586 h 3457098"/>
              <a:gd name="connsiteX0" fmla="*/ 3362036 w 4073236"/>
              <a:gd name="connsiteY0" fmla="*/ 3255586 h 3471340"/>
              <a:gd name="connsiteX1" fmla="*/ 4073236 w 4073236"/>
              <a:gd name="connsiteY1" fmla="*/ 2866043 h 3471340"/>
              <a:gd name="connsiteX2" fmla="*/ 3094182 w 4073236"/>
              <a:gd name="connsiteY2" fmla="*/ 492297 h 3471340"/>
              <a:gd name="connsiteX3" fmla="*/ 2530764 w 4073236"/>
              <a:gd name="connsiteY3" fmla="*/ 159788 h 3471340"/>
              <a:gd name="connsiteX4" fmla="*/ 784722 w 4073236"/>
              <a:gd name="connsiteY4" fmla="*/ 1074188 h 3471340"/>
              <a:gd name="connsiteX5" fmla="*/ 0 w 4073236"/>
              <a:gd name="connsiteY5" fmla="*/ 2893752 h 3471340"/>
              <a:gd name="connsiteX6" fmla="*/ 726163 w 4073236"/>
              <a:gd name="connsiteY6" fmla="*/ 3260066 h 3471340"/>
              <a:gd name="connsiteX7" fmla="*/ 895927 w 4073236"/>
              <a:gd name="connsiteY7" fmla="*/ 2552006 h 3471340"/>
              <a:gd name="connsiteX8" fmla="*/ 788231 w 4073236"/>
              <a:gd name="connsiteY8" fmla="*/ 3280825 h 3471340"/>
              <a:gd name="connsiteX9" fmla="*/ 3244735 w 4073236"/>
              <a:gd name="connsiteY9" fmla="*/ 3279278 h 3471340"/>
              <a:gd name="connsiteX10" fmla="*/ 3168073 w 4073236"/>
              <a:gd name="connsiteY10" fmla="*/ 2810625 h 3471340"/>
              <a:gd name="connsiteX11" fmla="*/ 3362036 w 4073236"/>
              <a:gd name="connsiteY11" fmla="*/ 3255586 h 3471340"/>
              <a:gd name="connsiteX0" fmla="*/ 3362036 w 4073236"/>
              <a:gd name="connsiteY0" fmla="*/ 3255586 h 3450439"/>
              <a:gd name="connsiteX1" fmla="*/ 4073236 w 4073236"/>
              <a:gd name="connsiteY1" fmla="*/ 2866043 h 3450439"/>
              <a:gd name="connsiteX2" fmla="*/ 3094182 w 4073236"/>
              <a:gd name="connsiteY2" fmla="*/ 492297 h 3450439"/>
              <a:gd name="connsiteX3" fmla="*/ 2530764 w 4073236"/>
              <a:gd name="connsiteY3" fmla="*/ 159788 h 3450439"/>
              <a:gd name="connsiteX4" fmla="*/ 784722 w 4073236"/>
              <a:gd name="connsiteY4" fmla="*/ 1074188 h 3450439"/>
              <a:gd name="connsiteX5" fmla="*/ 0 w 4073236"/>
              <a:gd name="connsiteY5" fmla="*/ 2893752 h 3450439"/>
              <a:gd name="connsiteX6" fmla="*/ 726163 w 4073236"/>
              <a:gd name="connsiteY6" fmla="*/ 3260066 h 3450439"/>
              <a:gd name="connsiteX7" fmla="*/ 895927 w 4073236"/>
              <a:gd name="connsiteY7" fmla="*/ 2552006 h 3450439"/>
              <a:gd name="connsiteX8" fmla="*/ 788231 w 4073236"/>
              <a:gd name="connsiteY8" fmla="*/ 3280825 h 3450439"/>
              <a:gd name="connsiteX9" fmla="*/ 3244735 w 4073236"/>
              <a:gd name="connsiteY9" fmla="*/ 3279278 h 3450439"/>
              <a:gd name="connsiteX10" fmla="*/ 3168073 w 4073236"/>
              <a:gd name="connsiteY10" fmla="*/ 2810625 h 3450439"/>
              <a:gd name="connsiteX11" fmla="*/ 3362036 w 4073236"/>
              <a:gd name="connsiteY11" fmla="*/ 3255586 h 3450439"/>
              <a:gd name="connsiteX0" fmla="*/ 3362036 w 4073236"/>
              <a:gd name="connsiteY0" fmla="*/ 3255586 h 3461926"/>
              <a:gd name="connsiteX1" fmla="*/ 4073236 w 4073236"/>
              <a:gd name="connsiteY1" fmla="*/ 2866043 h 3461926"/>
              <a:gd name="connsiteX2" fmla="*/ 3094182 w 4073236"/>
              <a:gd name="connsiteY2" fmla="*/ 492297 h 3461926"/>
              <a:gd name="connsiteX3" fmla="*/ 2530764 w 4073236"/>
              <a:gd name="connsiteY3" fmla="*/ 159788 h 3461926"/>
              <a:gd name="connsiteX4" fmla="*/ 784722 w 4073236"/>
              <a:gd name="connsiteY4" fmla="*/ 1074188 h 3461926"/>
              <a:gd name="connsiteX5" fmla="*/ 0 w 4073236"/>
              <a:gd name="connsiteY5" fmla="*/ 2893752 h 3461926"/>
              <a:gd name="connsiteX6" fmla="*/ 726163 w 4073236"/>
              <a:gd name="connsiteY6" fmla="*/ 3260066 h 3461926"/>
              <a:gd name="connsiteX7" fmla="*/ 895927 w 4073236"/>
              <a:gd name="connsiteY7" fmla="*/ 2552006 h 3461926"/>
              <a:gd name="connsiteX8" fmla="*/ 788231 w 4073236"/>
              <a:gd name="connsiteY8" fmla="*/ 3280825 h 3461926"/>
              <a:gd name="connsiteX9" fmla="*/ 3233305 w 4073236"/>
              <a:gd name="connsiteY9" fmla="*/ 3302138 h 3461926"/>
              <a:gd name="connsiteX10" fmla="*/ 3168073 w 4073236"/>
              <a:gd name="connsiteY10" fmla="*/ 2810625 h 3461926"/>
              <a:gd name="connsiteX11" fmla="*/ 3362036 w 4073236"/>
              <a:gd name="connsiteY11" fmla="*/ 3255586 h 3461926"/>
              <a:gd name="connsiteX0" fmla="*/ 3362036 w 4073236"/>
              <a:gd name="connsiteY0" fmla="*/ 3255586 h 3450363"/>
              <a:gd name="connsiteX1" fmla="*/ 4073236 w 4073236"/>
              <a:gd name="connsiteY1" fmla="*/ 2866043 h 3450363"/>
              <a:gd name="connsiteX2" fmla="*/ 3094182 w 4073236"/>
              <a:gd name="connsiteY2" fmla="*/ 492297 h 3450363"/>
              <a:gd name="connsiteX3" fmla="*/ 2530764 w 4073236"/>
              <a:gd name="connsiteY3" fmla="*/ 159788 h 3450363"/>
              <a:gd name="connsiteX4" fmla="*/ 784722 w 4073236"/>
              <a:gd name="connsiteY4" fmla="*/ 1074188 h 3450363"/>
              <a:gd name="connsiteX5" fmla="*/ 0 w 4073236"/>
              <a:gd name="connsiteY5" fmla="*/ 2893752 h 3450363"/>
              <a:gd name="connsiteX6" fmla="*/ 726163 w 4073236"/>
              <a:gd name="connsiteY6" fmla="*/ 3260066 h 3450363"/>
              <a:gd name="connsiteX7" fmla="*/ 895927 w 4073236"/>
              <a:gd name="connsiteY7" fmla="*/ 2552006 h 3450363"/>
              <a:gd name="connsiteX8" fmla="*/ 788231 w 4073236"/>
              <a:gd name="connsiteY8" fmla="*/ 3280825 h 3450363"/>
              <a:gd name="connsiteX9" fmla="*/ 3233305 w 4073236"/>
              <a:gd name="connsiteY9" fmla="*/ 3302138 h 3450363"/>
              <a:gd name="connsiteX10" fmla="*/ 3168073 w 4073236"/>
              <a:gd name="connsiteY10" fmla="*/ 2810625 h 3450363"/>
              <a:gd name="connsiteX11" fmla="*/ 3362036 w 4073236"/>
              <a:gd name="connsiteY11" fmla="*/ 3255586 h 3450363"/>
              <a:gd name="connsiteX0" fmla="*/ 3362036 w 4073236"/>
              <a:gd name="connsiteY0" fmla="*/ 3255586 h 3450363"/>
              <a:gd name="connsiteX1" fmla="*/ 4073236 w 4073236"/>
              <a:gd name="connsiteY1" fmla="*/ 2866043 h 3450363"/>
              <a:gd name="connsiteX2" fmla="*/ 3094182 w 4073236"/>
              <a:gd name="connsiteY2" fmla="*/ 492297 h 3450363"/>
              <a:gd name="connsiteX3" fmla="*/ 2530764 w 4073236"/>
              <a:gd name="connsiteY3" fmla="*/ 159788 h 3450363"/>
              <a:gd name="connsiteX4" fmla="*/ 784722 w 4073236"/>
              <a:gd name="connsiteY4" fmla="*/ 1074188 h 3450363"/>
              <a:gd name="connsiteX5" fmla="*/ 0 w 4073236"/>
              <a:gd name="connsiteY5" fmla="*/ 2893752 h 3450363"/>
              <a:gd name="connsiteX6" fmla="*/ 726163 w 4073236"/>
              <a:gd name="connsiteY6" fmla="*/ 3260066 h 3450363"/>
              <a:gd name="connsiteX7" fmla="*/ 895927 w 4073236"/>
              <a:gd name="connsiteY7" fmla="*/ 2552006 h 3450363"/>
              <a:gd name="connsiteX8" fmla="*/ 788231 w 4073236"/>
              <a:gd name="connsiteY8" fmla="*/ 3280825 h 3450363"/>
              <a:gd name="connsiteX9" fmla="*/ 3233305 w 4073236"/>
              <a:gd name="connsiteY9" fmla="*/ 3302138 h 3450363"/>
              <a:gd name="connsiteX10" fmla="*/ 3168073 w 4073236"/>
              <a:gd name="connsiteY10" fmla="*/ 2810625 h 3450363"/>
              <a:gd name="connsiteX11" fmla="*/ 3362036 w 4073236"/>
              <a:gd name="connsiteY11" fmla="*/ 3255586 h 3450363"/>
              <a:gd name="connsiteX0" fmla="*/ 3362036 w 4073236"/>
              <a:gd name="connsiteY0" fmla="*/ 3255586 h 3450363"/>
              <a:gd name="connsiteX1" fmla="*/ 4073236 w 4073236"/>
              <a:gd name="connsiteY1" fmla="*/ 2866043 h 3450363"/>
              <a:gd name="connsiteX2" fmla="*/ 3094182 w 4073236"/>
              <a:gd name="connsiteY2" fmla="*/ 492297 h 3450363"/>
              <a:gd name="connsiteX3" fmla="*/ 2530764 w 4073236"/>
              <a:gd name="connsiteY3" fmla="*/ 159788 h 3450363"/>
              <a:gd name="connsiteX4" fmla="*/ 784722 w 4073236"/>
              <a:gd name="connsiteY4" fmla="*/ 1074188 h 3450363"/>
              <a:gd name="connsiteX5" fmla="*/ 0 w 4073236"/>
              <a:gd name="connsiteY5" fmla="*/ 2893752 h 3450363"/>
              <a:gd name="connsiteX6" fmla="*/ 726163 w 4073236"/>
              <a:gd name="connsiteY6" fmla="*/ 3260066 h 3450363"/>
              <a:gd name="connsiteX7" fmla="*/ 895927 w 4073236"/>
              <a:gd name="connsiteY7" fmla="*/ 2552006 h 3450363"/>
              <a:gd name="connsiteX8" fmla="*/ 788231 w 4073236"/>
              <a:gd name="connsiteY8" fmla="*/ 3280825 h 3450363"/>
              <a:gd name="connsiteX9" fmla="*/ 3233305 w 4073236"/>
              <a:gd name="connsiteY9" fmla="*/ 3302138 h 3450363"/>
              <a:gd name="connsiteX10" fmla="*/ 3168073 w 4073236"/>
              <a:gd name="connsiteY10" fmla="*/ 2810625 h 3450363"/>
              <a:gd name="connsiteX11" fmla="*/ 3362036 w 4073236"/>
              <a:gd name="connsiteY11" fmla="*/ 3255586 h 3450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73236" h="3450363">
                <a:moveTo>
                  <a:pt x="3362036" y="3255586"/>
                </a:moveTo>
                <a:cubicBezTo>
                  <a:pt x="3636441" y="3207780"/>
                  <a:pt x="3881889" y="3044151"/>
                  <a:pt x="4073236" y="2866043"/>
                </a:cubicBezTo>
                <a:cubicBezTo>
                  <a:pt x="3478661" y="2154042"/>
                  <a:pt x="3420533" y="1283546"/>
                  <a:pt x="3094182" y="492297"/>
                </a:cubicBezTo>
                <a:cubicBezTo>
                  <a:pt x="2949048" y="320501"/>
                  <a:pt x="2834394" y="185280"/>
                  <a:pt x="2530764" y="159788"/>
                </a:cubicBezTo>
                <a:cubicBezTo>
                  <a:pt x="2103182" y="-157758"/>
                  <a:pt x="1039646" y="-73461"/>
                  <a:pt x="784722" y="1074188"/>
                </a:cubicBezTo>
                <a:cubicBezTo>
                  <a:pt x="590204" y="1680709"/>
                  <a:pt x="438358" y="2238463"/>
                  <a:pt x="0" y="2893752"/>
                </a:cubicBezTo>
                <a:cubicBezTo>
                  <a:pt x="165854" y="3069197"/>
                  <a:pt x="487919" y="3160821"/>
                  <a:pt x="726163" y="3260066"/>
                </a:cubicBezTo>
                <a:lnTo>
                  <a:pt x="895927" y="2552006"/>
                </a:lnTo>
                <a:lnTo>
                  <a:pt x="788231" y="3280825"/>
                </a:lnTo>
                <a:cubicBezTo>
                  <a:pt x="1716032" y="3516275"/>
                  <a:pt x="2460190" y="3490360"/>
                  <a:pt x="3233305" y="3302138"/>
                </a:cubicBezTo>
                <a:lnTo>
                  <a:pt x="3168073" y="2810625"/>
                </a:lnTo>
                <a:lnTo>
                  <a:pt x="3362036" y="3255586"/>
                </a:lnTo>
                <a:close/>
              </a:path>
            </a:pathLst>
          </a:custGeom>
          <a:solidFill>
            <a:srgbClr val="000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Neck">
            <a:extLst>
              <a:ext uri="{FF2B5EF4-FFF2-40B4-BE49-F238E27FC236}">
                <a16:creationId xmlns:a16="http://schemas.microsoft.com/office/drawing/2014/main" id="{A6F53279-1C5A-B613-0C8E-24ED7E6ECEE7}"/>
              </a:ext>
            </a:extLst>
          </p:cNvPr>
          <p:cNvGrpSpPr/>
          <p:nvPr/>
        </p:nvGrpSpPr>
        <p:grpSpPr>
          <a:xfrm>
            <a:off x="4738847" y="3738355"/>
            <a:ext cx="2414881" cy="1400985"/>
            <a:chOff x="4500880" y="3896360"/>
            <a:chExt cx="1965960" cy="1162769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B7BB0E3-82B5-805F-5C1B-0BD98F50C1A2}"/>
                </a:ext>
              </a:extLst>
            </p:cNvPr>
            <p:cNvSpPr/>
            <p:nvPr/>
          </p:nvSpPr>
          <p:spPr>
            <a:xfrm>
              <a:off x="4500880" y="3903981"/>
              <a:ext cx="1965960" cy="1155148"/>
            </a:xfrm>
            <a:custGeom>
              <a:avLst/>
              <a:gdLst>
                <a:gd name="connsiteX0" fmla="*/ 0 w 1910080"/>
                <a:gd name="connsiteY0" fmla="*/ 1026160 h 1049020"/>
                <a:gd name="connsiteX1" fmla="*/ 551180 w 1910080"/>
                <a:gd name="connsiteY1" fmla="*/ 5080 h 1049020"/>
                <a:gd name="connsiteX2" fmla="*/ 1432560 w 1910080"/>
                <a:gd name="connsiteY2" fmla="*/ 0 h 1049020"/>
                <a:gd name="connsiteX3" fmla="*/ 1910080 w 1910080"/>
                <a:gd name="connsiteY3" fmla="*/ 1049020 h 1049020"/>
                <a:gd name="connsiteX4" fmla="*/ 0 w 1910080"/>
                <a:gd name="connsiteY4" fmla="*/ 1026160 h 1049020"/>
                <a:gd name="connsiteX0" fmla="*/ 0 w 1910080"/>
                <a:gd name="connsiteY0" fmla="*/ 1026160 h 1049020"/>
                <a:gd name="connsiteX1" fmla="*/ 551180 w 1910080"/>
                <a:gd name="connsiteY1" fmla="*/ 5080 h 1049020"/>
                <a:gd name="connsiteX2" fmla="*/ 1432560 w 1910080"/>
                <a:gd name="connsiteY2" fmla="*/ 0 h 1049020"/>
                <a:gd name="connsiteX3" fmla="*/ 1910080 w 1910080"/>
                <a:gd name="connsiteY3" fmla="*/ 1049020 h 1049020"/>
                <a:gd name="connsiteX4" fmla="*/ 0 w 1910080"/>
                <a:gd name="connsiteY4" fmla="*/ 1026160 h 1049020"/>
                <a:gd name="connsiteX0" fmla="*/ 0 w 1910080"/>
                <a:gd name="connsiteY0" fmla="*/ 1026160 h 1049020"/>
                <a:gd name="connsiteX1" fmla="*/ 551180 w 1910080"/>
                <a:gd name="connsiteY1" fmla="*/ 5080 h 1049020"/>
                <a:gd name="connsiteX2" fmla="*/ 1432560 w 1910080"/>
                <a:gd name="connsiteY2" fmla="*/ 0 h 1049020"/>
                <a:gd name="connsiteX3" fmla="*/ 1910080 w 1910080"/>
                <a:gd name="connsiteY3" fmla="*/ 1049020 h 1049020"/>
                <a:gd name="connsiteX4" fmla="*/ 0 w 1910080"/>
                <a:gd name="connsiteY4" fmla="*/ 1026160 h 1049020"/>
                <a:gd name="connsiteX0" fmla="*/ 0 w 1910080"/>
                <a:gd name="connsiteY0" fmla="*/ 1026160 h 1049020"/>
                <a:gd name="connsiteX1" fmla="*/ 551180 w 1910080"/>
                <a:gd name="connsiteY1" fmla="*/ 5080 h 1049020"/>
                <a:gd name="connsiteX2" fmla="*/ 1432560 w 1910080"/>
                <a:gd name="connsiteY2" fmla="*/ 0 h 1049020"/>
                <a:gd name="connsiteX3" fmla="*/ 1910080 w 1910080"/>
                <a:gd name="connsiteY3" fmla="*/ 1049020 h 1049020"/>
                <a:gd name="connsiteX4" fmla="*/ 0 w 1910080"/>
                <a:gd name="connsiteY4" fmla="*/ 1026160 h 1049020"/>
                <a:gd name="connsiteX0" fmla="*/ 0 w 1910080"/>
                <a:gd name="connsiteY0" fmla="*/ 1026160 h 1049020"/>
                <a:gd name="connsiteX1" fmla="*/ 551180 w 1910080"/>
                <a:gd name="connsiteY1" fmla="*/ 5080 h 1049020"/>
                <a:gd name="connsiteX2" fmla="*/ 1432560 w 1910080"/>
                <a:gd name="connsiteY2" fmla="*/ 0 h 1049020"/>
                <a:gd name="connsiteX3" fmla="*/ 1910080 w 1910080"/>
                <a:gd name="connsiteY3" fmla="*/ 1049020 h 1049020"/>
                <a:gd name="connsiteX4" fmla="*/ 0 w 1910080"/>
                <a:gd name="connsiteY4" fmla="*/ 1026160 h 1049020"/>
                <a:gd name="connsiteX0" fmla="*/ 0 w 1965960"/>
                <a:gd name="connsiteY0" fmla="*/ 1026160 h 1043940"/>
                <a:gd name="connsiteX1" fmla="*/ 551180 w 1965960"/>
                <a:gd name="connsiteY1" fmla="*/ 5080 h 1043940"/>
                <a:gd name="connsiteX2" fmla="*/ 1432560 w 1965960"/>
                <a:gd name="connsiteY2" fmla="*/ 0 h 1043940"/>
                <a:gd name="connsiteX3" fmla="*/ 1965960 w 1965960"/>
                <a:gd name="connsiteY3" fmla="*/ 1043940 h 1043940"/>
                <a:gd name="connsiteX4" fmla="*/ 0 w 1965960"/>
                <a:gd name="connsiteY4" fmla="*/ 1026160 h 1043940"/>
                <a:gd name="connsiteX0" fmla="*/ 0 w 1965960"/>
                <a:gd name="connsiteY0" fmla="*/ 1026160 h 1043940"/>
                <a:gd name="connsiteX1" fmla="*/ 551180 w 1965960"/>
                <a:gd name="connsiteY1" fmla="*/ 5080 h 1043940"/>
                <a:gd name="connsiteX2" fmla="*/ 1432560 w 1965960"/>
                <a:gd name="connsiteY2" fmla="*/ 0 h 1043940"/>
                <a:gd name="connsiteX3" fmla="*/ 1965960 w 1965960"/>
                <a:gd name="connsiteY3" fmla="*/ 1043940 h 1043940"/>
                <a:gd name="connsiteX4" fmla="*/ 0 w 1965960"/>
                <a:gd name="connsiteY4" fmla="*/ 1026160 h 1043940"/>
                <a:gd name="connsiteX0" fmla="*/ 0 w 1965960"/>
                <a:gd name="connsiteY0" fmla="*/ 1026160 h 1043940"/>
                <a:gd name="connsiteX1" fmla="*/ 551180 w 1965960"/>
                <a:gd name="connsiteY1" fmla="*/ 5080 h 1043940"/>
                <a:gd name="connsiteX2" fmla="*/ 1432560 w 1965960"/>
                <a:gd name="connsiteY2" fmla="*/ 0 h 1043940"/>
                <a:gd name="connsiteX3" fmla="*/ 1965960 w 1965960"/>
                <a:gd name="connsiteY3" fmla="*/ 1043940 h 1043940"/>
                <a:gd name="connsiteX4" fmla="*/ 0 w 1965960"/>
                <a:gd name="connsiteY4" fmla="*/ 1026160 h 1043940"/>
                <a:gd name="connsiteX0" fmla="*/ 0 w 1965960"/>
                <a:gd name="connsiteY0" fmla="*/ 1026160 h 1084247"/>
                <a:gd name="connsiteX1" fmla="*/ 551180 w 1965960"/>
                <a:gd name="connsiteY1" fmla="*/ 5080 h 1084247"/>
                <a:gd name="connsiteX2" fmla="*/ 1432560 w 1965960"/>
                <a:gd name="connsiteY2" fmla="*/ 0 h 1084247"/>
                <a:gd name="connsiteX3" fmla="*/ 1965960 w 1965960"/>
                <a:gd name="connsiteY3" fmla="*/ 1043940 h 1084247"/>
                <a:gd name="connsiteX4" fmla="*/ 0 w 1965960"/>
                <a:gd name="connsiteY4" fmla="*/ 1026160 h 1084247"/>
                <a:gd name="connsiteX0" fmla="*/ 0 w 1965960"/>
                <a:gd name="connsiteY0" fmla="*/ 1026160 h 1112386"/>
                <a:gd name="connsiteX1" fmla="*/ 551180 w 1965960"/>
                <a:gd name="connsiteY1" fmla="*/ 5080 h 1112386"/>
                <a:gd name="connsiteX2" fmla="*/ 1432560 w 1965960"/>
                <a:gd name="connsiteY2" fmla="*/ 0 h 1112386"/>
                <a:gd name="connsiteX3" fmla="*/ 1965960 w 1965960"/>
                <a:gd name="connsiteY3" fmla="*/ 1043940 h 1112386"/>
                <a:gd name="connsiteX4" fmla="*/ 0 w 1965960"/>
                <a:gd name="connsiteY4" fmla="*/ 1026160 h 1112386"/>
                <a:gd name="connsiteX0" fmla="*/ 0 w 1965960"/>
                <a:gd name="connsiteY0" fmla="*/ 1026160 h 1145222"/>
                <a:gd name="connsiteX1" fmla="*/ 551180 w 1965960"/>
                <a:gd name="connsiteY1" fmla="*/ 5080 h 1145222"/>
                <a:gd name="connsiteX2" fmla="*/ 1432560 w 1965960"/>
                <a:gd name="connsiteY2" fmla="*/ 0 h 1145222"/>
                <a:gd name="connsiteX3" fmla="*/ 1965960 w 1965960"/>
                <a:gd name="connsiteY3" fmla="*/ 1043940 h 1145222"/>
                <a:gd name="connsiteX4" fmla="*/ 0 w 1965960"/>
                <a:gd name="connsiteY4" fmla="*/ 1026160 h 1145222"/>
                <a:gd name="connsiteX0" fmla="*/ 0 w 1965960"/>
                <a:gd name="connsiteY0" fmla="*/ 1026160 h 1155148"/>
                <a:gd name="connsiteX1" fmla="*/ 551180 w 1965960"/>
                <a:gd name="connsiteY1" fmla="*/ 5080 h 1155148"/>
                <a:gd name="connsiteX2" fmla="*/ 1432560 w 1965960"/>
                <a:gd name="connsiteY2" fmla="*/ 0 h 1155148"/>
                <a:gd name="connsiteX3" fmla="*/ 1965960 w 1965960"/>
                <a:gd name="connsiteY3" fmla="*/ 1043940 h 1155148"/>
                <a:gd name="connsiteX4" fmla="*/ 0 w 1965960"/>
                <a:gd name="connsiteY4" fmla="*/ 1026160 h 1155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5960" h="1155148">
                  <a:moveTo>
                    <a:pt x="0" y="1026160"/>
                  </a:moveTo>
                  <a:cubicBezTo>
                    <a:pt x="485987" y="711200"/>
                    <a:pt x="583353" y="421640"/>
                    <a:pt x="551180" y="5080"/>
                  </a:cubicBezTo>
                  <a:lnTo>
                    <a:pt x="1432560" y="0"/>
                  </a:lnTo>
                  <a:cubicBezTo>
                    <a:pt x="1383453" y="565573"/>
                    <a:pt x="1562947" y="780627"/>
                    <a:pt x="1965960" y="1043940"/>
                  </a:cubicBezTo>
                  <a:cubicBezTo>
                    <a:pt x="1333500" y="1177713"/>
                    <a:pt x="591820" y="1212427"/>
                    <a:pt x="0" y="1026160"/>
                  </a:cubicBezTo>
                  <a:close/>
                </a:path>
              </a:pathLst>
            </a:custGeom>
            <a:solidFill>
              <a:srgbClr val="D666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78FE274-31CE-F6AA-893B-90DBC5B1645B}"/>
                </a:ext>
              </a:extLst>
            </p:cNvPr>
            <p:cNvSpPr/>
            <p:nvPr/>
          </p:nvSpPr>
          <p:spPr>
            <a:xfrm>
              <a:off x="5052060" y="3896360"/>
              <a:ext cx="1330960" cy="995680"/>
            </a:xfrm>
            <a:custGeom>
              <a:avLst/>
              <a:gdLst>
                <a:gd name="connsiteX0" fmla="*/ 0 w 1330960"/>
                <a:gd name="connsiteY0" fmla="*/ 0 h 995680"/>
                <a:gd name="connsiteX1" fmla="*/ 1330960 w 1330960"/>
                <a:gd name="connsiteY1" fmla="*/ 995680 h 995680"/>
                <a:gd name="connsiteX2" fmla="*/ 881380 w 1330960"/>
                <a:gd name="connsiteY2" fmla="*/ 15240 h 995680"/>
                <a:gd name="connsiteX3" fmla="*/ 0 w 1330960"/>
                <a:gd name="connsiteY3" fmla="*/ 0 h 995680"/>
                <a:gd name="connsiteX0" fmla="*/ 0 w 1330960"/>
                <a:gd name="connsiteY0" fmla="*/ 0 h 995680"/>
                <a:gd name="connsiteX1" fmla="*/ 1330960 w 1330960"/>
                <a:gd name="connsiteY1" fmla="*/ 995680 h 995680"/>
                <a:gd name="connsiteX2" fmla="*/ 881380 w 1330960"/>
                <a:gd name="connsiteY2" fmla="*/ 15240 h 995680"/>
                <a:gd name="connsiteX3" fmla="*/ 0 w 1330960"/>
                <a:gd name="connsiteY3" fmla="*/ 0 h 995680"/>
                <a:gd name="connsiteX0" fmla="*/ 0 w 1330960"/>
                <a:gd name="connsiteY0" fmla="*/ 0 h 995680"/>
                <a:gd name="connsiteX1" fmla="*/ 1330960 w 1330960"/>
                <a:gd name="connsiteY1" fmla="*/ 995680 h 995680"/>
                <a:gd name="connsiteX2" fmla="*/ 881380 w 1330960"/>
                <a:gd name="connsiteY2" fmla="*/ 15240 h 995680"/>
                <a:gd name="connsiteX3" fmla="*/ 0 w 1330960"/>
                <a:gd name="connsiteY3" fmla="*/ 0 h 995680"/>
                <a:gd name="connsiteX0" fmla="*/ 0 w 1330960"/>
                <a:gd name="connsiteY0" fmla="*/ 0 h 995680"/>
                <a:gd name="connsiteX1" fmla="*/ 1330960 w 1330960"/>
                <a:gd name="connsiteY1" fmla="*/ 995680 h 995680"/>
                <a:gd name="connsiteX2" fmla="*/ 881380 w 1330960"/>
                <a:gd name="connsiteY2" fmla="*/ 15240 h 995680"/>
                <a:gd name="connsiteX3" fmla="*/ 0 w 1330960"/>
                <a:gd name="connsiteY3" fmla="*/ 0 h 995680"/>
                <a:gd name="connsiteX0" fmla="*/ 0 w 1330960"/>
                <a:gd name="connsiteY0" fmla="*/ 0 h 995680"/>
                <a:gd name="connsiteX1" fmla="*/ 1330960 w 1330960"/>
                <a:gd name="connsiteY1" fmla="*/ 995680 h 995680"/>
                <a:gd name="connsiteX2" fmla="*/ 881380 w 1330960"/>
                <a:gd name="connsiteY2" fmla="*/ 15240 h 995680"/>
                <a:gd name="connsiteX3" fmla="*/ 0 w 1330960"/>
                <a:gd name="connsiteY3" fmla="*/ 0 h 995680"/>
                <a:gd name="connsiteX0" fmla="*/ 0 w 1330960"/>
                <a:gd name="connsiteY0" fmla="*/ 0 h 995680"/>
                <a:gd name="connsiteX1" fmla="*/ 1330960 w 1330960"/>
                <a:gd name="connsiteY1" fmla="*/ 995680 h 995680"/>
                <a:gd name="connsiteX2" fmla="*/ 881380 w 1330960"/>
                <a:gd name="connsiteY2" fmla="*/ 15240 h 995680"/>
                <a:gd name="connsiteX3" fmla="*/ 0 w 1330960"/>
                <a:gd name="connsiteY3" fmla="*/ 0 h 995680"/>
                <a:gd name="connsiteX0" fmla="*/ 0 w 1330960"/>
                <a:gd name="connsiteY0" fmla="*/ 0 h 995680"/>
                <a:gd name="connsiteX1" fmla="*/ 1330960 w 1330960"/>
                <a:gd name="connsiteY1" fmla="*/ 995680 h 995680"/>
                <a:gd name="connsiteX2" fmla="*/ 881380 w 1330960"/>
                <a:gd name="connsiteY2" fmla="*/ 15240 h 995680"/>
                <a:gd name="connsiteX3" fmla="*/ 0 w 1330960"/>
                <a:gd name="connsiteY3" fmla="*/ 0 h 995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0960" h="995680">
                  <a:moveTo>
                    <a:pt x="0" y="0"/>
                  </a:moveTo>
                  <a:cubicBezTo>
                    <a:pt x="1693" y="905933"/>
                    <a:pt x="945727" y="986367"/>
                    <a:pt x="1330960" y="995680"/>
                  </a:cubicBezTo>
                  <a:cubicBezTo>
                    <a:pt x="922020" y="765387"/>
                    <a:pt x="855980" y="372533"/>
                    <a:pt x="881380" y="152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F58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Face Shadow">
            <a:extLst>
              <a:ext uri="{FF2B5EF4-FFF2-40B4-BE49-F238E27FC236}">
                <a16:creationId xmlns:a16="http://schemas.microsoft.com/office/drawing/2014/main" id="{A329D3F4-BE6F-D2AA-4A4E-D771DA3218FA}"/>
              </a:ext>
            </a:extLst>
          </p:cNvPr>
          <p:cNvSpPr/>
          <p:nvPr/>
        </p:nvSpPr>
        <p:spPr>
          <a:xfrm>
            <a:off x="5306424" y="3878003"/>
            <a:ext cx="1231837" cy="247097"/>
          </a:xfrm>
          <a:custGeom>
            <a:avLst/>
            <a:gdLst>
              <a:gd name="connsiteX0" fmla="*/ 0 w 1068705"/>
              <a:gd name="connsiteY0" fmla="*/ 0 h 236220"/>
              <a:gd name="connsiteX1" fmla="*/ 1068705 w 1068705"/>
              <a:gd name="connsiteY1" fmla="*/ 0 h 236220"/>
              <a:gd name="connsiteX2" fmla="*/ 552450 w 1068705"/>
              <a:gd name="connsiteY2" fmla="*/ 236220 h 236220"/>
              <a:gd name="connsiteX3" fmla="*/ 0 w 1068705"/>
              <a:gd name="connsiteY3" fmla="*/ 0 h 236220"/>
              <a:gd name="connsiteX0" fmla="*/ 0 w 1068705"/>
              <a:gd name="connsiteY0" fmla="*/ 0 h 236220"/>
              <a:gd name="connsiteX1" fmla="*/ 1068705 w 1068705"/>
              <a:gd name="connsiteY1" fmla="*/ 0 h 236220"/>
              <a:gd name="connsiteX2" fmla="*/ 552450 w 1068705"/>
              <a:gd name="connsiteY2" fmla="*/ 236220 h 236220"/>
              <a:gd name="connsiteX3" fmla="*/ 0 w 1068705"/>
              <a:gd name="connsiteY3" fmla="*/ 0 h 236220"/>
              <a:gd name="connsiteX0" fmla="*/ 0 w 1068705"/>
              <a:gd name="connsiteY0" fmla="*/ 0 h 236220"/>
              <a:gd name="connsiteX1" fmla="*/ 1068705 w 1068705"/>
              <a:gd name="connsiteY1" fmla="*/ 0 h 236220"/>
              <a:gd name="connsiteX2" fmla="*/ 552450 w 1068705"/>
              <a:gd name="connsiteY2" fmla="*/ 236220 h 236220"/>
              <a:gd name="connsiteX3" fmla="*/ 0 w 1068705"/>
              <a:gd name="connsiteY3" fmla="*/ 0 h 236220"/>
              <a:gd name="connsiteX0" fmla="*/ 0 w 1068705"/>
              <a:gd name="connsiteY0" fmla="*/ 0 h 236220"/>
              <a:gd name="connsiteX1" fmla="*/ 1068705 w 1068705"/>
              <a:gd name="connsiteY1" fmla="*/ 0 h 236220"/>
              <a:gd name="connsiteX2" fmla="*/ 552450 w 1068705"/>
              <a:gd name="connsiteY2" fmla="*/ 236220 h 236220"/>
              <a:gd name="connsiteX3" fmla="*/ 0 w 1068705"/>
              <a:gd name="connsiteY3" fmla="*/ 0 h 236220"/>
              <a:gd name="connsiteX0" fmla="*/ 0 w 1068705"/>
              <a:gd name="connsiteY0" fmla="*/ 0 h 236220"/>
              <a:gd name="connsiteX1" fmla="*/ 1068705 w 1068705"/>
              <a:gd name="connsiteY1" fmla="*/ 0 h 236220"/>
              <a:gd name="connsiteX2" fmla="*/ 552450 w 1068705"/>
              <a:gd name="connsiteY2" fmla="*/ 236220 h 236220"/>
              <a:gd name="connsiteX3" fmla="*/ 0 w 1068705"/>
              <a:gd name="connsiteY3" fmla="*/ 0 h 236220"/>
              <a:gd name="connsiteX0" fmla="*/ 0 w 1068705"/>
              <a:gd name="connsiteY0" fmla="*/ 0 h 226695"/>
              <a:gd name="connsiteX1" fmla="*/ 1068705 w 1068705"/>
              <a:gd name="connsiteY1" fmla="*/ 0 h 226695"/>
              <a:gd name="connsiteX2" fmla="*/ 554355 w 1068705"/>
              <a:gd name="connsiteY2" fmla="*/ 226695 h 226695"/>
              <a:gd name="connsiteX3" fmla="*/ 0 w 1068705"/>
              <a:gd name="connsiteY3" fmla="*/ 0 h 226695"/>
              <a:gd name="connsiteX0" fmla="*/ 0 w 1068705"/>
              <a:gd name="connsiteY0" fmla="*/ 0 h 226695"/>
              <a:gd name="connsiteX1" fmla="*/ 1068705 w 1068705"/>
              <a:gd name="connsiteY1" fmla="*/ 0 h 226695"/>
              <a:gd name="connsiteX2" fmla="*/ 554355 w 1068705"/>
              <a:gd name="connsiteY2" fmla="*/ 226695 h 226695"/>
              <a:gd name="connsiteX3" fmla="*/ 0 w 1068705"/>
              <a:gd name="connsiteY3" fmla="*/ 0 h 226695"/>
              <a:gd name="connsiteX0" fmla="*/ 0 w 1068705"/>
              <a:gd name="connsiteY0" fmla="*/ 0 h 226695"/>
              <a:gd name="connsiteX1" fmla="*/ 1068705 w 1068705"/>
              <a:gd name="connsiteY1" fmla="*/ 0 h 226695"/>
              <a:gd name="connsiteX2" fmla="*/ 554355 w 1068705"/>
              <a:gd name="connsiteY2" fmla="*/ 226695 h 226695"/>
              <a:gd name="connsiteX3" fmla="*/ 0 w 1068705"/>
              <a:gd name="connsiteY3" fmla="*/ 0 h 226695"/>
              <a:gd name="connsiteX0" fmla="*/ 0 w 1068705"/>
              <a:gd name="connsiteY0" fmla="*/ 0 h 193675"/>
              <a:gd name="connsiteX1" fmla="*/ 1068705 w 1068705"/>
              <a:gd name="connsiteY1" fmla="*/ 0 h 193675"/>
              <a:gd name="connsiteX2" fmla="*/ 0 w 1068705"/>
              <a:gd name="connsiteY2" fmla="*/ 0 h 193675"/>
              <a:gd name="connsiteX0" fmla="*/ 0 w 1068705"/>
              <a:gd name="connsiteY0" fmla="*/ 0 h 209799"/>
              <a:gd name="connsiteX1" fmla="*/ 1068705 w 1068705"/>
              <a:gd name="connsiteY1" fmla="*/ 0 h 209799"/>
              <a:gd name="connsiteX2" fmla="*/ 0 w 1068705"/>
              <a:gd name="connsiteY2" fmla="*/ 0 h 209799"/>
              <a:gd name="connsiteX0" fmla="*/ 0 w 1068705"/>
              <a:gd name="connsiteY0" fmla="*/ 0 h 219458"/>
              <a:gd name="connsiteX1" fmla="*/ 1068705 w 1068705"/>
              <a:gd name="connsiteY1" fmla="*/ 0 h 219458"/>
              <a:gd name="connsiteX2" fmla="*/ 0 w 1068705"/>
              <a:gd name="connsiteY2" fmla="*/ 0 h 219458"/>
              <a:gd name="connsiteX0" fmla="*/ 0 w 1068705"/>
              <a:gd name="connsiteY0" fmla="*/ 0 h 223245"/>
              <a:gd name="connsiteX1" fmla="*/ 1068705 w 1068705"/>
              <a:gd name="connsiteY1" fmla="*/ 0 h 223245"/>
              <a:gd name="connsiteX2" fmla="*/ 0 w 1068705"/>
              <a:gd name="connsiteY2" fmla="*/ 0 h 223245"/>
              <a:gd name="connsiteX0" fmla="*/ 0 w 1068705"/>
              <a:gd name="connsiteY0" fmla="*/ 0 h 223245"/>
              <a:gd name="connsiteX1" fmla="*/ 1068705 w 1068705"/>
              <a:gd name="connsiteY1" fmla="*/ 0 h 223245"/>
              <a:gd name="connsiteX2" fmla="*/ 0 w 1068705"/>
              <a:gd name="connsiteY2" fmla="*/ 0 h 223245"/>
              <a:gd name="connsiteX0" fmla="*/ 0 w 1068705"/>
              <a:gd name="connsiteY0" fmla="*/ 0 h 223245"/>
              <a:gd name="connsiteX1" fmla="*/ 1068705 w 1068705"/>
              <a:gd name="connsiteY1" fmla="*/ 0 h 223245"/>
              <a:gd name="connsiteX2" fmla="*/ 0 w 1068705"/>
              <a:gd name="connsiteY2" fmla="*/ 0 h 223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8705" h="223245">
                <a:moveTo>
                  <a:pt x="0" y="0"/>
                </a:moveTo>
                <a:cubicBezTo>
                  <a:pt x="355860" y="310079"/>
                  <a:pt x="805786" y="284977"/>
                  <a:pt x="1068705" y="0"/>
                </a:cubicBezTo>
                <a:cubicBezTo>
                  <a:pt x="728711" y="255067"/>
                  <a:pt x="266910" y="192856"/>
                  <a:pt x="0" y="0"/>
                </a:cubicBezTo>
                <a:close/>
              </a:path>
            </a:pathLst>
          </a:custGeom>
          <a:solidFill>
            <a:srgbClr val="000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0" name="Right Ear">
            <a:extLst>
              <a:ext uri="{FF2B5EF4-FFF2-40B4-BE49-F238E27FC236}">
                <a16:creationId xmlns:a16="http://schemas.microsoft.com/office/drawing/2014/main" id="{717BF1EC-C38B-0556-C7CF-09C3BB3AF189}"/>
              </a:ext>
            </a:extLst>
          </p:cNvPr>
          <p:cNvGrpSpPr/>
          <p:nvPr/>
        </p:nvGrpSpPr>
        <p:grpSpPr>
          <a:xfrm>
            <a:off x="6996747" y="2410602"/>
            <a:ext cx="363470" cy="712557"/>
            <a:chOff x="6269230" y="2877253"/>
            <a:chExt cx="295902" cy="591398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A2CB266-1EF0-8C91-F912-25E227506BDE}"/>
                </a:ext>
              </a:extLst>
            </p:cNvPr>
            <p:cNvSpPr/>
            <p:nvPr/>
          </p:nvSpPr>
          <p:spPr>
            <a:xfrm rot="263071" flipH="1" flipV="1">
              <a:off x="6269230" y="2877253"/>
              <a:ext cx="295902" cy="591398"/>
            </a:xfrm>
            <a:custGeom>
              <a:avLst/>
              <a:gdLst>
                <a:gd name="connsiteX0" fmla="*/ 220980 w 251460"/>
                <a:gd name="connsiteY0" fmla="*/ 0 h 596265"/>
                <a:gd name="connsiteX1" fmla="*/ 72390 w 251460"/>
                <a:gd name="connsiteY1" fmla="*/ 133350 h 596265"/>
                <a:gd name="connsiteX2" fmla="*/ 0 w 251460"/>
                <a:gd name="connsiteY2" fmla="*/ 388620 h 596265"/>
                <a:gd name="connsiteX3" fmla="*/ 40005 w 251460"/>
                <a:gd name="connsiteY3" fmla="*/ 556260 h 596265"/>
                <a:gd name="connsiteX4" fmla="*/ 110490 w 251460"/>
                <a:gd name="connsiteY4" fmla="*/ 596265 h 596265"/>
                <a:gd name="connsiteX5" fmla="*/ 251460 w 251460"/>
                <a:gd name="connsiteY5" fmla="*/ 531495 h 596265"/>
                <a:gd name="connsiteX6" fmla="*/ 220980 w 251460"/>
                <a:gd name="connsiteY6" fmla="*/ 0 h 596265"/>
                <a:gd name="connsiteX0" fmla="*/ 220980 w 251460"/>
                <a:gd name="connsiteY0" fmla="*/ 0 h 596265"/>
                <a:gd name="connsiteX1" fmla="*/ 0 w 251460"/>
                <a:gd name="connsiteY1" fmla="*/ 388620 h 596265"/>
                <a:gd name="connsiteX2" fmla="*/ 40005 w 251460"/>
                <a:gd name="connsiteY2" fmla="*/ 556260 h 596265"/>
                <a:gd name="connsiteX3" fmla="*/ 110490 w 251460"/>
                <a:gd name="connsiteY3" fmla="*/ 596265 h 596265"/>
                <a:gd name="connsiteX4" fmla="*/ 251460 w 251460"/>
                <a:gd name="connsiteY4" fmla="*/ 531495 h 596265"/>
                <a:gd name="connsiteX5" fmla="*/ 220980 w 251460"/>
                <a:gd name="connsiteY5" fmla="*/ 0 h 596265"/>
                <a:gd name="connsiteX0" fmla="*/ 220980 w 251460"/>
                <a:gd name="connsiteY0" fmla="*/ 0 h 596265"/>
                <a:gd name="connsiteX1" fmla="*/ 0 w 251460"/>
                <a:gd name="connsiteY1" fmla="*/ 388620 h 596265"/>
                <a:gd name="connsiteX2" fmla="*/ 40005 w 251460"/>
                <a:gd name="connsiteY2" fmla="*/ 556260 h 596265"/>
                <a:gd name="connsiteX3" fmla="*/ 110490 w 251460"/>
                <a:gd name="connsiteY3" fmla="*/ 596265 h 596265"/>
                <a:gd name="connsiteX4" fmla="*/ 251460 w 251460"/>
                <a:gd name="connsiteY4" fmla="*/ 531495 h 596265"/>
                <a:gd name="connsiteX5" fmla="*/ 220980 w 251460"/>
                <a:gd name="connsiteY5" fmla="*/ 0 h 596265"/>
                <a:gd name="connsiteX0" fmla="*/ 220980 w 251460"/>
                <a:gd name="connsiteY0" fmla="*/ 0 h 596265"/>
                <a:gd name="connsiteX1" fmla="*/ 0 w 251460"/>
                <a:gd name="connsiteY1" fmla="*/ 388620 h 596265"/>
                <a:gd name="connsiteX2" fmla="*/ 40005 w 251460"/>
                <a:gd name="connsiteY2" fmla="*/ 556260 h 596265"/>
                <a:gd name="connsiteX3" fmla="*/ 110490 w 251460"/>
                <a:gd name="connsiteY3" fmla="*/ 596265 h 596265"/>
                <a:gd name="connsiteX4" fmla="*/ 251460 w 251460"/>
                <a:gd name="connsiteY4" fmla="*/ 531495 h 596265"/>
                <a:gd name="connsiteX5" fmla="*/ 220980 w 251460"/>
                <a:gd name="connsiteY5" fmla="*/ 0 h 596265"/>
                <a:gd name="connsiteX0" fmla="*/ 220980 w 251460"/>
                <a:gd name="connsiteY0" fmla="*/ 0 h 596265"/>
                <a:gd name="connsiteX1" fmla="*/ 0 w 251460"/>
                <a:gd name="connsiteY1" fmla="*/ 388620 h 596265"/>
                <a:gd name="connsiteX2" fmla="*/ 110490 w 251460"/>
                <a:gd name="connsiteY2" fmla="*/ 596265 h 596265"/>
                <a:gd name="connsiteX3" fmla="*/ 251460 w 251460"/>
                <a:gd name="connsiteY3" fmla="*/ 531495 h 596265"/>
                <a:gd name="connsiteX4" fmla="*/ 220980 w 251460"/>
                <a:gd name="connsiteY4" fmla="*/ 0 h 596265"/>
                <a:gd name="connsiteX0" fmla="*/ 220980 w 251460"/>
                <a:gd name="connsiteY0" fmla="*/ 0 h 531495"/>
                <a:gd name="connsiteX1" fmla="*/ 0 w 251460"/>
                <a:gd name="connsiteY1" fmla="*/ 388620 h 531495"/>
                <a:gd name="connsiteX2" fmla="*/ 251460 w 251460"/>
                <a:gd name="connsiteY2" fmla="*/ 531495 h 531495"/>
                <a:gd name="connsiteX3" fmla="*/ 220980 w 251460"/>
                <a:gd name="connsiteY3" fmla="*/ 0 h 531495"/>
                <a:gd name="connsiteX0" fmla="*/ 220980 w 251460"/>
                <a:gd name="connsiteY0" fmla="*/ 0 h 568165"/>
                <a:gd name="connsiteX1" fmla="*/ 0 w 251460"/>
                <a:gd name="connsiteY1" fmla="*/ 388620 h 568165"/>
                <a:gd name="connsiteX2" fmla="*/ 251460 w 251460"/>
                <a:gd name="connsiteY2" fmla="*/ 531495 h 568165"/>
                <a:gd name="connsiteX3" fmla="*/ 220980 w 251460"/>
                <a:gd name="connsiteY3" fmla="*/ 0 h 568165"/>
                <a:gd name="connsiteX0" fmla="*/ 220980 w 251460"/>
                <a:gd name="connsiteY0" fmla="*/ 0 h 591398"/>
                <a:gd name="connsiteX1" fmla="*/ 0 w 251460"/>
                <a:gd name="connsiteY1" fmla="*/ 388620 h 591398"/>
                <a:gd name="connsiteX2" fmla="*/ 251460 w 251460"/>
                <a:gd name="connsiteY2" fmla="*/ 531495 h 591398"/>
                <a:gd name="connsiteX3" fmla="*/ 220980 w 251460"/>
                <a:gd name="connsiteY3" fmla="*/ 0 h 591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60" h="591398">
                  <a:moveTo>
                    <a:pt x="220980" y="0"/>
                  </a:moveTo>
                  <a:cubicBezTo>
                    <a:pt x="133985" y="68580"/>
                    <a:pt x="26035" y="95250"/>
                    <a:pt x="0" y="388620"/>
                  </a:cubicBezTo>
                  <a:cubicBezTo>
                    <a:pt x="32385" y="581025"/>
                    <a:pt x="97155" y="653415"/>
                    <a:pt x="251460" y="531495"/>
                  </a:cubicBezTo>
                  <a:lnTo>
                    <a:pt x="220980" y="0"/>
                  </a:lnTo>
                  <a:close/>
                </a:path>
              </a:pathLst>
            </a:custGeom>
            <a:solidFill>
              <a:srgbClr val="E862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C933858-1726-D93D-BE9F-E452350E9DCD}"/>
                </a:ext>
              </a:extLst>
            </p:cNvPr>
            <p:cNvGrpSpPr/>
            <p:nvPr/>
          </p:nvGrpSpPr>
          <p:grpSpPr>
            <a:xfrm flipV="1">
              <a:off x="6305212" y="3006695"/>
              <a:ext cx="202438" cy="211906"/>
              <a:chOff x="6297422" y="3081175"/>
              <a:chExt cx="225436" cy="211906"/>
            </a:xfrm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7B9EDC7A-B512-DB12-A404-17ED2E360178}"/>
                  </a:ext>
                </a:extLst>
              </p:cNvPr>
              <p:cNvSpPr/>
              <p:nvPr/>
            </p:nvSpPr>
            <p:spPr>
              <a:xfrm rot="1382772" flipV="1">
                <a:off x="6323027" y="3081175"/>
                <a:ext cx="153286" cy="140970"/>
              </a:xfrm>
              <a:custGeom>
                <a:avLst/>
                <a:gdLst>
                  <a:gd name="connsiteX0" fmla="*/ 0 w 80010"/>
                  <a:gd name="connsiteY0" fmla="*/ 140970 h 140970"/>
                  <a:gd name="connsiteX1" fmla="*/ 80010 w 80010"/>
                  <a:gd name="connsiteY1" fmla="*/ 0 h 140970"/>
                  <a:gd name="connsiteX0" fmla="*/ 3676 w 83686"/>
                  <a:gd name="connsiteY0" fmla="*/ 140970 h 140970"/>
                  <a:gd name="connsiteX1" fmla="*/ 83686 w 83686"/>
                  <a:gd name="connsiteY1" fmla="*/ 0 h 140970"/>
                  <a:gd name="connsiteX0" fmla="*/ 4081 w 84091"/>
                  <a:gd name="connsiteY0" fmla="*/ 140970 h 140970"/>
                  <a:gd name="connsiteX1" fmla="*/ 84091 w 84091"/>
                  <a:gd name="connsiteY1" fmla="*/ 0 h 140970"/>
                  <a:gd name="connsiteX0" fmla="*/ 3829 w 83839"/>
                  <a:gd name="connsiteY0" fmla="*/ 140970 h 140970"/>
                  <a:gd name="connsiteX1" fmla="*/ 83839 w 83839"/>
                  <a:gd name="connsiteY1" fmla="*/ 0 h 140970"/>
                  <a:gd name="connsiteX0" fmla="*/ 412 w 80422"/>
                  <a:gd name="connsiteY0" fmla="*/ 140970 h 140970"/>
                  <a:gd name="connsiteX1" fmla="*/ 80422 w 80422"/>
                  <a:gd name="connsiteY1" fmla="*/ 0 h 140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0422" h="140970">
                    <a:moveTo>
                      <a:pt x="412" y="140970"/>
                    </a:moveTo>
                    <a:cubicBezTo>
                      <a:pt x="-5303" y="42545"/>
                      <a:pt x="49942" y="12700"/>
                      <a:pt x="80422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0DD0F785-DC3F-CF66-64B6-5F2F0DC81708}"/>
                  </a:ext>
                </a:extLst>
              </p:cNvPr>
              <p:cNvSpPr/>
              <p:nvPr/>
            </p:nvSpPr>
            <p:spPr>
              <a:xfrm rot="263071" flipV="1">
                <a:off x="6297422" y="3135773"/>
                <a:ext cx="225436" cy="157308"/>
              </a:xfrm>
              <a:custGeom>
                <a:avLst/>
                <a:gdLst>
                  <a:gd name="connsiteX0" fmla="*/ 0 w 253365"/>
                  <a:gd name="connsiteY0" fmla="*/ 0 h 156210"/>
                  <a:gd name="connsiteX1" fmla="*/ 253365 w 253365"/>
                  <a:gd name="connsiteY1" fmla="*/ 156210 h 156210"/>
                  <a:gd name="connsiteX0" fmla="*/ 0 w 245745"/>
                  <a:gd name="connsiteY0" fmla="*/ 0 h 156210"/>
                  <a:gd name="connsiteX1" fmla="*/ 245745 w 245745"/>
                  <a:gd name="connsiteY1" fmla="*/ 156210 h 156210"/>
                  <a:gd name="connsiteX0" fmla="*/ 0 w 245745"/>
                  <a:gd name="connsiteY0" fmla="*/ 0 h 156210"/>
                  <a:gd name="connsiteX1" fmla="*/ 245745 w 245745"/>
                  <a:gd name="connsiteY1" fmla="*/ 156210 h 156210"/>
                  <a:gd name="connsiteX0" fmla="*/ 0 w 245745"/>
                  <a:gd name="connsiteY0" fmla="*/ 1098 h 157308"/>
                  <a:gd name="connsiteX1" fmla="*/ 245745 w 245745"/>
                  <a:gd name="connsiteY1" fmla="*/ 157308 h 157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5745" h="157308">
                    <a:moveTo>
                      <a:pt x="0" y="1098"/>
                    </a:moveTo>
                    <a:cubicBezTo>
                      <a:pt x="101600" y="-7792"/>
                      <a:pt x="168910" y="36658"/>
                      <a:pt x="245745" y="157308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2" name="Left Ear">
            <a:extLst>
              <a:ext uri="{FF2B5EF4-FFF2-40B4-BE49-F238E27FC236}">
                <a16:creationId xmlns:a16="http://schemas.microsoft.com/office/drawing/2014/main" id="{3A592AF3-A76A-BFEA-ED99-7AF39F253CAE}"/>
              </a:ext>
            </a:extLst>
          </p:cNvPr>
          <p:cNvGrpSpPr/>
          <p:nvPr/>
        </p:nvGrpSpPr>
        <p:grpSpPr>
          <a:xfrm>
            <a:off x="4480704" y="2374561"/>
            <a:ext cx="448301" cy="731217"/>
            <a:chOff x="4326828" y="2847340"/>
            <a:chExt cx="364963" cy="606885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A2DFB4C-1420-FBC9-6C12-20ABB57B5609}"/>
                </a:ext>
              </a:extLst>
            </p:cNvPr>
            <p:cNvSpPr/>
            <p:nvPr/>
          </p:nvSpPr>
          <p:spPr>
            <a:xfrm>
              <a:off x="4326828" y="2847340"/>
              <a:ext cx="364963" cy="606885"/>
            </a:xfrm>
            <a:custGeom>
              <a:avLst/>
              <a:gdLst>
                <a:gd name="connsiteX0" fmla="*/ 119380 w 375920"/>
                <a:gd name="connsiteY0" fmla="*/ 0 h 601980"/>
                <a:gd name="connsiteX1" fmla="*/ 312420 w 375920"/>
                <a:gd name="connsiteY1" fmla="*/ 162560 h 601980"/>
                <a:gd name="connsiteX2" fmla="*/ 375920 w 375920"/>
                <a:gd name="connsiteY2" fmla="*/ 403860 h 601980"/>
                <a:gd name="connsiteX3" fmla="*/ 330200 w 375920"/>
                <a:gd name="connsiteY3" fmla="*/ 551180 h 601980"/>
                <a:gd name="connsiteX4" fmla="*/ 261620 w 375920"/>
                <a:gd name="connsiteY4" fmla="*/ 601980 h 601980"/>
                <a:gd name="connsiteX5" fmla="*/ 152400 w 375920"/>
                <a:gd name="connsiteY5" fmla="*/ 561340 h 601980"/>
                <a:gd name="connsiteX6" fmla="*/ 27940 w 375920"/>
                <a:gd name="connsiteY6" fmla="*/ 383540 h 601980"/>
                <a:gd name="connsiteX7" fmla="*/ 0 w 375920"/>
                <a:gd name="connsiteY7" fmla="*/ 223520 h 601980"/>
                <a:gd name="connsiteX8" fmla="*/ 33020 w 375920"/>
                <a:gd name="connsiteY8" fmla="*/ 81280 h 601980"/>
                <a:gd name="connsiteX9" fmla="*/ 119380 w 375920"/>
                <a:gd name="connsiteY9" fmla="*/ 0 h 601980"/>
                <a:gd name="connsiteX0" fmla="*/ 119380 w 375920"/>
                <a:gd name="connsiteY0" fmla="*/ 0 h 601980"/>
                <a:gd name="connsiteX1" fmla="*/ 312420 w 375920"/>
                <a:gd name="connsiteY1" fmla="*/ 162560 h 601980"/>
                <a:gd name="connsiteX2" fmla="*/ 375920 w 375920"/>
                <a:gd name="connsiteY2" fmla="*/ 403860 h 601980"/>
                <a:gd name="connsiteX3" fmla="*/ 330200 w 375920"/>
                <a:gd name="connsiteY3" fmla="*/ 551180 h 601980"/>
                <a:gd name="connsiteX4" fmla="*/ 261620 w 375920"/>
                <a:gd name="connsiteY4" fmla="*/ 601980 h 601980"/>
                <a:gd name="connsiteX5" fmla="*/ 152400 w 375920"/>
                <a:gd name="connsiteY5" fmla="*/ 561340 h 601980"/>
                <a:gd name="connsiteX6" fmla="*/ 27940 w 375920"/>
                <a:gd name="connsiteY6" fmla="*/ 383540 h 601980"/>
                <a:gd name="connsiteX7" fmla="*/ 0 w 375920"/>
                <a:gd name="connsiteY7" fmla="*/ 223520 h 601980"/>
                <a:gd name="connsiteX8" fmla="*/ 33020 w 375920"/>
                <a:gd name="connsiteY8" fmla="*/ 81280 h 601980"/>
                <a:gd name="connsiteX9" fmla="*/ 119380 w 375920"/>
                <a:gd name="connsiteY9" fmla="*/ 0 h 601980"/>
                <a:gd name="connsiteX0" fmla="*/ 119380 w 375920"/>
                <a:gd name="connsiteY0" fmla="*/ 0 h 601980"/>
                <a:gd name="connsiteX1" fmla="*/ 312420 w 375920"/>
                <a:gd name="connsiteY1" fmla="*/ 162560 h 601980"/>
                <a:gd name="connsiteX2" fmla="*/ 375920 w 375920"/>
                <a:gd name="connsiteY2" fmla="*/ 403860 h 601980"/>
                <a:gd name="connsiteX3" fmla="*/ 330200 w 375920"/>
                <a:gd name="connsiteY3" fmla="*/ 551180 h 601980"/>
                <a:gd name="connsiteX4" fmla="*/ 261620 w 375920"/>
                <a:gd name="connsiteY4" fmla="*/ 601980 h 601980"/>
                <a:gd name="connsiteX5" fmla="*/ 152400 w 375920"/>
                <a:gd name="connsiteY5" fmla="*/ 561340 h 601980"/>
                <a:gd name="connsiteX6" fmla="*/ 27940 w 375920"/>
                <a:gd name="connsiteY6" fmla="*/ 383540 h 601980"/>
                <a:gd name="connsiteX7" fmla="*/ 0 w 375920"/>
                <a:gd name="connsiteY7" fmla="*/ 223520 h 601980"/>
                <a:gd name="connsiteX8" fmla="*/ 33020 w 375920"/>
                <a:gd name="connsiteY8" fmla="*/ 81280 h 601980"/>
                <a:gd name="connsiteX9" fmla="*/ 119380 w 375920"/>
                <a:gd name="connsiteY9" fmla="*/ 0 h 601980"/>
                <a:gd name="connsiteX0" fmla="*/ 119380 w 375920"/>
                <a:gd name="connsiteY0" fmla="*/ 0 h 601980"/>
                <a:gd name="connsiteX1" fmla="*/ 312420 w 375920"/>
                <a:gd name="connsiteY1" fmla="*/ 162560 h 601980"/>
                <a:gd name="connsiteX2" fmla="*/ 375920 w 375920"/>
                <a:gd name="connsiteY2" fmla="*/ 403860 h 601980"/>
                <a:gd name="connsiteX3" fmla="*/ 261620 w 375920"/>
                <a:gd name="connsiteY3" fmla="*/ 601980 h 601980"/>
                <a:gd name="connsiteX4" fmla="*/ 152400 w 375920"/>
                <a:gd name="connsiteY4" fmla="*/ 561340 h 601980"/>
                <a:gd name="connsiteX5" fmla="*/ 27940 w 375920"/>
                <a:gd name="connsiteY5" fmla="*/ 383540 h 601980"/>
                <a:gd name="connsiteX6" fmla="*/ 0 w 375920"/>
                <a:gd name="connsiteY6" fmla="*/ 223520 h 601980"/>
                <a:gd name="connsiteX7" fmla="*/ 33020 w 375920"/>
                <a:gd name="connsiteY7" fmla="*/ 81280 h 601980"/>
                <a:gd name="connsiteX8" fmla="*/ 119380 w 375920"/>
                <a:gd name="connsiteY8" fmla="*/ 0 h 601980"/>
                <a:gd name="connsiteX0" fmla="*/ 119380 w 375920"/>
                <a:gd name="connsiteY0" fmla="*/ 0 h 601980"/>
                <a:gd name="connsiteX1" fmla="*/ 312420 w 375920"/>
                <a:gd name="connsiteY1" fmla="*/ 162560 h 601980"/>
                <a:gd name="connsiteX2" fmla="*/ 375920 w 375920"/>
                <a:gd name="connsiteY2" fmla="*/ 403860 h 601980"/>
                <a:gd name="connsiteX3" fmla="*/ 261620 w 375920"/>
                <a:gd name="connsiteY3" fmla="*/ 601980 h 601980"/>
                <a:gd name="connsiteX4" fmla="*/ 152400 w 375920"/>
                <a:gd name="connsiteY4" fmla="*/ 561340 h 601980"/>
                <a:gd name="connsiteX5" fmla="*/ 27940 w 375920"/>
                <a:gd name="connsiteY5" fmla="*/ 383540 h 601980"/>
                <a:gd name="connsiteX6" fmla="*/ 0 w 375920"/>
                <a:gd name="connsiteY6" fmla="*/ 223520 h 601980"/>
                <a:gd name="connsiteX7" fmla="*/ 33020 w 375920"/>
                <a:gd name="connsiteY7" fmla="*/ 81280 h 601980"/>
                <a:gd name="connsiteX8" fmla="*/ 119380 w 375920"/>
                <a:gd name="connsiteY8" fmla="*/ 0 h 601980"/>
                <a:gd name="connsiteX0" fmla="*/ 119380 w 312420"/>
                <a:gd name="connsiteY0" fmla="*/ 0 h 601980"/>
                <a:gd name="connsiteX1" fmla="*/ 312420 w 312420"/>
                <a:gd name="connsiteY1" fmla="*/ 162560 h 601980"/>
                <a:gd name="connsiteX2" fmla="*/ 261620 w 312420"/>
                <a:gd name="connsiteY2" fmla="*/ 601980 h 601980"/>
                <a:gd name="connsiteX3" fmla="*/ 152400 w 312420"/>
                <a:gd name="connsiteY3" fmla="*/ 561340 h 601980"/>
                <a:gd name="connsiteX4" fmla="*/ 27940 w 312420"/>
                <a:gd name="connsiteY4" fmla="*/ 383540 h 601980"/>
                <a:gd name="connsiteX5" fmla="*/ 0 w 312420"/>
                <a:gd name="connsiteY5" fmla="*/ 223520 h 601980"/>
                <a:gd name="connsiteX6" fmla="*/ 33020 w 312420"/>
                <a:gd name="connsiteY6" fmla="*/ 81280 h 601980"/>
                <a:gd name="connsiteX7" fmla="*/ 119380 w 312420"/>
                <a:gd name="connsiteY7" fmla="*/ 0 h 601980"/>
                <a:gd name="connsiteX0" fmla="*/ 119380 w 353586"/>
                <a:gd name="connsiteY0" fmla="*/ 0 h 601980"/>
                <a:gd name="connsiteX1" fmla="*/ 312420 w 353586"/>
                <a:gd name="connsiteY1" fmla="*/ 162560 h 601980"/>
                <a:gd name="connsiteX2" fmla="*/ 261620 w 353586"/>
                <a:gd name="connsiteY2" fmla="*/ 601980 h 601980"/>
                <a:gd name="connsiteX3" fmla="*/ 152400 w 353586"/>
                <a:gd name="connsiteY3" fmla="*/ 561340 h 601980"/>
                <a:gd name="connsiteX4" fmla="*/ 27940 w 353586"/>
                <a:gd name="connsiteY4" fmla="*/ 383540 h 601980"/>
                <a:gd name="connsiteX5" fmla="*/ 0 w 353586"/>
                <a:gd name="connsiteY5" fmla="*/ 223520 h 601980"/>
                <a:gd name="connsiteX6" fmla="*/ 33020 w 353586"/>
                <a:gd name="connsiteY6" fmla="*/ 81280 h 601980"/>
                <a:gd name="connsiteX7" fmla="*/ 119380 w 353586"/>
                <a:gd name="connsiteY7" fmla="*/ 0 h 601980"/>
                <a:gd name="connsiteX0" fmla="*/ 119380 w 368712"/>
                <a:gd name="connsiteY0" fmla="*/ 0 h 601980"/>
                <a:gd name="connsiteX1" fmla="*/ 312420 w 368712"/>
                <a:gd name="connsiteY1" fmla="*/ 162560 h 601980"/>
                <a:gd name="connsiteX2" fmla="*/ 261620 w 368712"/>
                <a:gd name="connsiteY2" fmla="*/ 601980 h 601980"/>
                <a:gd name="connsiteX3" fmla="*/ 152400 w 368712"/>
                <a:gd name="connsiteY3" fmla="*/ 561340 h 601980"/>
                <a:gd name="connsiteX4" fmla="*/ 27940 w 368712"/>
                <a:gd name="connsiteY4" fmla="*/ 383540 h 601980"/>
                <a:gd name="connsiteX5" fmla="*/ 0 w 368712"/>
                <a:gd name="connsiteY5" fmla="*/ 223520 h 601980"/>
                <a:gd name="connsiteX6" fmla="*/ 33020 w 368712"/>
                <a:gd name="connsiteY6" fmla="*/ 81280 h 601980"/>
                <a:gd name="connsiteX7" fmla="*/ 119380 w 368712"/>
                <a:gd name="connsiteY7" fmla="*/ 0 h 601980"/>
                <a:gd name="connsiteX0" fmla="*/ 119380 w 368712"/>
                <a:gd name="connsiteY0" fmla="*/ 0 h 601980"/>
                <a:gd name="connsiteX1" fmla="*/ 312420 w 368712"/>
                <a:gd name="connsiteY1" fmla="*/ 162560 h 601980"/>
                <a:gd name="connsiteX2" fmla="*/ 261620 w 368712"/>
                <a:gd name="connsiteY2" fmla="*/ 601980 h 601980"/>
                <a:gd name="connsiteX3" fmla="*/ 27940 w 368712"/>
                <a:gd name="connsiteY3" fmla="*/ 383540 h 601980"/>
                <a:gd name="connsiteX4" fmla="*/ 0 w 368712"/>
                <a:gd name="connsiteY4" fmla="*/ 223520 h 601980"/>
                <a:gd name="connsiteX5" fmla="*/ 33020 w 368712"/>
                <a:gd name="connsiteY5" fmla="*/ 81280 h 601980"/>
                <a:gd name="connsiteX6" fmla="*/ 119380 w 368712"/>
                <a:gd name="connsiteY6" fmla="*/ 0 h 601980"/>
                <a:gd name="connsiteX0" fmla="*/ 119380 w 368712"/>
                <a:gd name="connsiteY0" fmla="*/ 0 h 601980"/>
                <a:gd name="connsiteX1" fmla="*/ 312420 w 368712"/>
                <a:gd name="connsiteY1" fmla="*/ 162560 h 601980"/>
                <a:gd name="connsiteX2" fmla="*/ 261620 w 368712"/>
                <a:gd name="connsiteY2" fmla="*/ 601980 h 601980"/>
                <a:gd name="connsiteX3" fmla="*/ 0 w 368712"/>
                <a:gd name="connsiteY3" fmla="*/ 223520 h 601980"/>
                <a:gd name="connsiteX4" fmla="*/ 33020 w 368712"/>
                <a:gd name="connsiteY4" fmla="*/ 81280 h 601980"/>
                <a:gd name="connsiteX5" fmla="*/ 119380 w 368712"/>
                <a:gd name="connsiteY5" fmla="*/ 0 h 601980"/>
                <a:gd name="connsiteX0" fmla="*/ 86360 w 335692"/>
                <a:gd name="connsiteY0" fmla="*/ 0 h 601980"/>
                <a:gd name="connsiteX1" fmla="*/ 279400 w 335692"/>
                <a:gd name="connsiteY1" fmla="*/ 162560 h 601980"/>
                <a:gd name="connsiteX2" fmla="*/ 228600 w 335692"/>
                <a:gd name="connsiteY2" fmla="*/ 601980 h 601980"/>
                <a:gd name="connsiteX3" fmla="*/ 0 w 335692"/>
                <a:gd name="connsiteY3" fmla="*/ 81280 h 601980"/>
                <a:gd name="connsiteX4" fmla="*/ 86360 w 335692"/>
                <a:gd name="connsiteY4" fmla="*/ 0 h 601980"/>
                <a:gd name="connsiteX0" fmla="*/ 0 w 249332"/>
                <a:gd name="connsiteY0" fmla="*/ 0 h 601980"/>
                <a:gd name="connsiteX1" fmla="*/ 193040 w 249332"/>
                <a:gd name="connsiteY1" fmla="*/ 162560 h 601980"/>
                <a:gd name="connsiteX2" fmla="*/ 142240 w 249332"/>
                <a:gd name="connsiteY2" fmla="*/ 601980 h 601980"/>
                <a:gd name="connsiteX3" fmla="*/ 0 w 249332"/>
                <a:gd name="connsiteY3" fmla="*/ 0 h 601980"/>
                <a:gd name="connsiteX0" fmla="*/ 107141 w 356473"/>
                <a:gd name="connsiteY0" fmla="*/ 0 h 601980"/>
                <a:gd name="connsiteX1" fmla="*/ 300181 w 356473"/>
                <a:gd name="connsiteY1" fmla="*/ 162560 h 601980"/>
                <a:gd name="connsiteX2" fmla="*/ 249381 w 356473"/>
                <a:gd name="connsiteY2" fmla="*/ 601980 h 601980"/>
                <a:gd name="connsiteX3" fmla="*/ 107141 w 356473"/>
                <a:gd name="connsiteY3" fmla="*/ 0 h 601980"/>
                <a:gd name="connsiteX0" fmla="*/ 124914 w 374246"/>
                <a:gd name="connsiteY0" fmla="*/ 0 h 606869"/>
                <a:gd name="connsiteX1" fmla="*/ 317954 w 374246"/>
                <a:gd name="connsiteY1" fmla="*/ 162560 h 606869"/>
                <a:gd name="connsiteX2" fmla="*/ 267154 w 374246"/>
                <a:gd name="connsiteY2" fmla="*/ 601980 h 606869"/>
                <a:gd name="connsiteX3" fmla="*/ 124914 w 374246"/>
                <a:gd name="connsiteY3" fmla="*/ 0 h 606869"/>
                <a:gd name="connsiteX0" fmla="*/ 115631 w 364963"/>
                <a:gd name="connsiteY0" fmla="*/ 0 h 606885"/>
                <a:gd name="connsiteX1" fmla="*/ 308671 w 364963"/>
                <a:gd name="connsiteY1" fmla="*/ 162560 h 606885"/>
                <a:gd name="connsiteX2" fmla="*/ 257871 w 364963"/>
                <a:gd name="connsiteY2" fmla="*/ 601980 h 606885"/>
                <a:gd name="connsiteX3" fmla="*/ 115631 w 364963"/>
                <a:gd name="connsiteY3" fmla="*/ 0 h 606885"/>
                <a:gd name="connsiteX0" fmla="*/ 115631 w 364963"/>
                <a:gd name="connsiteY0" fmla="*/ 0 h 606885"/>
                <a:gd name="connsiteX1" fmla="*/ 308671 w 364963"/>
                <a:gd name="connsiteY1" fmla="*/ 162560 h 606885"/>
                <a:gd name="connsiteX2" fmla="*/ 257871 w 364963"/>
                <a:gd name="connsiteY2" fmla="*/ 601980 h 606885"/>
                <a:gd name="connsiteX3" fmla="*/ 115631 w 364963"/>
                <a:gd name="connsiteY3" fmla="*/ 0 h 606885"/>
                <a:gd name="connsiteX0" fmla="*/ 115631 w 364963"/>
                <a:gd name="connsiteY0" fmla="*/ 0 h 606885"/>
                <a:gd name="connsiteX1" fmla="*/ 308671 w 364963"/>
                <a:gd name="connsiteY1" fmla="*/ 162560 h 606885"/>
                <a:gd name="connsiteX2" fmla="*/ 257871 w 364963"/>
                <a:gd name="connsiteY2" fmla="*/ 601980 h 606885"/>
                <a:gd name="connsiteX3" fmla="*/ 115631 w 364963"/>
                <a:gd name="connsiteY3" fmla="*/ 0 h 606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963" h="606885">
                  <a:moveTo>
                    <a:pt x="115631" y="0"/>
                  </a:moveTo>
                  <a:cubicBezTo>
                    <a:pt x="195218" y="19897"/>
                    <a:pt x="269089" y="77893"/>
                    <a:pt x="308671" y="162560"/>
                  </a:cubicBezTo>
                  <a:cubicBezTo>
                    <a:pt x="341268" y="297603"/>
                    <a:pt x="440539" y="520277"/>
                    <a:pt x="257871" y="601980"/>
                  </a:cubicBezTo>
                  <a:cubicBezTo>
                    <a:pt x="111398" y="662305"/>
                    <a:pt x="-153186" y="149225"/>
                    <a:pt x="115631" y="0"/>
                  </a:cubicBezTo>
                  <a:close/>
                </a:path>
              </a:pathLst>
            </a:custGeom>
            <a:solidFill>
              <a:srgbClr val="E862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911E1FB-4283-6CB8-F6E5-0A1E1B451A9F}"/>
                </a:ext>
              </a:extLst>
            </p:cNvPr>
            <p:cNvSpPr/>
            <p:nvPr/>
          </p:nvSpPr>
          <p:spPr>
            <a:xfrm>
              <a:off x="4497293" y="3103245"/>
              <a:ext cx="80422" cy="140970"/>
            </a:xfrm>
            <a:custGeom>
              <a:avLst/>
              <a:gdLst>
                <a:gd name="connsiteX0" fmla="*/ 0 w 80010"/>
                <a:gd name="connsiteY0" fmla="*/ 140970 h 140970"/>
                <a:gd name="connsiteX1" fmla="*/ 80010 w 80010"/>
                <a:gd name="connsiteY1" fmla="*/ 0 h 140970"/>
                <a:gd name="connsiteX0" fmla="*/ 3676 w 83686"/>
                <a:gd name="connsiteY0" fmla="*/ 140970 h 140970"/>
                <a:gd name="connsiteX1" fmla="*/ 83686 w 83686"/>
                <a:gd name="connsiteY1" fmla="*/ 0 h 140970"/>
                <a:gd name="connsiteX0" fmla="*/ 4081 w 84091"/>
                <a:gd name="connsiteY0" fmla="*/ 140970 h 140970"/>
                <a:gd name="connsiteX1" fmla="*/ 84091 w 84091"/>
                <a:gd name="connsiteY1" fmla="*/ 0 h 140970"/>
                <a:gd name="connsiteX0" fmla="*/ 3829 w 83839"/>
                <a:gd name="connsiteY0" fmla="*/ 140970 h 140970"/>
                <a:gd name="connsiteX1" fmla="*/ 83839 w 83839"/>
                <a:gd name="connsiteY1" fmla="*/ 0 h 140970"/>
                <a:gd name="connsiteX0" fmla="*/ 412 w 80422"/>
                <a:gd name="connsiteY0" fmla="*/ 140970 h 140970"/>
                <a:gd name="connsiteX1" fmla="*/ 80422 w 80422"/>
                <a:gd name="connsiteY1" fmla="*/ 0 h 140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422" h="140970">
                  <a:moveTo>
                    <a:pt x="412" y="140970"/>
                  </a:moveTo>
                  <a:cubicBezTo>
                    <a:pt x="-5303" y="42545"/>
                    <a:pt x="49942" y="12700"/>
                    <a:pt x="80422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76AF29F-694F-2A04-C80E-6314FAFC7FCD}"/>
                </a:ext>
              </a:extLst>
            </p:cNvPr>
            <p:cNvSpPr/>
            <p:nvPr/>
          </p:nvSpPr>
          <p:spPr>
            <a:xfrm>
              <a:off x="4411980" y="3027852"/>
              <a:ext cx="245745" cy="157308"/>
            </a:xfrm>
            <a:custGeom>
              <a:avLst/>
              <a:gdLst>
                <a:gd name="connsiteX0" fmla="*/ 0 w 253365"/>
                <a:gd name="connsiteY0" fmla="*/ 0 h 156210"/>
                <a:gd name="connsiteX1" fmla="*/ 253365 w 253365"/>
                <a:gd name="connsiteY1" fmla="*/ 156210 h 156210"/>
                <a:gd name="connsiteX0" fmla="*/ 0 w 245745"/>
                <a:gd name="connsiteY0" fmla="*/ 0 h 156210"/>
                <a:gd name="connsiteX1" fmla="*/ 245745 w 245745"/>
                <a:gd name="connsiteY1" fmla="*/ 156210 h 156210"/>
                <a:gd name="connsiteX0" fmla="*/ 0 w 245745"/>
                <a:gd name="connsiteY0" fmla="*/ 0 h 156210"/>
                <a:gd name="connsiteX1" fmla="*/ 245745 w 245745"/>
                <a:gd name="connsiteY1" fmla="*/ 156210 h 156210"/>
                <a:gd name="connsiteX0" fmla="*/ 0 w 245745"/>
                <a:gd name="connsiteY0" fmla="*/ 1098 h 157308"/>
                <a:gd name="connsiteX1" fmla="*/ 245745 w 245745"/>
                <a:gd name="connsiteY1" fmla="*/ 157308 h 157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5745" h="157308">
                  <a:moveTo>
                    <a:pt x="0" y="1098"/>
                  </a:moveTo>
                  <a:cubicBezTo>
                    <a:pt x="101600" y="-7792"/>
                    <a:pt x="168910" y="36658"/>
                    <a:pt x="245745" y="1573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2" name="Face">
            <a:extLst>
              <a:ext uri="{FF2B5EF4-FFF2-40B4-BE49-F238E27FC236}">
                <a16:creationId xmlns:a16="http://schemas.microsoft.com/office/drawing/2014/main" id="{AB6E1E93-A1B0-8B53-4688-C80DE2779FA1}"/>
              </a:ext>
            </a:extLst>
          </p:cNvPr>
          <p:cNvSpPr/>
          <p:nvPr/>
        </p:nvSpPr>
        <p:spPr>
          <a:xfrm>
            <a:off x="4754972" y="946268"/>
            <a:ext cx="2408641" cy="3164746"/>
          </a:xfrm>
          <a:custGeom>
            <a:avLst/>
            <a:gdLst>
              <a:gd name="connsiteX0" fmla="*/ 0 w 1960880"/>
              <a:gd name="connsiteY0" fmla="*/ 817880 h 2656840"/>
              <a:gd name="connsiteX1" fmla="*/ 71120 w 1960880"/>
              <a:gd name="connsiteY1" fmla="*/ 1742440 h 2656840"/>
              <a:gd name="connsiteX2" fmla="*/ 299720 w 1960880"/>
              <a:gd name="connsiteY2" fmla="*/ 2280920 h 2656840"/>
              <a:gd name="connsiteX3" fmla="*/ 619760 w 1960880"/>
              <a:gd name="connsiteY3" fmla="*/ 2570480 h 2656840"/>
              <a:gd name="connsiteX4" fmla="*/ 1016000 w 1960880"/>
              <a:gd name="connsiteY4" fmla="*/ 2656840 h 2656840"/>
              <a:gd name="connsiteX5" fmla="*/ 1391920 w 1960880"/>
              <a:gd name="connsiteY5" fmla="*/ 2540000 h 2656840"/>
              <a:gd name="connsiteX6" fmla="*/ 1635760 w 1960880"/>
              <a:gd name="connsiteY6" fmla="*/ 2291080 h 2656840"/>
              <a:gd name="connsiteX7" fmla="*/ 1899920 w 1960880"/>
              <a:gd name="connsiteY7" fmla="*/ 1625600 h 2656840"/>
              <a:gd name="connsiteX8" fmla="*/ 1960880 w 1960880"/>
              <a:gd name="connsiteY8" fmla="*/ 873760 h 2656840"/>
              <a:gd name="connsiteX9" fmla="*/ 1864360 w 1960880"/>
              <a:gd name="connsiteY9" fmla="*/ 457200 h 2656840"/>
              <a:gd name="connsiteX10" fmla="*/ 1681480 w 1960880"/>
              <a:gd name="connsiteY10" fmla="*/ 213360 h 2656840"/>
              <a:gd name="connsiteX11" fmla="*/ 1376680 w 1960880"/>
              <a:gd name="connsiteY11" fmla="*/ 71120 h 2656840"/>
              <a:gd name="connsiteX12" fmla="*/ 929640 w 1960880"/>
              <a:gd name="connsiteY12" fmla="*/ 0 h 2656840"/>
              <a:gd name="connsiteX13" fmla="*/ 436880 w 1960880"/>
              <a:gd name="connsiteY13" fmla="*/ 147320 h 2656840"/>
              <a:gd name="connsiteX14" fmla="*/ 147320 w 1960880"/>
              <a:gd name="connsiteY14" fmla="*/ 411480 h 2656840"/>
              <a:gd name="connsiteX15" fmla="*/ 0 w 1960880"/>
              <a:gd name="connsiteY15" fmla="*/ 817880 h 2656840"/>
              <a:gd name="connsiteX0" fmla="*/ 0 w 1960880"/>
              <a:gd name="connsiteY0" fmla="*/ 817880 h 2656840"/>
              <a:gd name="connsiteX1" fmla="*/ 71120 w 1960880"/>
              <a:gd name="connsiteY1" fmla="*/ 1742440 h 2656840"/>
              <a:gd name="connsiteX2" fmla="*/ 299720 w 1960880"/>
              <a:gd name="connsiteY2" fmla="*/ 2280920 h 2656840"/>
              <a:gd name="connsiteX3" fmla="*/ 619760 w 1960880"/>
              <a:gd name="connsiteY3" fmla="*/ 2570480 h 2656840"/>
              <a:gd name="connsiteX4" fmla="*/ 1016000 w 1960880"/>
              <a:gd name="connsiteY4" fmla="*/ 2656840 h 2656840"/>
              <a:gd name="connsiteX5" fmla="*/ 1391920 w 1960880"/>
              <a:gd name="connsiteY5" fmla="*/ 2540000 h 2656840"/>
              <a:gd name="connsiteX6" fmla="*/ 1635760 w 1960880"/>
              <a:gd name="connsiteY6" fmla="*/ 2291080 h 2656840"/>
              <a:gd name="connsiteX7" fmla="*/ 1899920 w 1960880"/>
              <a:gd name="connsiteY7" fmla="*/ 1625600 h 2656840"/>
              <a:gd name="connsiteX8" fmla="*/ 1960880 w 1960880"/>
              <a:gd name="connsiteY8" fmla="*/ 873760 h 2656840"/>
              <a:gd name="connsiteX9" fmla="*/ 1864360 w 1960880"/>
              <a:gd name="connsiteY9" fmla="*/ 457200 h 2656840"/>
              <a:gd name="connsiteX10" fmla="*/ 1681480 w 1960880"/>
              <a:gd name="connsiteY10" fmla="*/ 213360 h 2656840"/>
              <a:gd name="connsiteX11" fmla="*/ 1376680 w 1960880"/>
              <a:gd name="connsiteY11" fmla="*/ 71120 h 2656840"/>
              <a:gd name="connsiteX12" fmla="*/ 929640 w 1960880"/>
              <a:gd name="connsiteY12" fmla="*/ 0 h 2656840"/>
              <a:gd name="connsiteX13" fmla="*/ 436880 w 1960880"/>
              <a:gd name="connsiteY13" fmla="*/ 147320 h 2656840"/>
              <a:gd name="connsiteX14" fmla="*/ 147320 w 1960880"/>
              <a:gd name="connsiteY14" fmla="*/ 411480 h 2656840"/>
              <a:gd name="connsiteX15" fmla="*/ 0 w 1960880"/>
              <a:gd name="connsiteY15" fmla="*/ 817880 h 2656840"/>
              <a:gd name="connsiteX0" fmla="*/ 0 w 1960880"/>
              <a:gd name="connsiteY0" fmla="*/ 817880 h 2656840"/>
              <a:gd name="connsiteX1" fmla="*/ 71120 w 1960880"/>
              <a:gd name="connsiteY1" fmla="*/ 1742440 h 2656840"/>
              <a:gd name="connsiteX2" fmla="*/ 299720 w 1960880"/>
              <a:gd name="connsiteY2" fmla="*/ 2280920 h 2656840"/>
              <a:gd name="connsiteX3" fmla="*/ 619760 w 1960880"/>
              <a:gd name="connsiteY3" fmla="*/ 2570480 h 2656840"/>
              <a:gd name="connsiteX4" fmla="*/ 1016000 w 1960880"/>
              <a:gd name="connsiteY4" fmla="*/ 2656840 h 2656840"/>
              <a:gd name="connsiteX5" fmla="*/ 1391920 w 1960880"/>
              <a:gd name="connsiteY5" fmla="*/ 2540000 h 2656840"/>
              <a:gd name="connsiteX6" fmla="*/ 1635760 w 1960880"/>
              <a:gd name="connsiteY6" fmla="*/ 2291080 h 2656840"/>
              <a:gd name="connsiteX7" fmla="*/ 1899920 w 1960880"/>
              <a:gd name="connsiteY7" fmla="*/ 1625600 h 2656840"/>
              <a:gd name="connsiteX8" fmla="*/ 1960880 w 1960880"/>
              <a:gd name="connsiteY8" fmla="*/ 873760 h 2656840"/>
              <a:gd name="connsiteX9" fmla="*/ 1864360 w 1960880"/>
              <a:gd name="connsiteY9" fmla="*/ 457200 h 2656840"/>
              <a:gd name="connsiteX10" fmla="*/ 1681480 w 1960880"/>
              <a:gd name="connsiteY10" fmla="*/ 213360 h 2656840"/>
              <a:gd name="connsiteX11" fmla="*/ 1376680 w 1960880"/>
              <a:gd name="connsiteY11" fmla="*/ 71120 h 2656840"/>
              <a:gd name="connsiteX12" fmla="*/ 929640 w 1960880"/>
              <a:gd name="connsiteY12" fmla="*/ 0 h 2656840"/>
              <a:gd name="connsiteX13" fmla="*/ 436880 w 1960880"/>
              <a:gd name="connsiteY13" fmla="*/ 147320 h 2656840"/>
              <a:gd name="connsiteX14" fmla="*/ 0 w 1960880"/>
              <a:gd name="connsiteY14" fmla="*/ 817880 h 2656840"/>
              <a:gd name="connsiteX0" fmla="*/ 0 w 1960880"/>
              <a:gd name="connsiteY0" fmla="*/ 817880 h 2656840"/>
              <a:gd name="connsiteX1" fmla="*/ 71120 w 1960880"/>
              <a:gd name="connsiteY1" fmla="*/ 1742440 h 2656840"/>
              <a:gd name="connsiteX2" fmla="*/ 299720 w 1960880"/>
              <a:gd name="connsiteY2" fmla="*/ 2280920 h 2656840"/>
              <a:gd name="connsiteX3" fmla="*/ 619760 w 1960880"/>
              <a:gd name="connsiteY3" fmla="*/ 2570480 h 2656840"/>
              <a:gd name="connsiteX4" fmla="*/ 1016000 w 1960880"/>
              <a:gd name="connsiteY4" fmla="*/ 2656840 h 2656840"/>
              <a:gd name="connsiteX5" fmla="*/ 1391920 w 1960880"/>
              <a:gd name="connsiteY5" fmla="*/ 2540000 h 2656840"/>
              <a:gd name="connsiteX6" fmla="*/ 1635760 w 1960880"/>
              <a:gd name="connsiteY6" fmla="*/ 2291080 h 2656840"/>
              <a:gd name="connsiteX7" fmla="*/ 1899920 w 1960880"/>
              <a:gd name="connsiteY7" fmla="*/ 1625600 h 2656840"/>
              <a:gd name="connsiteX8" fmla="*/ 1960880 w 1960880"/>
              <a:gd name="connsiteY8" fmla="*/ 873760 h 2656840"/>
              <a:gd name="connsiteX9" fmla="*/ 1864360 w 1960880"/>
              <a:gd name="connsiteY9" fmla="*/ 457200 h 2656840"/>
              <a:gd name="connsiteX10" fmla="*/ 1681480 w 1960880"/>
              <a:gd name="connsiteY10" fmla="*/ 213360 h 2656840"/>
              <a:gd name="connsiteX11" fmla="*/ 1376680 w 1960880"/>
              <a:gd name="connsiteY11" fmla="*/ 71120 h 2656840"/>
              <a:gd name="connsiteX12" fmla="*/ 929640 w 1960880"/>
              <a:gd name="connsiteY12" fmla="*/ 0 h 2656840"/>
              <a:gd name="connsiteX13" fmla="*/ 0 w 1960880"/>
              <a:gd name="connsiteY13" fmla="*/ 817880 h 2656840"/>
              <a:gd name="connsiteX0" fmla="*/ 0 w 1960880"/>
              <a:gd name="connsiteY0" fmla="*/ 746760 h 2585720"/>
              <a:gd name="connsiteX1" fmla="*/ 71120 w 1960880"/>
              <a:gd name="connsiteY1" fmla="*/ 1671320 h 2585720"/>
              <a:gd name="connsiteX2" fmla="*/ 299720 w 1960880"/>
              <a:gd name="connsiteY2" fmla="*/ 2209800 h 2585720"/>
              <a:gd name="connsiteX3" fmla="*/ 619760 w 1960880"/>
              <a:gd name="connsiteY3" fmla="*/ 2499360 h 2585720"/>
              <a:gd name="connsiteX4" fmla="*/ 1016000 w 1960880"/>
              <a:gd name="connsiteY4" fmla="*/ 2585720 h 2585720"/>
              <a:gd name="connsiteX5" fmla="*/ 1391920 w 1960880"/>
              <a:gd name="connsiteY5" fmla="*/ 2468880 h 2585720"/>
              <a:gd name="connsiteX6" fmla="*/ 1635760 w 1960880"/>
              <a:gd name="connsiteY6" fmla="*/ 2219960 h 2585720"/>
              <a:gd name="connsiteX7" fmla="*/ 1899920 w 1960880"/>
              <a:gd name="connsiteY7" fmla="*/ 1554480 h 2585720"/>
              <a:gd name="connsiteX8" fmla="*/ 1960880 w 1960880"/>
              <a:gd name="connsiteY8" fmla="*/ 802640 h 2585720"/>
              <a:gd name="connsiteX9" fmla="*/ 1864360 w 1960880"/>
              <a:gd name="connsiteY9" fmla="*/ 386080 h 2585720"/>
              <a:gd name="connsiteX10" fmla="*/ 1681480 w 1960880"/>
              <a:gd name="connsiteY10" fmla="*/ 142240 h 2585720"/>
              <a:gd name="connsiteX11" fmla="*/ 1376680 w 1960880"/>
              <a:gd name="connsiteY11" fmla="*/ 0 h 2585720"/>
              <a:gd name="connsiteX12" fmla="*/ 0 w 1960880"/>
              <a:gd name="connsiteY12" fmla="*/ 746760 h 2585720"/>
              <a:gd name="connsiteX0" fmla="*/ 0 w 1960880"/>
              <a:gd name="connsiteY0" fmla="*/ 746760 h 2585720"/>
              <a:gd name="connsiteX1" fmla="*/ 71120 w 1960880"/>
              <a:gd name="connsiteY1" fmla="*/ 1671320 h 2585720"/>
              <a:gd name="connsiteX2" fmla="*/ 299720 w 1960880"/>
              <a:gd name="connsiteY2" fmla="*/ 2209800 h 2585720"/>
              <a:gd name="connsiteX3" fmla="*/ 619760 w 1960880"/>
              <a:gd name="connsiteY3" fmla="*/ 2499360 h 2585720"/>
              <a:gd name="connsiteX4" fmla="*/ 1016000 w 1960880"/>
              <a:gd name="connsiteY4" fmla="*/ 2585720 h 2585720"/>
              <a:gd name="connsiteX5" fmla="*/ 1391920 w 1960880"/>
              <a:gd name="connsiteY5" fmla="*/ 2468880 h 2585720"/>
              <a:gd name="connsiteX6" fmla="*/ 1635760 w 1960880"/>
              <a:gd name="connsiteY6" fmla="*/ 2219960 h 2585720"/>
              <a:gd name="connsiteX7" fmla="*/ 1899920 w 1960880"/>
              <a:gd name="connsiteY7" fmla="*/ 1554480 h 2585720"/>
              <a:gd name="connsiteX8" fmla="*/ 1960880 w 1960880"/>
              <a:gd name="connsiteY8" fmla="*/ 802640 h 2585720"/>
              <a:gd name="connsiteX9" fmla="*/ 1864360 w 1960880"/>
              <a:gd name="connsiteY9" fmla="*/ 386080 h 2585720"/>
              <a:gd name="connsiteX10" fmla="*/ 1681480 w 1960880"/>
              <a:gd name="connsiteY10" fmla="*/ 142240 h 2585720"/>
              <a:gd name="connsiteX11" fmla="*/ 1376680 w 1960880"/>
              <a:gd name="connsiteY11" fmla="*/ 0 h 2585720"/>
              <a:gd name="connsiteX12" fmla="*/ 0 w 1960880"/>
              <a:gd name="connsiteY12" fmla="*/ 746760 h 2585720"/>
              <a:gd name="connsiteX0" fmla="*/ 0 w 1960880"/>
              <a:gd name="connsiteY0" fmla="*/ 787670 h 2626630"/>
              <a:gd name="connsiteX1" fmla="*/ 71120 w 1960880"/>
              <a:gd name="connsiteY1" fmla="*/ 1712230 h 2626630"/>
              <a:gd name="connsiteX2" fmla="*/ 299720 w 1960880"/>
              <a:gd name="connsiteY2" fmla="*/ 2250710 h 2626630"/>
              <a:gd name="connsiteX3" fmla="*/ 619760 w 1960880"/>
              <a:gd name="connsiteY3" fmla="*/ 2540270 h 2626630"/>
              <a:gd name="connsiteX4" fmla="*/ 1016000 w 1960880"/>
              <a:gd name="connsiteY4" fmla="*/ 2626630 h 2626630"/>
              <a:gd name="connsiteX5" fmla="*/ 1391920 w 1960880"/>
              <a:gd name="connsiteY5" fmla="*/ 2509790 h 2626630"/>
              <a:gd name="connsiteX6" fmla="*/ 1635760 w 1960880"/>
              <a:gd name="connsiteY6" fmla="*/ 2260870 h 2626630"/>
              <a:gd name="connsiteX7" fmla="*/ 1899920 w 1960880"/>
              <a:gd name="connsiteY7" fmla="*/ 1595390 h 2626630"/>
              <a:gd name="connsiteX8" fmla="*/ 1960880 w 1960880"/>
              <a:gd name="connsiteY8" fmla="*/ 843550 h 2626630"/>
              <a:gd name="connsiteX9" fmla="*/ 1864360 w 1960880"/>
              <a:gd name="connsiteY9" fmla="*/ 426990 h 2626630"/>
              <a:gd name="connsiteX10" fmla="*/ 1681480 w 1960880"/>
              <a:gd name="connsiteY10" fmla="*/ 183150 h 2626630"/>
              <a:gd name="connsiteX11" fmla="*/ 1376680 w 1960880"/>
              <a:gd name="connsiteY11" fmla="*/ 40910 h 2626630"/>
              <a:gd name="connsiteX12" fmla="*/ 0 w 1960880"/>
              <a:gd name="connsiteY12" fmla="*/ 787670 h 2626630"/>
              <a:gd name="connsiteX0" fmla="*/ 0 w 1960880"/>
              <a:gd name="connsiteY0" fmla="*/ 787670 h 2626630"/>
              <a:gd name="connsiteX1" fmla="*/ 71120 w 1960880"/>
              <a:gd name="connsiteY1" fmla="*/ 1712230 h 2626630"/>
              <a:gd name="connsiteX2" fmla="*/ 299720 w 1960880"/>
              <a:gd name="connsiteY2" fmla="*/ 2250710 h 2626630"/>
              <a:gd name="connsiteX3" fmla="*/ 619760 w 1960880"/>
              <a:gd name="connsiteY3" fmla="*/ 2540270 h 2626630"/>
              <a:gd name="connsiteX4" fmla="*/ 1016000 w 1960880"/>
              <a:gd name="connsiteY4" fmla="*/ 2626630 h 2626630"/>
              <a:gd name="connsiteX5" fmla="*/ 1391920 w 1960880"/>
              <a:gd name="connsiteY5" fmla="*/ 2509790 h 2626630"/>
              <a:gd name="connsiteX6" fmla="*/ 1635760 w 1960880"/>
              <a:gd name="connsiteY6" fmla="*/ 2260870 h 2626630"/>
              <a:gd name="connsiteX7" fmla="*/ 1899920 w 1960880"/>
              <a:gd name="connsiteY7" fmla="*/ 1595390 h 2626630"/>
              <a:gd name="connsiteX8" fmla="*/ 1960880 w 1960880"/>
              <a:gd name="connsiteY8" fmla="*/ 843550 h 2626630"/>
              <a:gd name="connsiteX9" fmla="*/ 1864360 w 1960880"/>
              <a:gd name="connsiteY9" fmla="*/ 426990 h 2626630"/>
              <a:gd name="connsiteX10" fmla="*/ 1376680 w 1960880"/>
              <a:gd name="connsiteY10" fmla="*/ 40910 h 2626630"/>
              <a:gd name="connsiteX11" fmla="*/ 0 w 1960880"/>
              <a:gd name="connsiteY11" fmla="*/ 787670 h 2626630"/>
              <a:gd name="connsiteX0" fmla="*/ 0 w 1960880"/>
              <a:gd name="connsiteY0" fmla="*/ 787670 h 2626630"/>
              <a:gd name="connsiteX1" fmla="*/ 71120 w 1960880"/>
              <a:gd name="connsiteY1" fmla="*/ 1712230 h 2626630"/>
              <a:gd name="connsiteX2" fmla="*/ 299720 w 1960880"/>
              <a:gd name="connsiteY2" fmla="*/ 2250710 h 2626630"/>
              <a:gd name="connsiteX3" fmla="*/ 619760 w 1960880"/>
              <a:gd name="connsiteY3" fmla="*/ 2540270 h 2626630"/>
              <a:gd name="connsiteX4" fmla="*/ 1016000 w 1960880"/>
              <a:gd name="connsiteY4" fmla="*/ 2626630 h 2626630"/>
              <a:gd name="connsiteX5" fmla="*/ 1391920 w 1960880"/>
              <a:gd name="connsiteY5" fmla="*/ 2509790 h 2626630"/>
              <a:gd name="connsiteX6" fmla="*/ 1635760 w 1960880"/>
              <a:gd name="connsiteY6" fmla="*/ 2260870 h 2626630"/>
              <a:gd name="connsiteX7" fmla="*/ 1899920 w 1960880"/>
              <a:gd name="connsiteY7" fmla="*/ 1595390 h 2626630"/>
              <a:gd name="connsiteX8" fmla="*/ 1960880 w 1960880"/>
              <a:gd name="connsiteY8" fmla="*/ 843550 h 2626630"/>
              <a:gd name="connsiteX9" fmla="*/ 1376680 w 1960880"/>
              <a:gd name="connsiteY9" fmla="*/ 40910 h 2626630"/>
              <a:gd name="connsiteX10" fmla="*/ 0 w 1960880"/>
              <a:gd name="connsiteY10" fmla="*/ 787670 h 2626630"/>
              <a:gd name="connsiteX0" fmla="*/ 0 w 1960880"/>
              <a:gd name="connsiteY0" fmla="*/ 787670 h 2626630"/>
              <a:gd name="connsiteX1" fmla="*/ 71120 w 1960880"/>
              <a:gd name="connsiteY1" fmla="*/ 1712230 h 2626630"/>
              <a:gd name="connsiteX2" fmla="*/ 299720 w 1960880"/>
              <a:gd name="connsiteY2" fmla="*/ 2250710 h 2626630"/>
              <a:gd name="connsiteX3" fmla="*/ 619760 w 1960880"/>
              <a:gd name="connsiteY3" fmla="*/ 2540270 h 2626630"/>
              <a:gd name="connsiteX4" fmla="*/ 1016000 w 1960880"/>
              <a:gd name="connsiteY4" fmla="*/ 2626630 h 2626630"/>
              <a:gd name="connsiteX5" fmla="*/ 1391920 w 1960880"/>
              <a:gd name="connsiteY5" fmla="*/ 2509790 h 2626630"/>
              <a:gd name="connsiteX6" fmla="*/ 1635760 w 1960880"/>
              <a:gd name="connsiteY6" fmla="*/ 2260870 h 2626630"/>
              <a:gd name="connsiteX7" fmla="*/ 1899920 w 1960880"/>
              <a:gd name="connsiteY7" fmla="*/ 1595390 h 2626630"/>
              <a:gd name="connsiteX8" fmla="*/ 1960880 w 1960880"/>
              <a:gd name="connsiteY8" fmla="*/ 843550 h 2626630"/>
              <a:gd name="connsiteX9" fmla="*/ 1376680 w 1960880"/>
              <a:gd name="connsiteY9" fmla="*/ 40910 h 2626630"/>
              <a:gd name="connsiteX10" fmla="*/ 0 w 1960880"/>
              <a:gd name="connsiteY10" fmla="*/ 787670 h 2626630"/>
              <a:gd name="connsiteX0" fmla="*/ 0 w 1960880"/>
              <a:gd name="connsiteY0" fmla="*/ 787670 h 2626630"/>
              <a:gd name="connsiteX1" fmla="*/ 71120 w 1960880"/>
              <a:gd name="connsiteY1" fmla="*/ 1712230 h 2626630"/>
              <a:gd name="connsiteX2" fmla="*/ 299720 w 1960880"/>
              <a:gd name="connsiteY2" fmla="*/ 2250710 h 2626630"/>
              <a:gd name="connsiteX3" fmla="*/ 619760 w 1960880"/>
              <a:gd name="connsiteY3" fmla="*/ 2540270 h 2626630"/>
              <a:gd name="connsiteX4" fmla="*/ 1016000 w 1960880"/>
              <a:gd name="connsiteY4" fmla="*/ 2626630 h 2626630"/>
              <a:gd name="connsiteX5" fmla="*/ 1391920 w 1960880"/>
              <a:gd name="connsiteY5" fmla="*/ 2509790 h 2626630"/>
              <a:gd name="connsiteX6" fmla="*/ 1635760 w 1960880"/>
              <a:gd name="connsiteY6" fmla="*/ 2260870 h 2626630"/>
              <a:gd name="connsiteX7" fmla="*/ 1899920 w 1960880"/>
              <a:gd name="connsiteY7" fmla="*/ 1595390 h 2626630"/>
              <a:gd name="connsiteX8" fmla="*/ 1960880 w 1960880"/>
              <a:gd name="connsiteY8" fmla="*/ 843550 h 2626630"/>
              <a:gd name="connsiteX9" fmla="*/ 1376680 w 1960880"/>
              <a:gd name="connsiteY9" fmla="*/ 40910 h 2626630"/>
              <a:gd name="connsiteX10" fmla="*/ 0 w 1960880"/>
              <a:gd name="connsiteY10" fmla="*/ 787670 h 2626630"/>
              <a:gd name="connsiteX0" fmla="*/ 0 w 1960880"/>
              <a:gd name="connsiteY0" fmla="*/ 787670 h 2626630"/>
              <a:gd name="connsiteX1" fmla="*/ 71120 w 1960880"/>
              <a:gd name="connsiteY1" fmla="*/ 1712230 h 2626630"/>
              <a:gd name="connsiteX2" fmla="*/ 299720 w 1960880"/>
              <a:gd name="connsiteY2" fmla="*/ 2250710 h 2626630"/>
              <a:gd name="connsiteX3" fmla="*/ 619760 w 1960880"/>
              <a:gd name="connsiteY3" fmla="*/ 2540270 h 2626630"/>
              <a:gd name="connsiteX4" fmla="*/ 1016000 w 1960880"/>
              <a:gd name="connsiteY4" fmla="*/ 2626630 h 2626630"/>
              <a:gd name="connsiteX5" fmla="*/ 1391920 w 1960880"/>
              <a:gd name="connsiteY5" fmla="*/ 2509790 h 2626630"/>
              <a:gd name="connsiteX6" fmla="*/ 1635760 w 1960880"/>
              <a:gd name="connsiteY6" fmla="*/ 2260870 h 2626630"/>
              <a:gd name="connsiteX7" fmla="*/ 1960880 w 1960880"/>
              <a:gd name="connsiteY7" fmla="*/ 843550 h 2626630"/>
              <a:gd name="connsiteX8" fmla="*/ 1376680 w 1960880"/>
              <a:gd name="connsiteY8" fmla="*/ 40910 h 2626630"/>
              <a:gd name="connsiteX9" fmla="*/ 0 w 1960880"/>
              <a:gd name="connsiteY9" fmla="*/ 787670 h 2626630"/>
              <a:gd name="connsiteX0" fmla="*/ 0 w 1960880"/>
              <a:gd name="connsiteY0" fmla="*/ 787670 h 2626630"/>
              <a:gd name="connsiteX1" fmla="*/ 71120 w 1960880"/>
              <a:gd name="connsiteY1" fmla="*/ 1712230 h 2626630"/>
              <a:gd name="connsiteX2" fmla="*/ 299720 w 1960880"/>
              <a:gd name="connsiteY2" fmla="*/ 2250710 h 2626630"/>
              <a:gd name="connsiteX3" fmla="*/ 619760 w 1960880"/>
              <a:gd name="connsiteY3" fmla="*/ 2540270 h 2626630"/>
              <a:gd name="connsiteX4" fmla="*/ 1016000 w 1960880"/>
              <a:gd name="connsiteY4" fmla="*/ 2626630 h 2626630"/>
              <a:gd name="connsiteX5" fmla="*/ 1391920 w 1960880"/>
              <a:gd name="connsiteY5" fmla="*/ 2509790 h 2626630"/>
              <a:gd name="connsiteX6" fmla="*/ 1960880 w 1960880"/>
              <a:gd name="connsiteY6" fmla="*/ 843550 h 2626630"/>
              <a:gd name="connsiteX7" fmla="*/ 1376680 w 1960880"/>
              <a:gd name="connsiteY7" fmla="*/ 40910 h 2626630"/>
              <a:gd name="connsiteX8" fmla="*/ 0 w 1960880"/>
              <a:gd name="connsiteY8" fmla="*/ 787670 h 2626630"/>
              <a:gd name="connsiteX0" fmla="*/ 0 w 1960880"/>
              <a:gd name="connsiteY0" fmla="*/ 787670 h 2626630"/>
              <a:gd name="connsiteX1" fmla="*/ 71120 w 1960880"/>
              <a:gd name="connsiteY1" fmla="*/ 1712230 h 2626630"/>
              <a:gd name="connsiteX2" fmla="*/ 299720 w 1960880"/>
              <a:gd name="connsiteY2" fmla="*/ 2250710 h 2626630"/>
              <a:gd name="connsiteX3" fmla="*/ 619760 w 1960880"/>
              <a:gd name="connsiteY3" fmla="*/ 2540270 h 2626630"/>
              <a:gd name="connsiteX4" fmla="*/ 1016000 w 1960880"/>
              <a:gd name="connsiteY4" fmla="*/ 2626630 h 2626630"/>
              <a:gd name="connsiteX5" fmla="*/ 1960880 w 1960880"/>
              <a:gd name="connsiteY5" fmla="*/ 843550 h 2626630"/>
              <a:gd name="connsiteX6" fmla="*/ 1376680 w 1960880"/>
              <a:gd name="connsiteY6" fmla="*/ 40910 h 2626630"/>
              <a:gd name="connsiteX7" fmla="*/ 0 w 1960880"/>
              <a:gd name="connsiteY7" fmla="*/ 787670 h 2626630"/>
              <a:gd name="connsiteX0" fmla="*/ 0 w 1960880"/>
              <a:gd name="connsiteY0" fmla="*/ 787670 h 2626630"/>
              <a:gd name="connsiteX1" fmla="*/ 71120 w 1960880"/>
              <a:gd name="connsiteY1" fmla="*/ 1712230 h 2626630"/>
              <a:gd name="connsiteX2" fmla="*/ 299720 w 1960880"/>
              <a:gd name="connsiteY2" fmla="*/ 2250710 h 2626630"/>
              <a:gd name="connsiteX3" fmla="*/ 619760 w 1960880"/>
              <a:gd name="connsiteY3" fmla="*/ 2540270 h 2626630"/>
              <a:gd name="connsiteX4" fmla="*/ 1016000 w 1960880"/>
              <a:gd name="connsiteY4" fmla="*/ 2626630 h 2626630"/>
              <a:gd name="connsiteX5" fmla="*/ 1960880 w 1960880"/>
              <a:gd name="connsiteY5" fmla="*/ 843550 h 2626630"/>
              <a:gd name="connsiteX6" fmla="*/ 1376680 w 1960880"/>
              <a:gd name="connsiteY6" fmla="*/ 40910 h 2626630"/>
              <a:gd name="connsiteX7" fmla="*/ 0 w 1960880"/>
              <a:gd name="connsiteY7" fmla="*/ 787670 h 2626630"/>
              <a:gd name="connsiteX0" fmla="*/ 0 w 1960880"/>
              <a:gd name="connsiteY0" fmla="*/ 787670 h 2626630"/>
              <a:gd name="connsiteX1" fmla="*/ 71120 w 1960880"/>
              <a:gd name="connsiteY1" fmla="*/ 1712230 h 2626630"/>
              <a:gd name="connsiteX2" fmla="*/ 299720 w 1960880"/>
              <a:gd name="connsiteY2" fmla="*/ 2250710 h 2626630"/>
              <a:gd name="connsiteX3" fmla="*/ 619760 w 1960880"/>
              <a:gd name="connsiteY3" fmla="*/ 2540270 h 2626630"/>
              <a:gd name="connsiteX4" fmla="*/ 1016000 w 1960880"/>
              <a:gd name="connsiteY4" fmla="*/ 2626630 h 2626630"/>
              <a:gd name="connsiteX5" fmla="*/ 1960880 w 1960880"/>
              <a:gd name="connsiteY5" fmla="*/ 843550 h 2626630"/>
              <a:gd name="connsiteX6" fmla="*/ 1376680 w 1960880"/>
              <a:gd name="connsiteY6" fmla="*/ 40910 h 2626630"/>
              <a:gd name="connsiteX7" fmla="*/ 0 w 1960880"/>
              <a:gd name="connsiteY7" fmla="*/ 787670 h 2626630"/>
              <a:gd name="connsiteX0" fmla="*/ 0 w 1960880"/>
              <a:gd name="connsiteY0" fmla="*/ 787670 h 2626630"/>
              <a:gd name="connsiteX1" fmla="*/ 71120 w 1960880"/>
              <a:gd name="connsiteY1" fmla="*/ 1712230 h 2626630"/>
              <a:gd name="connsiteX2" fmla="*/ 299720 w 1960880"/>
              <a:gd name="connsiteY2" fmla="*/ 2250710 h 2626630"/>
              <a:gd name="connsiteX3" fmla="*/ 619760 w 1960880"/>
              <a:gd name="connsiteY3" fmla="*/ 2540270 h 2626630"/>
              <a:gd name="connsiteX4" fmla="*/ 1016000 w 1960880"/>
              <a:gd name="connsiteY4" fmla="*/ 2626630 h 2626630"/>
              <a:gd name="connsiteX5" fmla="*/ 1960880 w 1960880"/>
              <a:gd name="connsiteY5" fmla="*/ 843550 h 2626630"/>
              <a:gd name="connsiteX6" fmla="*/ 1376680 w 1960880"/>
              <a:gd name="connsiteY6" fmla="*/ 40910 h 2626630"/>
              <a:gd name="connsiteX7" fmla="*/ 0 w 1960880"/>
              <a:gd name="connsiteY7" fmla="*/ 787670 h 2626630"/>
              <a:gd name="connsiteX0" fmla="*/ 0 w 1960880"/>
              <a:gd name="connsiteY0" fmla="*/ 787670 h 2626630"/>
              <a:gd name="connsiteX1" fmla="*/ 71120 w 1960880"/>
              <a:gd name="connsiteY1" fmla="*/ 1712230 h 2626630"/>
              <a:gd name="connsiteX2" fmla="*/ 299720 w 1960880"/>
              <a:gd name="connsiteY2" fmla="*/ 2250710 h 2626630"/>
              <a:gd name="connsiteX3" fmla="*/ 1016000 w 1960880"/>
              <a:gd name="connsiteY3" fmla="*/ 2626630 h 2626630"/>
              <a:gd name="connsiteX4" fmla="*/ 1960880 w 1960880"/>
              <a:gd name="connsiteY4" fmla="*/ 843550 h 2626630"/>
              <a:gd name="connsiteX5" fmla="*/ 1376680 w 1960880"/>
              <a:gd name="connsiteY5" fmla="*/ 40910 h 2626630"/>
              <a:gd name="connsiteX6" fmla="*/ 0 w 1960880"/>
              <a:gd name="connsiteY6" fmla="*/ 787670 h 2626630"/>
              <a:gd name="connsiteX0" fmla="*/ 0 w 1960880"/>
              <a:gd name="connsiteY0" fmla="*/ 787670 h 2626630"/>
              <a:gd name="connsiteX1" fmla="*/ 71120 w 1960880"/>
              <a:gd name="connsiteY1" fmla="*/ 1712230 h 2626630"/>
              <a:gd name="connsiteX2" fmla="*/ 1016000 w 1960880"/>
              <a:gd name="connsiteY2" fmla="*/ 2626630 h 2626630"/>
              <a:gd name="connsiteX3" fmla="*/ 1960880 w 1960880"/>
              <a:gd name="connsiteY3" fmla="*/ 843550 h 2626630"/>
              <a:gd name="connsiteX4" fmla="*/ 1376680 w 1960880"/>
              <a:gd name="connsiteY4" fmla="*/ 40910 h 2626630"/>
              <a:gd name="connsiteX5" fmla="*/ 0 w 1960880"/>
              <a:gd name="connsiteY5" fmla="*/ 787670 h 2626630"/>
              <a:gd name="connsiteX0" fmla="*/ 0 w 1960880"/>
              <a:gd name="connsiteY0" fmla="*/ 787670 h 2626630"/>
              <a:gd name="connsiteX1" fmla="*/ 71120 w 1960880"/>
              <a:gd name="connsiteY1" fmla="*/ 1712230 h 2626630"/>
              <a:gd name="connsiteX2" fmla="*/ 1016000 w 1960880"/>
              <a:gd name="connsiteY2" fmla="*/ 2626630 h 2626630"/>
              <a:gd name="connsiteX3" fmla="*/ 1960880 w 1960880"/>
              <a:gd name="connsiteY3" fmla="*/ 843550 h 2626630"/>
              <a:gd name="connsiteX4" fmla="*/ 1376680 w 1960880"/>
              <a:gd name="connsiteY4" fmla="*/ 40910 h 2626630"/>
              <a:gd name="connsiteX5" fmla="*/ 0 w 1960880"/>
              <a:gd name="connsiteY5" fmla="*/ 787670 h 2626630"/>
              <a:gd name="connsiteX0" fmla="*/ 0 w 1960880"/>
              <a:gd name="connsiteY0" fmla="*/ 787670 h 2626630"/>
              <a:gd name="connsiteX1" fmla="*/ 71120 w 1960880"/>
              <a:gd name="connsiteY1" fmla="*/ 1712230 h 2626630"/>
              <a:gd name="connsiteX2" fmla="*/ 1016000 w 1960880"/>
              <a:gd name="connsiteY2" fmla="*/ 2626630 h 2626630"/>
              <a:gd name="connsiteX3" fmla="*/ 1960880 w 1960880"/>
              <a:gd name="connsiteY3" fmla="*/ 843550 h 2626630"/>
              <a:gd name="connsiteX4" fmla="*/ 1376680 w 1960880"/>
              <a:gd name="connsiteY4" fmla="*/ 40910 h 2626630"/>
              <a:gd name="connsiteX5" fmla="*/ 0 w 1960880"/>
              <a:gd name="connsiteY5" fmla="*/ 787670 h 2626630"/>
              <a:gd name="connsiteX0" fmla="*/ 0 w 1960880"/>
              <a:gd name="connsiteY0" fmla="*/ 787670 h 2626630"/>
              <a:gd name="connsiteX1" fmla="*/ 71120 w 1960880"/>
              <a:gd name="connsiteY1" fmla="*/ 1712230 h 2626630"/>
              <a:gd name="connsiteX2" fmla="*/ 1016000 w 1960880"/>
              <a:gd name="connsiteY2" fmla="*/ 2626630 h 2626630"/>
              <a:gd name="connsiteX3" fmla="*/ 1960880 w 1960880"/>
              <a:gd name="connsiteY3" fmla="*/ 843550 h 2626630"/>
              <a:gd name="connsiteX4" fmla="*/ 1376680 w 1960880"/>
              <a:gd name="connsiteY4" fmla="*/ 40910 h 2626630"/>
              <a:gd name="connsiteX5" fmla="*/ 0 w 1960880"/>
              <a:gd name="connsiteY5" fmla="*/ 787670 h 2626630"/>
              <a:gd name="connsiteX0" fmla="*/ 0 w 1960880"/>
              <a:gd name="connsiteY0" fmla="*/ 787670 h 2626630"/>
              <a:gd name="connsiteX1" fmla="*/ 71120 w 1960880"/>
              <a:gd name="connsiteY1" fmla="*/ 1712230 h 2626630"/>
              <a:gd name="connsiteX2" fmla="*/ 1016000 w 1960880"/>
              <a:gd name="connsiteY2" fmla="*/ 2626630 h 2626630"/>
              <a:gd name="connsiteX3" fmla="*/ 1960880 w 1960880"/>
              <a:gd name="connsiteY3" fmla="*/ 843550 h 2626630"/>
              <a:gd name="connsiteX4" fmla="*/ 1376680 w 1960880"/>
              <a:gd name="connsiteY4" fmla="*/ 40910 h 2626630"/>
              <a:gd name="connsiteX5" fmla="*/ 0 w 1960880"/>
              <a:gd name="connsiteY5" fmla="*/ 787670 h 2626630"/>
              <a:gd name="connsiteX0" fmla="*/ 0 w 1960880"/>
              <a:gd name="connsiteY0" fmla="*/ 787670 h 2626630"/>
              <a:gd name="connsiteX1" fmla="*/ 71120 w 1960880"/>
              <a:gd name="connsiteY1" fmla="*/ 1712230 h 2626630"/>
              <a:gd name="connsiteX2" fmla="*/ 1016000 w 1960880"/>
              <a:gd name="connsiteY2" fmla="*/ 2626630 h 2626630"/>
              <a:gd name="connsiteX3" fmla="*/ 1960880 w 1960880"/>
              <a:gd name="connsiteY3" fmla="*/ 843550 h 2626630"/>
              <a:gd name="connsiteX4" fmla="*/ 1376680 w 1960880"/>
              <a:gd name="connsiteY4" fmla="*/ 40910 h 2626630"/>
              <a:gd name="connsiteX5" fmla="*/ 0 w 1960880"/>
              <a:gd name="connsiteY5" fmla="*/ 787670 h 2626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60880" h="2626630">
                <a:moveTo>
                  <a:pt x="0" y="787670"/>
                </a:moveTo>
                <a:cubicBezTo>
                  <a:pt x="12277" y="1095857"/>
                  <a:pt x="3598" y="1404043"/>
                  <a:pt x="71120" y="1712230"/>
                </a:cubicBezTo>
                <a:cubicBezTo>
                  <a:pt x="241300" y="2127520"/>
                  <a:pt x="331470" y="2592340"/>
                  <a:pt x="1016000" y="2626630"/>
                </a:cubicBezTo>
                <a:cubicBezTo>
                  <a:pt x="1929130" y="2462800"/>
                  <a:pt x="1908810" y="1380760"/>
                  <a:pt x="1960880" y="843550"/>
                </a:cubicBezTo>
                <a:cubicBezTo>
                  <a:pt x="1960457" y="370263"/>
                  <a:pt x="1655233" y="117957"/>
                  <a:pt x="1376680" y="40910"/>
                </a:cubicBezTo>
                <a:cubicBezTo>
                  <a:pt x="1020657" y="-3540"/>
                  <a:pt x="207433" y="-177530"/>
                  <a:pt x="0" y="787670"/>
                </a:cubicBezTo>
                <a:close/>
              </a:path>
            </a:pathLst>
          </a:custGeom>
          <a:solidFill>
            <a:srgbClr val="FC79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ront Hair">
            <a:extLst>
              <a:ext uri="{FF2B5EF4-FFF2-40B4-BE49-F238E27FC236}">
                <a16:creationId xmlns:a16="http://schemas.microsoft.com/office/drawing/2014/main" id="{B6E776EB-5F43-AAED-642D-DE584850BF9A}"/>
              </a:ext>
            </a:extLst>
          </p:cNvPr>
          <p:cNvSpPr/>
          <p:nvPr/>
        </p:nvSpPr>
        <p:spPr>
          <a:xfrm>
            <a:off x="4585562" y="728354"/>
            <a:ext cx="2774038" cy="1168517"/>
          </a:xfrm>
          <a:custGeom>
            <a:avLst/>
            <a:gdLst>
              <a:gd name="connsiteX0" fmla="*/ 0 w 2255520"/>
              <a:gd name="connsiteY0" fmla="*/ 971550 h 971550"/>
              <a:gd name="connsiteX1" fmla="*/ 483870 w 2255520"/>
              <a:gd name="connsiteY1" fmla="*/ 971550 h 971550"/>
              <a:gd name="connsiteX2" fmla="*/ 529590 w 2255520"/>
              <a:gd name="connsiteY2" fmla="*/ 438150 h 971550"/>
              <a:gd name="connsiteX3" fmla="*/ 575310 w 2255520"/>
              <a:gd name="connsiteY3" fmla="*/ 967740 h 971550"/>
              <a:gd name="connsiteX4" fmla="*/ 701040 w 2255520"/>
              <a:gd name="connsiteY4" fmla="*/ 956310 h 971550"/>
              <a:gd name="connsiteX5" fmla="*/ 784860 w 2255520"/>
              <a:gd name="connsiteY5" fmla="*/ 598170 h 971550"/>
              <a:gd name="connsiteX6" fmla="*/ 876300 w 2255520"/>
              <a:gd name="connsiteY6" fmla="*/ 956310 h 971550"/>
              <a:gd name="connsiteX7" fmla="*/ 1729740 w 2255520"/>
              <a:gd name="connsiteY7" fmla="*/ 960120 h 971550"/>
              <a:gd name="connsiteX8" fmla="*/ 1756410 w 2255520"/>
              <a:gd name="connsiteY8" fmla="*/ 701040 h 971550"/>
              <a:gd name="connsiteX9" fmla="*/ 1859280 w 2255520"/>
              <a:gd name="connsiteY9" fmla="*/ 956310 h 971550"/>
              <a:gd name="connsiteX10" fmla="*/ 2255520 w 2255520"/>
              <a:gd name="connsiteY10" fmla="*/ 941070 h 971550"/>
              <a:gd name="connsiteX11" fmla="*/ 2228850 w 2255520"/>
              <a:gd name="connsiteY11" fmla="*/ 647700 h 971550"/>
              <a:gd name="connsiteX12" fmla="*/ 1985010 w 2255520"/>
              <a:gd name="connsiteY12" fmla="*/ 270510 h 971550"/>
              <a:gd name="connsiteX13" fmla="*/ 1242060 w 2255520"/>
              <a:gd name="connsiteY13" fmla="*/ 0 h 971550"/>
              <a:gd name="connsiteX14" fmla="*/ 461010 w 2255520"/>
              <a:gd name="connsiteY14" fmla="*/ 160020 h 971550"/>
              <a:gd name="connsiteX15" fmla="*/ 80010 w 2255520"/>
              <a:gd name="connsiteY15" fmla="*/ 621030 h 971550"/>
              <a:gd name="connsiteX16" fmla="*/ 0 w 2255520"/>
              <a:gd name="connsiteY16" fmla="*/ 971550 h 971550"/>
              <a:gd name="connsiteX0" fmla="*/ 0 w 2255520"/>
              <a:gd name="connsiteY0" fmla="*/ 971550 h 971550"/>
              <a:gd name="connsiteX1" fmla="*/ 483870 w 2255520"/>
              <a:gd name="connsiteY1" fmla="*/ 971550 h 971550"/>
              <a:gd name="connsiteX2" fmla="*/ 529590 w 2255520"/>
              <a:gd name="connsiteY2" fmla="*/ 438150 h 971550"/>
              <a:gd name="connsiteX3" fmla="*/ 575310 w 2255520"/>
              <a:gd name="connsiteY3" fmla="*/ 967740 h 971550"/>
              <a:gd name="connsiteX4" fmla="*/ 701040 w 2255520"/>
              <a:gd name="connsiteY4" fmla="*/ 956310 h 971550"/>
              <a:gd name="connsiteX5" fmla="*/ 784860 w 2255520"/>
              <a:gd name="connsiteY5" fmla="*/ 598170 h 971550"/>
              <a:gd name="connsiteX6" fmla="*/ 876300 w 2255520"/>
              <a:gd name="connsiteY6" fmla="*/ 956310 h 971550"/>
              <a:gd name="connsiteX7" fmla="*/ 1729740 w 2255520"/>
              <a:gd name="connsiteY7" fmla="*/ 960120 h 971550"/>
              <a:gd name="connsiteX8" fmla="*/ 1756410 w 2255520"/>
              <a:gd name="connsiteY8" fmla="*/ 701040 h 971550"/>
              <a:gd name="connsiteX9" fmla="*/ 1859280 w 2255520"/>
              <a:gd name="connsiteY9" fmla="*/ 956310 h 971550"/>
              <a:gd name="connsiteX10" fmla="*/ 2255520 w 2255520"/>
              <a:gd name="connsiteY10" fmla="*/ 941070 h 971550"/>
              <a:gd name="connsiteX11" fmla="*/ 2228850 w 2255520"/>
              <a:gd name="connsiteY11" fmla="*/ 647700 h 971550"/>
              <a:gd name="connsiteX12" fmla="*/ 1985010 w 2255520"/>
              <a:gd name="connsiteY12" fmla="*/ 270510 h 971550"/>
              <a:gd name="connsiteX13" fmla="*/ 1242060 w 2255520"/>
              <a:gd name="connsiteY13" fmla="*/ 0 h 971550"/>
              <a:gd name="connsiteX14" fmla="*/ 461010 w 2255520"/>
              <a:gd name="connsiteY14" fmla="*/ 160020 h 971550"/>
              <a:gd name="connsiteX15" fmla="*/ 0 w 2255520"/>
              <a:gd name="connsiteY15" fmla="*/ 971550 h 971550"/>
              <a:gd name="connsiteX0" fmla="*/ 0 w 2255520"/>
              <a:gd name="connsiteY0" fmla="*/ 971550 h 971550"/>
              <a:gd name="connsiteX1" fmla="*/ 483870 w 2255520"/>
              <a:gd name="connsiteY1" fmla="*/ 971550 h 971550"/>
              <a:gd name="connsiteX2" fmla="*/ 529590 w 2255520"/>
              <a:gd name="connsiteY2" fmla="*/ 438150 h 971550"/>
              <a:gd name="connsiteX3" fmla="*/ 575310 w 2255520"/>
              <a:gd name="connsiteY3" fmla="*/ 967740 h 971550"/>
              <a:gd name="connsiteX4" fmla="*/ 701040 w 2255520"/>
              <a:gd name="connsiteY4" fmla="*/ 956310 h 971550"/>
              <a:gd name="connsiteX5" fmla="*/ 784860 w 2255520"/>
              <a:gd name="connsiteY5" fmla="*/ 598170 h 971550"/>
              <a:gd name="connsiteX6" fmla="*/ 876300 w 2255520"/>
              <a:gd name="connsiteY6" fmla="*/ 956310 h 971550"/>
              <a:gd name="connsiteX7" fmla="*/ 1729740 w 2255520"/>
              <a:gd name="connsiteY7" fmla="*/ 960120 h 971550"/>
              <a:gd name="connsiteX8" fmla="*/ 1756410 w 2255520"/>
              <a:gd name="connsiteY8" fmla="*/ 701040 h 971550"/>
              <a:gd name="connsiteX9" fmla="*/ 1859280 w 2255520"/>
              <a:gd name="connsiteY9" fmla="*/ 956310 h 971550"/>
              <a:gd name="connsiteX10" fmla="*/ 2255520 w 2255520"/>
              <a:gd name="connsiteY10" fmla="*/ 941070 h 971550"/>
              <a:gd name="connsiteX11" fmla="*/ 2228850 w 2255520"/>
              <a:gd name="connsiteY11" fmla="*/ 647700 h 971550"/>
              <a:gd name="connsiteX12" fmla="*/ 1985010 w 2255520"/>
              <a:gd name="connsiteY12" fmla="*/ 270510 h 971550"/>
              <a:gd name="connsiteX13" fmla="*/ 1242060 w 2255520"/>
              <a:gd name="connsiteY13" fmla="*/ 0 h 971550"/>
              <a:gd name="connsiteX14" fmla="*/ 0 w 2255520"/>
              <a:gd name="connsiteY14" fmla="*/ 971550 h 971550"/>
              <a:gd name="connsiteX0" fmla="*/ 0 w 2255520"/>
              <a:gd name="connsiteY0" fmla="*/ 701040 h 701040"/>
              <a:gd name="connsiteX1" fmla="*/ 483870 w 2255520"/>
              <a:gd name="connsiteY1" fmla="*/ 701040 h 701040"/>
              <a:gd name="connsiteX2" fmla="*/ 529590 w 2255520"/>
              <a:gd name="connsiteY2" fmla="*/ 167640 h 701040"/>
              <a:gd name="connsiteX3" fmla="*/ 575310 w 2255520"/>
              <a:gd name="connsiteY3" fmla="*/ 697230 h 701040"/>
              <a:gd name="connsiteX4" fmla="*/ 701040 w 2255520"/>
              <a:gd name="connsiteY4" fmla="*/ 685800 h 701040"/>
              <a:gd name="connsiteX5" fmla="*/ 784860 w 2255520"/>
              <a:gd name="connsiteY5" fmla="*/ 327660 h 701040"/>
              <a:gd name="connsiteX6" fmla="*/ 876300 w 2255520"/>
              <a:gd name="connsiteY6" fmla="*/ 685800 h 701040"/>
              <a:gd name="connsiteX7" fmla="*/ 1729740 w 2255520"/>
              <a:gd name="connsiteY7" fmla="*/ 689610 h 701040"/>
              <a:gd name="connsiteX8" fmla="*/ 1756410 w 2255520"/>
              <a:gd name="connsiteY8" fmla="*/ 430530 h 701040"/>
              <a:gd name="connsiteX9" fmla="*/ 1859280 w 2255520"/>
              <a:gd name="connsiteY9" fmla="*/ 685800 h 701040"/>
              <a:gd name="connsiteX10" fmla="*/ 2255520 w 2255520"/>
              <a:gd name="connsiteY10" fmla="*/ 670560 h 701040"/>
              <a:gd name="connsiteX11" fmla="*/ 2228850 w 2255520"/>
              <a:gd name="connsiteY11" fmla="*/ 377190 h 701040"/>
              <a:gd name="connsiteX12" fmla="*/ 1985010 w 2255520"/>
              <a:gd name="connsiteY12" fmla="*/ 0 h 701040"/>
              <a:gd name="connsiteX13" fmla="*/ 0 w 2255520"/>
              <a:gd name="connsiteY13" fmla="*/ 701040 h 701040"/>
              <a:gd name="connsiteX0" fmla="*/ 0 w 2255520"/>
              <a:gd name="connsiteY0" fmla="*/ 533400 h 533400"/>
              <a:gd name="connsiteX1" fmla="*/ 483870 w 2255520"/>
              <a:gd name="connsiteY1" fmla="*/ 533400 h 533400"/>
              <a:gd name="connsiteX2" fmla="*/ 529590 w 2255520"/>
              <a:gd name="connsiteY2" fmla="*/ 0 h 533400"/>
              <a:gd name="connsiteX3" fmla="*/ 575310 w 2255520"/>
              <a:gd name="connsiteY3" fmla="*/ 529590 h 533400"/>
              <a:gd name="connsiteX4" fmla="*/ 701040 w 2255520"/>
              <a:gd name="connsiteY4" fmla="*/ 518160 h 533400"/>
              <a:gd name="connsiteX5" fmla="*/ 784860 w 2255520"/>
              <a:gd name="connsiteY5" fmla="*/ 160020 h 533400"/>
              <a:gd name="connsiteX6" fmla="*/ 876300 w 2255520"/>
              <a:gd name="connsiteY6" fmla="*/ 518160 h 533400"/>
              <a:gd name="connsiteX7" fmla="*/ 1729740 w 2255520"/>
              <a:gd name="connsiteY7" fmla="*/ 521970 h 533400"/>
              <a:gd name="connsiteX8" fmla="*/ 1756410 w 2255520"/>
              <a:gd name="connsiteY8" fmla="*/ 262890 h 533400"/>
              <a:gd name="connsiteX9" fmla="*/ 1859280 w 2255520"/>
              <a:gd name="connsiteY9" fmla="*/ 518160 h 533400"/>
              <a:gd name="connsiteX10" fmla="*/ 2255520 w 2255520"/>
              <a:gd name="connsiteY10" fmla="*/ 502920 h 533400"/>
              <a:gd name="connsiteX11" fmla="*/ 2228850 w 2255520"/>
              <a:gd name="connsiteY11" fmla="*/ 209550 h 533400"/>
              <a:gd name="connsiteX12" fmla="*/ 0 w 2255520"/>
              <a:gd name="connsiteY12" fmla="*/ 533400 h 533400"/>
              <a:gd name="connsiteX0" fmla="*/ 0 w 2255520"/>
              <a:gd name="connsiteY0" fmla="*/ 676538 h 676538"/>
              <a:gd name="connsiteX1" fmla="*/ 483870 w 2255520"/>
              <a:gd name="connsiteY1" fmla="*/ 676538 h 676538"/>
              <a:gd name="connsiteX2" fmla="*/ 529590 w 2255520"/>
              <a:gd name="connsiteY2" fmla="*/ 143138 h 676538"/>
              <a:gd name="connsiteX3" fmla="*/ 575310 w 2255520"/>
              <a:gd name="connsiteY3" fmla="*/ 672728 h 676538"/>
              <a:gd name="connsiteX4" fmla="*/ 701040 w 2255520"/>
              <a:gd name="connsiteY4" fmla="*/ 661298 h 676538"/>
              <a:gd name="connsiteX5" fmla="*/ 784860 w 2255520"/>
              <a:gd name="connsiteY5" fmla="*/ 303158 h 676538"/>
              <a:gd name="connsiteX6" fmla="*/ 876300 w 2255520"/>
              <a:gd name="connsiteY6" fmla="*/ 661298 h 676538"/>
              <a:gd name="connsiteX7" fmla="*/ 1729740 w 2255520"/>
              <a:gd name="connsiteY7" fmla="*/ 665108 h 676538"/>
              <a:gd name="connsiteX8" fmla="*/ 1756410 w 2255520"/>
              <a:gd name="connsiteY8" fmla="*/ 406028 h 676538"/>
              <a:gd name="connsiteX9" fmla="*/ 1859280 w 2255520"/>
              <a:gd name="connsiteY9" fmla="*/ 661298 h 676538"/>
              <a:gd name="connsiteX10" fmla="*/ 2255520 w 2255520"/>
              <a:gd name="connsiteY10" fmla="*/ 646058 h 676538"/>
              <a:gd name="connsiteX11" fmla="*/ 2228850 w 2255520"/>
              <a:gd name="connsiteY11" fmla="*/ 352688 h 676538"/>
              <a:gd name="connsiteX12" fmla="*/ 0 w 2255520"/>
              <a:gd name="connsiteY12" fmla="*/ 676538 h 676538"/>
              <a:gd name="connsiteX0" fmla="*/ 0 w 2255520"/>
              <a:gd name="connsiteY0" fmla="*/ 970766 h 970766"/>
              <a:gd name="connsiteX1" fmla="*/ 483870 w 2255520"/>
              <a:gd name="connsiteY1" fmla="*/ 970766 h 970766"/>
              <a:gd name="connsiteX2" fmla="*/ 529590 w 2255520"/>
              <a:gd name="connsiteY2" fmla="*/ 437366 h 970766"/>
              <a:gd name="connsiteX3" fmla="*/ 575310 w 2255520"/>
              <a:gd name="connsiteY3" fmla="*/ 966956 h 970766"/>
              <a:gd name="connsiteX4" fmla="*/ 701040 w 2255520"/>
              <a:gd name="connsiteY4" fmla="*/ 955526 h 970766"/>
              <a:gd name="connsiteX5" fmla="*/ 784860 w 2255520"/>
              <a:gd name="connsiteY5" fmla="*/ 597386 h 970766"/>
              <a:gd name="connsiteX6" fmla="*/ 876300 w 2255520"/>
              <a:gd name="connsiteY6" fmla="*/ 955526 h 970766"/>
              <a:gd name="connsiteX7" fmla="*/ 1729740 w 2255520"/>
              <a:gd name="connsiteY7" fmla="*/ 959336 h 970766"/>
              <a:gd name="connsiteX8" fmla="*/ 1756410 w 2255520"/>
              <a:gd name="connsiteY8" fmla="*/ 700256 h 970766"/>
              <a:gd name="connsiteX9" fmla="*/ 1859280 w 2255520"/>
              <a:gd name="connsiteY9" fmla="*/ 955526 h 970766"/>
              <a:gd name="connsiteX10" fmla="*/ 2255520 w 2255520"/>
              <a:gd name="connsiteY10" fmla="*/ 940286 h 970766"/>
              <a:gd name="connsiteX11" fmla="*/ 2228850 w 2255520"/>
              <a:gd name="connsiteY11" fmla="*/ 646916 h 970766"/>
              <a:gd name="connsiteX12" fmla="*/ 0 w 2255520"/>
              <a:gd name="connsiteY12" fmla="*/ 970766 h 970766"/>
              <a:gd name="connsiteX0" fmla="*/ 0 w 2255520"/>
              <a:gd name="connsiteY0" fmla="*/ 969829 h 969829"/>
              <a:gd name="connsiteX1" fmla="*/ 483870 w 2255520"/>
              <a:gd name="connsiteY1" fmla="*/ 969829 h 969829"/>
              <a:gd name="connsiteX2" fmla="*/ 529590 w 2255520"/>
              <a:gd name="connsiteY2" fmla="*/ 436429 h 969829"/>
              <a:gd name="connsiteX3" fmla="*/ 575310 w 2255520"/>
              <a:gd name="connsiteY3" fmla="*/ 966019 h 969829"/>
              <a:gd name="connsiteX4" fmla="*/ 701040 w 2255520"/>
              <a:gd name="connsiteY4" fmla="*/ 954589 h 969829"/>
              <a:gd name="connsiteX5" fmla="*/ 784860 w 2255520"/>
              <a:gd name="connsiteY5" fmla="*/ 596449 h 969829"/>
              <a:gd name="connsiteX6" fmla="*/ 876300 w 2255520"/>
              <a:gd name="connsiteY6" fmla="*/ 954589 h 969829"/>
              <a:gd name="connsiteX7" fmla="*/ 1729740 w 2255520"/>
              <a:gd name="connsiteY7" fmla="*/ 958399 h 969829"/>
              <a:gd name="connsiteX8" fmla="*/ 1756410 w 2255520"/>
              <a:gd name="connsiteY8" fmla="*/ 699319 h 969829"/>
              <a:gd name="connsiteX9" fmla="*/ 1859280 w 2255520"/>
              <a:gd name="connsiteY9" fmla="*/ 954589 h 969829"/>
              <a:gd name="connsiteX10" fmla="*/ 2255520 w 2255520"/>
              <a:gd name="connsiteY10" fmla="*/ 939349 h 969829"/>
              <a:gd name="connsiteX11" fmla="*/ 2228850 w 2255520"/>
              <a:gd name="connsiteY11" fmla="*/ 645979 h 969829"/>
              <a:gd name="connsiteX12" fmla="*/ 0 w 2255520"/>
              <a:gd name="connsiteY12" fmla="*/ 969829 h 969829"/>
              <a:gd name="connsiteX0" fmla="*/ 0 w 2258351"/>
              <a:gd name="connsiteY0" fmla="*/ 969829 h 969829"/>
              <a:gd name="connsiteX1" fmla="*/ 483870 w 2258351"/>
              <a:gd name="connsiteY1" fmla="*/ 969829 h 969829"/>
              <a:gd name="connsiteX2" fmla="*/ 529590 w 2258351"/>
              <a:gd name="connsiteY2" fmla="*/ 436429 h 969829"/>
              <a:gd name="connsiteX3" fmla="*/ 575310 w 2258351"/>
              <a:gd name="connsiteY3" fmla="*/ 966019 h 969829"/>
              <a:gd name="connsiteX4" fmla="*/ 701040 w 2258351"/>
              <a:gd name="connsiteY4" fmla="*/ 954589 h 969829"/>
              <a:gd name="connsiteX5" fmla="*/ 784860 w 2258351"/>
              <a:gd name="connsiteY5" fmla="*/ 596449 h 969829"/>
              <a:gd name="connsiteX6" fmla="*/ 876300 w 2258351"/>
              <a:gd name="connsiteY6" fmla="*/ 954589 h 969829"/>
              <a:gd name="connsiteX7" fmla="*/ 1729740 w 2258351"/>
              <a:gd name="connsiteY7" fmla="*/ 958399 h 969829"/>
              <a:gd name="connsiteX8" fmla="*/ 1756410 w 2258351"/>
              <a:gd name="connsiteY8" fmla="*/ 699319 h 969829"/>
              <a:gd name="connsiteX9" fmla="*/ 1859280 w 2258351"/>
              <a:gd name="connsiteY9" fmla="*/ 954589 h 969829"/>
              <a:gd name="connsiteX10" fmla="*/ 2255520 w 2258351"/>
              <a:gd name="connsiteY10" fmla="*/ 939349 h 969829"/>
              <a:gd name="connsiteX11" fmla="*/ 2228850 w 2258351"/>
              <a:gd name="connsiteY11" fmla="*/ 645979 h 969829"/>
              <a:gd name="connsiteX12" fmla="*/ 0 w 2258351"/>
              <a:gd name="connsiteY12" fmla="*/ 969829 h 969829"/>
              <a:gd name="connsiteX0" fmla="*/ 0 w 2258351"/>
              <a:gd name="connsiteY0" fmla="*/ 969829 h 969829"/>
              <a:gd name="connsiteX1" fmla="*/ 483870 w 2258351"/>
              <a:gd name="connsiteY1" fmla="*/ 969829 h 969829"/>
              <a:gd name="connsiteX2" fmla="*/ 529590 w 2258351"/>
              <a:gd name="connsiteY2" fmla="*/ 436429 h 969829"/>
              <a:gd name="connsiteX3" fmla="*/ 575310 w 2258351"/>
              <a:gd name="connsiteY3" fmla="*/ 966019 h 969829"/>
              <a:gd name="connsiteX4" fmla="*/ 701040 w 2258351"/>
              <a:gd name="connsiteY4" fmla="*/ 954589 h 969829"/>
              <a:gd name="connsiteX5" fmla="*/ 784860 w 2258351"/>
              <a:gd name="connsiteY5" fmla="*/ 596449 h 969829"/>
              <a:gd name="connsiteX6" fmla="*/ 876300 w 2258351"/>
              <a:gd name="connsiteY6" fmla="*/ 954589 h 969829"/>
              <a:gd name="connsiteX7" fmla="*/ 1729740 w 2258351"/>
              <a:gd name="connsiteY7" fmla="*/ 958399 h 969829"/>
              <a:gd name="connsiteX8" fmla="*/ 1756410 w 2258351"/>
              <a:gd name="connsiteY8" fmla="*/ 699319 h 969829"/>
              <a:gd name="connsiteX9" fmla="*/ 1834515 w 2258351"/>
              <a:gd name="connsiteY9" fmla="*/ 954589 h 969829"/>
              <a:gd name="connsiteX10" fmla="*/ 2255520 w 2258351"/>
              <a:gd name="connsiteY10" fmla="*/ 939349 h 969829"/>
              <a:gd name="connsiteX11" fmla="*/ 2228850 w 2258351"/>
              <a:gd name="connsiteY11" fmla="*/ 645979 h 969829"/>
              <a:gd name="connsiteX12" fmla="*/ 0 w 2258351"/>
              <a:gd name="connsiteY12" fmla="*/ 969829 h 969829"/>
              <a:gd name="connsiteX0" fmla="*/ 0 w 2258351"/>
              <a:gd name="connsiteY0" fmla="*/ 969829 h 969829"/>
              <a:gd name="connsiteX1" fmla="*/ 483870 w 2258351"/>
              <a:gd name="connsiteY1" fmla="*/ 969829 h 969829"/>
              <a:gd name="connsiteX2" fmla="*/ 529590 w 2258351"/>
              <a:gd name="connsiteY2" fmla="*/ 436429 h 969829"/>
              <a:gd name="connsiteX3" fmla="*/ 575310 w 2258351"/>
              <a:gd name="connsiteY3" fmla="*/ 966019 h 969829"/>
              <a:gd name="connsiteX4" fmla="*/ 716280 w 2258351"/>
              <a:gd name="connsiteY4" fmla="*/ 962209 h 969829"/>
              <a:gd name="connsiteX5" fmla="*/ 784860 w 2258351"/>
              <a:gd name="connsiteY5" fmla="*/ 596449 h 969829"/>
              <a:gd name="connsiteX6" fmla="*/ 876300 w 2258351"/>
              <a:gd name="connsiteY6" fmla="*/ 954589 h 969829"/>
              <a:gd name="connsiteX7" fmla="*/ 1729740 w 2258351"/>
              <a:gd name="connsiteY7" fmla="*/ 958399 h 969829"/>
              <a:gd name="connsiteX8" fmla="*/ 1756410 w 2258351"/>
              <a:gd name="connsiteY8" fmla="*/ 699319 h 969829"/>
              <a:gd name="connsiteX9" fmla="*/ 1834515 w 2258351"/>
              <a:gd name="connsiteY9" fmla="*/ 954589 h 969829"/>
              <a:gd name="connsiteX10" fmla="*/ 2255520 w 2258351"/>
              <a:gd name="connsiteY10" fmla="*/ 939349 h 969829"/>
              <a:gd name="connsiteX11" fmla="*/ 2228850 w 2258351"/>
              <a:gd name="connsiteY11" fmla="*/ 645979 h 969829"/>
              <a:gd name="connsiteX12" fmla="*/ 0 w 2258351"/>
              <a:gd name="connsiteY12" fmla="*/ 969829 h 969829"/>
              <a:gd name="connsiteX0" fmla="*/ 0 w 2258351"/>
              <a:gd name="connsiteY0" fmla="*/ 969829 h 969829"/>
              <a:gd name="connsiteX1" fmla="*/ 483870 w 2258351"/>
              <a:gd name="connsiteY1" fmla="*/ 969829 h 969829"/>
              <a:gd name="connsiteX2" fmla="*/ 529590 w 2258351"/>
              <a:gd name="connsiteY2" fmla="*/ 436429 h 969829"/>
              <a:gd name="connsiteX3" fmla="*/ 575310 w 2258351"/>
              <a:gd name="connsiteY3" fmla="*/ 966019 h 969829"/>
              <a:gd name="connsiteX4" fmla="*/ 716280 w 2258351"/>
              <a:gd name="connsiteY4" fmla="*/ 962209 h 969829"/>
              <a:gd name="connsiteX5" fmla="*/ 784860 w 2258351"/>
              <a:gd name="connsiteY5" fmla="*/ 596449 h 969829"/>
              <a:gd name="connsiteX6" fmla="*/ 861060 w 2258351"/>
              <a:gd name="connsiteY6" fmla="*/ 954589 h 969829"/>
              <a:gd name="connsiteX7" fmla="*/ 1729740 w 2258351"/>
              <a:gd name="connsiteY7" fmla="*/ 958399 h 969829"/>
              <a:gd name="connsiteX8" fmla="*/ 1756410 w 2258351"/>
              <a:gd name="connsiteY8" fmla="*/ 699319 h 969829"/>
              <a:gd name="connsiteX9" fmla="*/ 1834515 w 2258351"/>
              <a:gd name="connsiteY9" fmla="*/ 954589 h 969829"/>
              <a:gd name="connsiteX10" fmla="*/ 2255520 w 2258351"/>
              <a:gd name="connsiteY10" fmla="*/ 939349 h 969829"/>
              <a:gd name="connsiteX11" fmla="*/ 2228850 w 2258351"/>
              <a:gd name="connsiteY11" fmla="*/ 645979 h 969829"/>
              <a:gd name="connsiteX12" fmla="*/ 0 w 2258351"/>
              <a:gd name="connsiteY12" fmla="*/ 969829 h 969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58351" h="969829">
                <a:moveTo>
                  <a:pt x="0" y="969829"/>
                </a:moveTo>
                <a:lnTo>
                  <a:pt x="483870" y="969829"/>
                </a:lnTo>
                <a:lnTo>
                  <a:pt x="529590" y="436429"/>
                </a:lnTo>
                <a:lnTo>
                  <a:pt x="575310" y="966019"/>
                </a:lnTo>
                <a:lnTo>
                  <a:pt x="716280" y="962209"/>
                </a:lnTo>
                <a:lnTo>
                  <a:pt x="784860" y="596449"/>
                </a:lnTo>
                <a:lnTo>
                  <a:pt x="861060" y="954589"/>
                </a:lnTo>
                <a:lnTo>
                  <a:pt x="1729740" y="958399"/>
                </a:lnTo>
                <a:lnTo>
                  <a:pt x="1756410" y="699319"/>
                </a:lnTo>
                <a:lnTo>
                  <a:pt x="1834515" y="954589"/>
                </a:lnTo>
                <a:lnTo>
                  <a:pt x="2255520" y="939349"/>
                </a:lnTo>
                <a:cubicBezTo>
                  <a:pt x="2267585" y="839654"/>
                  <a:pt x="2237740" y="743769"/>
                  <a:pt x="2228850" y="645979"/>
                </a:cubicBezTo>
                <a:cubicBezTo>
                  <a:pt x="2034540" y="-139516"/>
                  <a:pt x="142875" y="-398596"/>
                  <a:pt x="0" y="969829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Left Eye Brow">
            <a:extLst>
              <a:ext uri="{FF2B5EF4-FFF2-40B4-BE49-F238E27FC236}">
                <a16:creationId xmlns:a16="http://schemas.microsoft.com/office/drawing/2014/main" id="{97FE8B2E-F6CB-A65F-AE34-2D1F367A492E}"/>
              </a:ext>
            </a:extLst>
          </p:cNvPr>
          <p:cNvSpPr/>
          <p:nvPr/>
        </p:nvSpPr>
        <p:spPr>
          <a:xfrm>
            <a:off x="5176380" y="1993416"/>
            <a:ext cx="634140" cy="144730"/>
          </a:xfrm>
          <a:custGeom>
            <a:avLst/>
            <a:gdLst>
              <a:gd name="connsiteX0" fmla="*/ 0 w 518160"/>
              <a:gd name="connsiteY0" fmla="*/ 124460 h 124460"/>
              <a:gd name="connsiteX1" fmla="*/ 518160 w 518160"/>
              <a:gd name="connsiteY1" fmla="*/ 63500 h 124460"/>
              <a:gd name="connsiteX2" fmla="*/ 215900 w 518160"/>
              <a:gd name="connsiteY2" fmla="*/ 0 h 124460"/>
              <a:gd name="connsiteX3" fmla="*/ 0 w 518160"/>
              <a:gd name="connsiteY3" fmla="*/ 124460 h 124460"/>
              <a:gd name="connsiteX0" fmla="*/ 0 w 518160"/>
              <a:gd name="connsiteY0" fmla="*/ 124460 h 124460"/>
              <a:gd name="connsiteX1" fmla="*/ 518160 w 518160"/>
              <a:gd name="connsiteY1" fmla="*/ 63500 h 124460"/>
              <a:gd name="connsiteX2" fmla="*/ 215900 w 518160"/>
              <a:gd name="connsiteY2" fmla="*/ 0 h 124460"/>
              <a:gd name="connsiteX3" fmla="*/ 0 w 518160"/>
              <a:gd name="connsiteY3" fmla="*/ 124460 h 124460"/>
              <a:gd name="connsiteX0" fmla="*/ 0 w 518160"/>
              <a:gd name="connsiteY0" fmla="*/ 60960 h 60960"/>
              <a:gd name="connsiteX1" fmla="*/ 518160 w 518160"/>
              <a:gd name="connsiteY1" fmla="*/ 0 h 60960"/>
              <a:gd name="connsiteX2" fmla="*/ 0 w 518160"/>
              <a:gd name="connsiteY2" fmla="*/ 60960 h 60960"/>
              <a:gd name="connsiteX0" fmla="*/ 0 w 518160"/>
              <a:gd name="connsiteY0" fmla="*/ 102894 h 102894"/>
              <a:gd name="connsiteX1" fmla="*/ 518160 w 518160"/>
              <a:gd name="connsiteY1" fmla="*/ 41934 h 102894"/>
              <a:gd name="connsiteX2" fmla="*/ 0 w 518160"/>
              <a:gd name="connsiteY2" fmla="*/ 102894 h 102894"/>
              <a:gd name="connsiteX0" fmla="*/ 0 w 518160"/>
              <a:gd name="connsiteY0" fmla="*/ 102894 h 105669"/>
              <a:gd name="connsiteX1" fmla="*/ 518160 w 518160"/>
              <a:gd name="connsiteY1" fmla="*/ 41934 h 105669"/>
              <a:gd name="connsiteX2" fmla="*/ 0 w 518160"/>
              <a:gd name="connsiteY2" fmla="*/ 102894 h 105669"/>
              <a:gd name="connsiteX0" fmla="*/ 0 w 518160"/>
              <a:gd name="connsiteY0" fmla="*/ 128475 h 131250"/>
              <a:gd name="connsiteX1" fmla="*/ 518160 w 518160"/>
              <a:gd name="connsiteY1" fmla="*/ 67515 h 131250"/>
              <a:gd name="connsiteX2" fmla="*/ 0 w 518160"/>
              <a:gd name="connsiteY2" fmla="*/ 128475 h 131250"/>
              <a:gd name="connsiteX0" fmla="*/ 0 w 516255"/>
              <a:gd name="connsiteY0" fmla="*/ 120121 h 123555"/>
              <a:gd name="connsiteX1" fmla="*/ 516255 w 516255"/>
              <a:gd name="connsiteY1" fmla="*/ 72496 h 123555"/>
              <a:gd name="connsiteX2" fmla="*/ 0 w 516255"/>
              <a:gd name="connsiteY2" fmla="*/ 120121 h 123555"/>
              <a:gd name="connsiteX0" fmla="*/ 0 w 516255"/>
              <a:gd name="connsiteY0" fmla="*/ 120121 h 120121"/>
              <a:gd name="connsiteX1" fmla="*/ 516255 w 516255"/>
              <a:gd name="connsiteY1" fmla="*/ 72496 h 120121"/>
              <a:gd name="connsiteX2" fmla="*/ 0 w 516255"/>
              <a:gd name="connsiteY2" fmla="*/ 120121 h 120121"/>
              <a:gd name="connsiteX0" fmla="*/ 0 w 516255"/>
              <a:gd name="connsiteY0" fmla="*/ 120121 h 120121"/>
              <a:gd name="connsiteX1" fmla="*/ 516255 w 516255"/>
              <a:gd name="connsiteY1" fmla="*/ 72496 h 120121"/>
              <a:gd name="connsiteX2" fmla="*/ 0 w 516255"/>
              <a:gd name="connsiteY2" fmla="*/ 120121 h 120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6255" h="120121">
                <a:moveTo>
                  <a:pt x="0" y="120121"/>
                </a:moveTo>
                <a:cubicBezTo>
                  <a:pt x="115570" y="-16404"/>
                  <a:pt x="349250" y="-42439"/>
                  <a:pt x="516255" y="72496"/>
                </a:cubicBezTo>
                <a:cubicBezTo>
                  <a:pt x="349250" y="58526"/>
                  <a:pt x="178435" y="61701"/>
                  <a:pt x="0" y="120121"/>
                </a:cubicBezTo>
                <a:close/>
              </a:path>
            </a:pathLst>
          </a:custGeom>
          <a:solidFill>
            <a:srgbClr val="000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ight Eye Brow">
            <a:extLst>
              <a:ext uri="{FF2B5EF4-FFF2-40B4-BE49-F238E27FC236}">
                <a16:creationId xmlns:a16="http://schemas.microsoft.com/office/drawing/2014/main" id="{50A6C8C0-9D8C-39AF-D69F-509AFD8C1C40}"/>
              </a:ext>
            </a:extLst>
          </p:cNvPr>
          <p:cNvSpPr/>
          <p:nvPr/>
        </p:nvSpPr>
        <p:spPr>
          <a:xfrm flipH="1">
            <a:off x="6196620" y="2007187"/>
            <a:ext cx="634140" cy="144730"/>
          </a:xfrm>
          <a:custGeom>
            <a:avLst/>
            <a:gdLst>
              <a:gd name="connsiteX0" fmla="*/ 0 w 518160"/>
              <a:gd name="connsiteY0" fmla="*/ 124460 h 124460"/>
              <a:gd name="connsiteX1" fmla="*/ 518160 w 518160"/>
              <a:gd name="connsiteY1" fmla="*/ 63500 h 124460"/>
              <a:gd name="connsiteX2" fmla="*/ 215900 w 518160"/>
              <a:gd name="connsiteY2" fmla="*/ 0 h 124460"/>
              <a:gd name="connsiteX3" fmla="*/ 0 w 518160"/>
              <a:gd name="connsiteY3" fmla="*/ 124460 h 124460"/>
              <a:gd name="connsiteX0" fmla="*/ 0 w 518160"/>
              <a:gd name="connsiteY0" fmla="*/ 124460 h 124460"/>
              <a:gd name="connsiteX1" fmla="*/ 518160 w 518160"/>
              <a:gd name="connsiteY1" fmla="*/ 63500 h 124460"/>
              <a:gd name="connsiteX2" fmla="*/ 215900 w 518160"/>
              <a:gd name="connsiteY2" fmla="*/ 0 h 124460"/>
              <a:gd name="connsiteX3" fmla="*/ 0 w 518160"/>
              <a:gd name="connsiteY3" fmla="*/ 124460 h 124460"/>
              <a:gd name="connsiteX0" fmla="*/ 0 w 518160"/>
              <a:gd name="connsiteY0" fmla="*/ 60960 h 60960"/>
              <a:gd name="connsiteX1" fmla="*/ 518160 w 518160"/>
              <a:gd name="connsiteY1" fmla="*/ 0 h 60960"/>
              <a:gd name="connsiteX2" fmla="*/ 0 w 518160"/>
              <a:gd name="connsiteY2" fmla="*/ 60960 h 60960"/>
              <a:gd name="connsiteX0" fmla="*/ 0 w 518160"/>
              <a:gd name="connsiteY0" fmla="*/ 102894 h 102894"/>
              <a:gd name="connsiteX1" fmla="*/ 518160 w 518160"/>
              <a:gd name="connsiteY1" fmla="*/ 41934 h 102894"/>
              <a:gd name="connsiteX2" fmla="*/ 0 w 518160"/>
              <a:gd name="connsiteY2" fmla="*/ 102894 h 102894"/>
              <a:gd name="connsiteX0" fmla="*/ 0 w 518160"/>
              <a:gd name="connsiteY0" fmla="*/ 102894 h 105669"/>
              <a:gd name="connsiteX1" fmla="*/ 518160 w 518160"/>
              <a:gd name="connsiteY1" fmla="*/ 41934 h 105669"/>
              <a:gd name="connsiteX2" fmla="*/ 0 w 518160"/>
              <a:gd name="connsiteY2" fmla="*/ 102894 h 105669"/>
              <a:gd name="connsiteX0" fmla="*/ 0 w 518160"/>
              <a:gd name="connsiteY0" fmla="*/ 128475 h 131250"/>
              <a:gd name="connsiteX1" fmla="*/ 518160 w 518160"/>
              <a:gd name="connsiteY1" fmla="*/ 67515 h 131250"/>
              <a:gd name="connsiteX2" fmla="*/ 0 w 518160"/>
              <a:gd name="connsiteY2" fmla="*/ 128475 h 131250"/>
              <a:gd name="connsiteX0" fmla="*/ 0 w 516255"/>
              <a:gd name="connsiteY0" fmla="*/ 120121 h 123555"/>
              <a:gd name="connsiteX1" fmla="*/ 516255 w 516255"/>
              <a:gd name="connsiteY1" fmla="*/ 72496 h 123555"/>
              <a:gd name="connsiteX2" fmla="*/ 0 w 516255"/>
              <a:gd name="connsiteY2" fmla="*/ 120121 h 123555"/>
              <a:gd name="connsiteX0" fmla="*/ 0 w 516255"/>
              <a:gd name="connsiteY0" fmla="*/ 120121 h 120121"/>
              <a:gd name="connsiteX1" fmla="*/ 516255 w 516255"/>
              <a:gd name="connsiteY1" fmla="*/ 72496 h 120121"/>
              <a:gd name="connsiteX2" fmla="*/ 0 w 516255"/>
              <a:gd name="connsiteY2" fmla="*/ 120121 h 120121"/>
              <a:gd name="connsiteX0" fmla="*/ 0 w 516255"/>
              <a:gd name="connsiteY0" fmla="*/ 120121 h 120121"/>
              <a:gd name="connsiteX1" fmla="*/ 516255 w 516255"/>
              <a:gd name="connsiteY1" fmla="*/ 72496 h 120121"/>
              <a:gd name="connsiteX2" fmla="*/ 0 w 516255"/>
              <a:gd name="connsiteY2" fmla="*/ 120121 h 120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6255" h="120121">
                <a:moveTo>
                  <a:pt x="0" y="120121"/>
                </a:moveTo>
                <a:cubicBezTo>
                  <a:pt x="115570" y="-16404"/>
                  <a:pt x="349250" y="-42439"/>
                  <a:pt x="516255" y="72496"/>
                </a:cubicBezTo>
                <a:cubicBezTo>
                  <a:pt x="349250" y="58526"/>
                  <a:pt x="178435" y="61701"/>
                  <a:pt x="0" y="120121"/>
                </a:cubicBezTo>
                <a:close/>
              </a:path>
            </a:pathLst>
          </a:custGeom>
          <a:solidFill>
            <a:srgbClr val="000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Left Eye">
            <a:extLst>
              <a:ext uri="{FF2B5EF4-FFF2-40B4-BE49-F238E27FC236}">
                <a16:creationId xmlns:a16="http://schemas.microsoft.com/office/drawing/2014/main" id="{BE2CB02A-960F-D9B4-621E-5D8CDEC297B5}"/>
              </a:ext>
            </a:extLst>
          </p:cNvPr>
          <p:cNvSpPr/>
          <p:nvPr/>
        </p:nvSpPr>
        <p:spPr>
          <a:xfrm>
            <a:off x="5398680" y="2294990"/>
            <a:ext cx="194220" cy="213461"/>
          </a:xfrm>
          <a:prstGeom prst="ellipse">
            <a:avLst/>
          </a:prstGeom>
          <a:solidFill>
            <a:srgbClr val="000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ight Eye">
            <a:extLst>
              <a:ext uri="{FF2B5EF4-FFF2-40B4-BE49-F238E27FC236}">
                <a16:creationId xmlns:a16="http://schemas.microsoft.com/office/drawing/2014/main" id="{9BF8D1EF-0827-AD24-A9D2-A82CC486CCD5}"/>
              </a:ext>
            </a:extLst>
          </p:cNvPr>
          <p:cNvSpPr/>
          <p:nvPr/>
        </p:nvSpPr>
        <p:spPr>
          <a:xfrm>
            <a:off x="6439980" y="2297286"/>
            <a:ext cx="194220" cy="213461"/>
          </a:xfrm>
          <a:prstGeom prst="ellipse">
            <a:avLst/>
          </a:prstGeom>
          <a:solidFill>
            <a:srgbClr val="000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Nose">
            <a:extLst>
              <a:ext uri="{FF2B5EF4-FFF2-40B4-BE49-F238E27FC236}">
                <a16:creationId xmlns:a16="http://schemas.microsoft.com/office/drawing/2014/main" id="{F6256F42-1578-F501-3FEC-5F8850BA3023}"/>
              </a:ext>
            </a:extLst>
          </p:cNvPr>
          <p:cNvSpPr/>
          <p:nvPr/>
        </p:nvSpPr>
        <p:spPr>
          <a:xfrm>
            <a:off x="5909835" y="2673713"/>
            <a:ext cx="218925" cy="337498"/>
          </a:xfrm>
          <a:custGeom>
            <a:avLst/>
            <a:gdLst>
              <a:gd name="connsiteX0" fmla="*/ 26670 w 179070"/>
              <a:gd name="connsiteY0" fmla="*/ 0 h 283845"/>
              <a:gd name="connsiteX1" fmla="*/ 0 w 179070"/>
              <a:gd name="connsiteY1" fmla="*/ 213360 h 283845"/>
              <a:gd name="connsiteX2" fmla="*/ 55245 w 179070"/>
              <a:gd name="connsiteY2" fmla="*/ 278130 h 283845"/>
              <a:gd name="connsiteX3" fmla="*/ 120015 w 179070"/>
              <a:gd name="connsiteY3" fmla="*/ 283845 h 283845"/>
              <a:gd name="connsiteX4" fmla="*/ 179070 w 179070"/>
              <a:gd name="connsiteY4" fmla="*/ 243840 h 283845"/>
              <a:gd name="connsiteX5" fmla="*/ 104775 w 179070"/>
              <a:gd name="connsiteY5" fmla="*/ 253365 h 283845"/>
              <a:gd name="connsiteX6" fmla="*/ 36195 w 179070"/>
              <a:gd name="connsiteY6" fmla="*/ 207645 h 283845"/>
              <a:gd name="connsiteX7" fmla="*/ 26670 w 179070"/>
              <a:gd name="connsiteY7" fmla="*/ 0 h 283845"/>
              <a:gd name="connsiteX0" fmla="*/ 26670 w 179070"/>
              <a:gd name="connsiteY0" fmla="*/ 0 h 283845"/>
              <a:gd name="connsiteX1" fmla="*/ 0 w 179070"/>
              <a:gd name="connsiteY1" fmla="*/ 213360 h 283845"/>
              <a:gd name="connsiteX2" fmla="*/ 55245 w 179070"/>
              <a:gd name="connsiteY2" fmla="*/ 278130 h 283845"/>
              <a:gd name="connsiteX3" fmla="*/ 120015 w 179070"/>
              <a:gd name="connsiteY3" fmla="*/ 283845 h 283845"/>
              <a:gd name="connsiteX4" fmla="*/ 179070 w 179070"/>
              <a:gd name="connsiteY4" fmla="*/ 243840 h 283845"/>
              <a:gd name="connsiteX5" fmla="*/ 104775 w 179070"/>
              <a:gd name="connsiteY5" fmla="*/ 253365 h 283845"/>
              <a:gd name="connsiteX6" fmla="*/ 26670 w 179070"/>
              <a:gd name="connsiteY6" fmla="*/ 0 h 283845"/>
              <a:gd name="connsiteX0" fmla="*/ 26670 w 179070"/>
              <a:gd name="connsiteY0" fmla="*/ 0 h 283845"/>
              <a:gd name="connsiteX1" fmla="*/ 0 w 179070"/>
              <a:gd name="connsiteY1" fmla="*/ 213360 h 283845"/>
              <a:gd name="connsiteX2" fmla="*/ 55245 w 179070"/>
              <a:gd name="connsiteY2" fmla="*/ 278130 h 283845"/>
              <a:gd name="connsiteX3" fmla="*/ 120015 w 179070"/>
              <a:gd name="connsiteY3" fmla="*/ 283845 h 283845"/>
              <a:gd name="connsiteX4" fmla="*/ 179070 w 179070"/>
              <a:gd name="connsiteY4" fmla="*/ 243840 h 283845"/>
              <a:gd name="connsiteX5" fmla="*/ 26670 w 179070"/>
              <a:gd name="connsiteY5" fmla="*/ 0 h 283845"/>
              <a:gd name="connsiteX0" fmla="*/ 26670 w 179070"/>
              <a:gd name="connsiteY0" fmla="*/ 0 h 278130"/>
              <a:gd name="connsiteX1" fmla="*/ 0 w 179070"/>
              <a:gd name="connsiteY1" fmla="*/ 213360 h 278130"/>
              <a:gd name="connsiteX2" fmla="*/ 55245 w 179070"/>
              <a:gd name="connsiteY2" fmla="*/ 278130 h 278130"/>
              <a:gd name="connsiteX3" fmla="*/ 179070 w 179070"/>
              <a:gd name="connsiteY3" fmla="*/ 243840 h 278130"/>
              <a:gd name="connsiteX4" fmla="*/ 26670 w 179070"/>
              <a:gd name="connsiteY4" fmla="*/ 0 h 278130"/>
              <a:gd name="connsiteX0" fmla="*/ 0 w 152400"/>
              <a:gd name="connsiteY0" fmla="*/ 0 h 278130"/>
              <a:gd name="connsiteX1" fmla="*/ 28575 w 152400"/>
              <a:gd name="connsiteY1" fmla="*/ 278130 h 278130"/>
              <a:gd name="connsiteX2" fmla="*/ 152400 w 152400"/>
              <a:gd name="connsiteY2" fmla="*/ 243840 h 278130"/>
              <a:gd name="connsiteX3" fmla="*/ 0 w 152400"/>
              <a:gd name="connsiteY3" fmla="*/ 0 h 278130"/>
              <a:gd name="connsiteX0" fmla="*/ 0 w 152400"/>
              <a:gd name="connsiteY0" fmla="*/ 0 h 243840"/>
              <a:gd name="connsiteX1" fmla="*/ 152400 w 152400"/>
              <a:gd name="connsiteY1" fmla="*/ 243840 h 243840"/>
              <a:gd name="connsiteX2" fmla="*/ 0 w 152400"/>
              <a:gd name="connsiteY2" fmla="*/ 0 h 243840"/>
              <a:gd name="connsiteX0" fmla="*/ 0 w 152400"/>
              <a:gd name="connsiteY0" fmla="*/ 0 h 283007"/>
              <a:gd name="connsiteX1" fmla="*/ 152400 w 152400"/>
              <a:gd name="connsiteY1" fmla="*/ 243840 h 283007"/>
              <a:gd name="connsiteX2" fmla="*/ 0 w 152400"/>
              <a:gd name="connsiteY2" fmla="*/ 0 h 283007"/>
              <a:gd name="connsiteX0" fmla="*/ 0 w 152400"/>
              <a:gd name="connsiteY0" fmla="*/ 0 h 283007"/>
              <a:gd name="connsiteX1" fmla="*/ 152400 w 152400"/>
              <a:gd name="connsiteY1" fmla="*/ 243840 h 283007"/>
              <a:gd name="connsiteX2" fmla="*/ 0 w 152400"/>
              <a:gd name="connsiteY2" fmla="*/ 0 h 283007"/>
              <a:gd name="connsiteX0" fmla="*/ 27544 w 179944"/>
              <a:gd name="connsiteY0" fmla="*/ 0 h 288294"/>
              <a:gd name="connsiteX1" fmla="*/ 179944 w 179944"/>
              <a:gd name="connsiteY1" fmla="*/ 243840 h 288294"/>
              <a:gd name="connsiteX2" fmla="*/ 27544 w 179944"/>
              <a:gd name="connsiteY2" fmla="*/ 0 h 288294"/>
              <a:gd name="connsiteX0" fmla="*/ 25827 w 178227"/>
              <a:gd name="connsiteY0" fmla="*/ 0 h 280112"/>
              <a:gd name="connsiteX1" fmla="*/ 178227 w 178227"/>
              <a:gd name="connsiteY1" fmla="*/ 243840 h 280112"/>
              <a:gd name="connsiteX2" fmla="*/ 25827 w 178227"/>
              <a:gd name="connsiteY2" fmla="*/ 0 h 280112"/>
              <a:gd name="connsiteX0" fmla="*/ 25827 w 178227"/>
              <a:gd name="connsiteY0" fmla="*/ 0 h 280112"/>
              <a:gd name="connsiteX1" fmla="*/ 178227 w 178227"/>
              <a:gd name="connsiteY1" fmla="*/ 243840 h 280112"/>
              <a:gd name="connsiteX2" fmla="*/ 25827 w 178227"/>
              <a:gd name="connsiteY2" fmla="*/ 0 h 280112"/>
              <a:gd name="connsiteX0" fmla="*/ 25827 w 178227"/>
              <a:gd name="connsiteY0" fmla="*/ 0 h 280112"/>
              <a:gd name="connsiteX1" fmla="*/ 178227 w 178227"/>
              <a:gd name="connsiteY1" fmla="*/ 243840 h 280112"/>
              <a:gd name="connsiteX2" fmla="*/ 25827 w 178227"/>
              <a:gd name="connsiteY2" fmla="*/ 0 h 280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227" h="280112">
                <a:moveTo>
                  <a:pt x="25827" y="0"/>
                </a:moveTo>
                <a:cubicBezTo>
                  <a:pt x="-20528" y="136525"/>
                  <a:pt x="-23068" y="370205"/>
                  <a:pt x="178227" y="243840"/>
                </a:cubicBezTo>
                <a:cubicBezTo>
                  <a:pt x="-53548" y="288290"/>
                  <a:pt x="69007" y="92710"/>
                  <a:pt x="25827" y="0"/>
                </a:cubicBezTo>
                <a:close/>
              </a:path>
            </a:pathLst>
          </a:custGeom>
          <a:solidFill>
            <a:srgbClr val="000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Mouth">
            <a:extLst>
              <a:ext uri="{FF2B5EF4-FFF2-40B4-BE49-F238E27FC236}">
                <a16:creationId xmlns:a16="http://schemas.microsoft.com/office/drawing/2014/main" id="{F0C71D95-A1F4-432F-20F1-7D9D044EF1EA}"/>
              </a:ext>
            </a:extLst>
          </p:cNvPr>
          <p:cNvSpPr/>
          <p:nvPr/>
        </p:nvSpPr>
        <p:spPr>
          <a:xfrm>
            <a:off x="5651400" y="3206216"/>
            <a:ext cx="788580" cy="114764"/>
          </a:xfrm>
          <a:custGeom>
            <a:avLst/>
            <a:gdLst>
              <a:gd name="connsiteX0" fmla="*/ 0 w 577215"/>
              <a:gd name="connsiteY0" fmla="*/ 15240 h 89535"/>
              <a:gd name="connsiteX1" fmla="*/ 577215 w 577215"/>
              <a:gd name="connsiteY1" fmla="*/ 0 h 89535"/>
              <a:gd name="connsiteX2" fmla="*/ 293370 w 577215"/>
              <a:gd name="connsiteY2" fmla="*/ 89535 h 89535"/>
              <a:gd name="connsiteX3" fmla="*/ 0 w 577215"/>
              <a:gd name="connsiteY3" fmla="*/ 15240 h 89535"/>
              <a:gd name="connsiteX0" fmla="*/ 0 w 577215"/>
              <a:gd name="connsiteY0" fmla="*/ 15240 h 89535"/>
              <a:gd name="connsiteX1" fmla="*/ 577215 w 577215"/>
              <a:gd name="connsiteY1" fmla="*/ 0 h 89535"/>
              <a:gd name="connsiteX2" fmla="*/ 306705 w 577215"/>
              <a:gd name="connsiteY2" fmla="*/ 87630 h 89535"/>
              <a:gd name="connsiteX3" fmla="*/ 293370 w 577215"/>
              <a:gd name="connsiteY3" fmla="*/ 89535 h 89535"/>
              <a:gd name="connsiteX4" fmla="*/ 0 w 577215"/>
              <a:gd name="connsiteY4" fmla="*/ 15240 h 89535"/>
              <a:gd name="connsiteX0" fmla="*/ 0 w 577215"/>
              <a:gd name="connsiteY0" fmla="*/ 15240 h 89535"/>
              <a:gd name="connsiteX1" fmla="*/ 577215 w 577215"/>
              <a:gd name="connsiteY1" fmla="*/ 0 h 89535"/>
              <a:gd name="connsiteX2" fmla="*/ 293370 w 577215"/>
              <a:gd name="connsiteY2" fmla="*/ 89535 h 89535"/>
              <a:gd name="connsiteX3" fmla="*/ 0 w 577215"/>
              <a:gd name="connsiteY3" fmla="*/ 15240 h 89535"/>
              <a:gd name="connsiteX0" fmla="*/ 0 w 577215"/>
              <a:gd name="connsiteY0" fmla="*/ 15240 h 89535"/>
              <a:gd name="connsiteX1" fmla="*/ 577215 w 577215"/>
              <a:gd name="connsiteY1" fmla="*/ 0 h 89535"/>
              <a:gd name="connsiteX2" fmla="*/ 312420 w 577215"/>
              <a:gd name="connsiteY2" fmla="*/ 83820 h 89535"/>
              <a:gd name="connsiteX3" fmla="*/ 293370 w 577215"/>
              <a:gd name="connsiteY3" fmla="*/ 89535 h 89535"/>
              <a:gd name="connsiteX4" fmla="*/ 0 w 577215"/>
              <a:gd name="connsiteY4" fmla="*/ 15240 h 89535"/>
              <a:gd name="connsiteX0" fmla="*/ 0 w 577215"/>
              <a:gd name="connsiteY0" fmla="*/ 15240 h 89535"/>
              <a:gd name="connsiteX1" fmla="*/ 577215 w 577215"/>
              <a:gd name="connsiteY1" fmla="*/ 0 h 89535"/>
              <a:gd name="connsiteX2" fmla="*/ 327660 w 577215"/>
              <a:gd name="connsiteY2" fmla="*/ 81915 h 89535"/>
              <a:gd name="connsiteX3" fmla="*/ 312420 w 577215"/>
              <a:gd name="connsiteY3" fmla="*/ 83820 h 89535"/>
              <a:gd name="connsiteX4" fmla="*/ 293370 w 577215"/>
              <a:gd name="connsiteY4" fmla="*/ 89535 h 89535"/>
              <a:gd name="connsiteX5" fmla="*/ 0 w 577215"/>
              <a:gd name="connsiteY5" fmla="*/ 15240 h 89535"/>
              <a:gd name="connsiteX0" fmla="*/ 0 w 577215"/>
              <a:gd name="connsiteY0" fmla="*/ 15240 h 89535"/>
              <a:gd name="connsiteX1" fmla="*/ 577215 w 577215"/>
              <a:gd name="connsiteY1" fmla="*/ 0 h 89535"/>
              <a:gd name="connsiteX2" fmla="*/ 312420 w 577215"/>
              <a:gd name="connsiteY2" fmla="*/ 83820 h 89535"/>
              <a:gd name="connsiteX3" fmla="*/ 293370 w 577215"/>
              <a:gd name="connsiteY3" fmla="*/ 89535 h 89535"/>
              <a:gd name="connsiteX4" fmla="*/ 0 w 577215"/>
              <a:gd name="connsiteY4" fmla="*/ 15240 h 89535"/>
              <a:gd name="connsiteX0" fmla="*/ 0 w 577215"/>
              <a:gd name="connsiteY0" fmla="*/ 15240 h 89535"/>
              <a:gd name="connsiteX1" fmla="*/ 577215 w 577215"/>
              <a:gd name="connsiteY1" fmla="*/ 0 h 89535"/>
              <a:gd name="connsiteX2" fmla="*/ 293370 w 577215"/>
              <a:gd name="connsiteY2" fmla="*/ 89535 h 89535"/>
              <a:gd name="connsiteX3" fmla="*/ 0 w 577215"/>
              <a:gd name="connsiteY3" fmla="*/ 15240 h 89535"/>
              <a:gd name="connsiteX0" fmla="*/ 0 w 577215"/>
              <a:gd name="connsiteY0" fmla="*/ 15240 h 15240"/>
              <a:gd name="connsiteX1" fmla="*/ 577215 w 577215"/>
              <a:gd name="connsiteY1" fmla="*/ 0 h 15240"/>
              <a:gd name="connsiteX2" fmla="*/ 0 w 577215"/>
              <a:gd name="connsiteY2" fmla="*/ 15240 h 15240"/>
              <a:gd name="connsiteX0" fmla="*/ 0 w 577215"/>
              <a:gd name="connsiteY0" fmla="*/ 15240 h 59428"/>
              <a:gd name="connsiteX1" fmla="*/ 577215 w 577215"/>
              <a:gd name="connsiteY1" fmla="*/ 0 h 59428"/>
              <a:gd name="connsiteX2" fmla="*/ 0 w 577215"/>
              <a:gd name="connsiteY2" fmla="*/ 15240 h 59428"/>
              <a:gd name="connsiteX0" fmla="*/ 0 w 577215"/>
              <a:gd name="connsiteY0" fmla="*/ 33341 h 77529"/>
              <a:gd name="connsiteX1" fmla="*/ 577215 w 577215"/>
              <a:gd name="connsiteY1" fmla="*/ 18101 h 77529"/>
              <a:gd name="connsiteX2" fmla="*/ 0 w 577215"/>
              <a:gd name="connsiteY2" fmla="*/ 33341 h 77529"/>
              <a:gd name="connsiteX0" fmla="*/ 0 w 577215"/>
              <a:gd name="connsiteY0" fmla="*/ 33341 h 105080"/>
              <a:gd name="connsiteX1" fmla="*/ 577215 w 577215"/>
              <a:gd name="connsiteY1" fmla="*/ 18101 h 105080"/>
              <a:gd name="connsiteX2" fmla="*/ 0 w 577215"/>
              <a:gd name="connsiteY2" fmla="*/ 33341 h 105080"/>
              <a:gd name="connsiteX0" fmla="*/ 0 w 577215"/>
              <a:gd name="connsiteY0" fmla="*/ 15240 h 86979"/>
              <a:gd name="connsiteX1" fmla="*/ 577215 w 577215"/>
              <a:gd name="connsiteY1" fmla="*/ 0 h 86979"/>
              <a:gd name="connsiteX2" fmla="*/ 0 w 577215"/>
              <a:gd name="connsiteY2" fmla="*/ 15240 h 86979"/>
              <a:gd name="connsiteX0" fmla="*/ 0 w 577215"/>
              <a:gd name="connsiteY0" fmla="*/ 15240 h 86979"/>
              <a:gd name="connsiteX1" fmla="*/ 577215 w 577215"/>
              <a:gd name="connsiteY1" fmla="*/ 0 h 86979"/>
              <a:gd name="connsiteX2" fmla="*/ 0 w 577215"/>
              <a:gd name="connsiteY2" fmla="*/ 15240 h 8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7215" h="86979">
                <a:moveTo>
                  <a:pt x="0" y="15240"/>
                </a:moveTo>
                <a:cubicBezTo>
                  <a:pt x="148590" y="99695"/>
                  <a:pt x="392430" y="127000"/>
                  <a:pt x="577215" y="0"/>
                </a:cubicBezTo>
                <a:cubicBezTo>
                  <a:pt x="382905" y="62230"/>
                  <a:pt x="148590" y="48260"/>
                  <a:pt x="0" y="15240"/>
                </a:cubicBezTo>
                <a:close/>
              </a:path>
            </a:pathLst>
          </a:custGeom>
          <a:solidFill>
            <a:srgbClr val="000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" name="Bidy">
            <a:extLst>
              <a:ext uri="{FF2B5EF4-FFF2-40B4-BE49-F238E27FC236}">
                <a16:creationId xmlns:a16="http://schemas.microsoft.com/office/drawing/2014/main" id="{B5E5D997-236E-0B89-523C-A2C1DD8AFD07}"/>
              </a:ext>
            </a:extLst>
          </p:cNvPr>
          <p:cNvGrpSpPr/>
          <p:nvPr/>
        </p:nvGrpSpPr>
        <p:grpSpPr>
          <a:xfrm>
            <a:off x="3195568" y="4830352"/>
            <a:ext cx="5700242" cy="2019843"/>
            <a:chOff x="3215640" y="4892040"/>
            <a:chExt cx="4640580" cy="1676400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F60615C-00D3-6DB6-D9AA-F706F012E241}"/>
                </a:ext>
              </a:extLst>
            </p:cNvPr>
            <p:cNvSpPr/>
            <p:nvPr/>
          </p:nvSpPr>
          <p:spPr>
            <a:xfrm>
              <a:off x="4205702" y="4892040"/>
              <a:ext cx="2610387" cy="348886"/>
            </a:xfrm>
            <a:custGeom>
              <a:avLst/>
              <a:gdLst>
                <a:gd name="connsiteX0" fmla="*/ 0 w 2579370"/>
                <a:gd name="connsiteY0" fmla="*/ 133350 h 133350"/>
                <a:gd name="connsiteX1" fmla="*/ 251460 w 2579370"/>
                <a:gd name="connsiteY1" fmla="*/ 15240 h 133350"/>
                <a:gd name="connsiteX2" fmla="*/ 2183130 w 2579370"/>
                <a:gd name="connsiteY2" fmla="*/ 0 h 133350"/>
                <a:gd name="connsiteX3" fmla="*/ 2579370 w 2579370"/>
                <a:gd name="connsiteY3" fmla="*/ 121920 h 133350"/>
                <a:gd name="connsiteX4" fmla="*/ 0 w 2579370"/>
                <a:gd name="connsiteY4" fmla="*/ 133350 h 133350"/>
                <a:gd name="connsiteX0" fmla="*/ 0 w 2579370"/>
                <a:gd name="connsiteY0" fmla="*/ 133350 h 262502"/>
                <a:gd name="connsiteX1" fmla="*/ 251460 w 2579370"/>
                <a:gd name="connsiteY1" fmla="*/ 15240 h 262502"/>
                <a:gd name="connsiteX2" fmla="*/ 2183130 w 2579370"/>
                <a:gd name="connsiteY2" fmla="*/ 0 h 262502"/>
                <a:gd name="connsiteX3" fmla="*/ 2579370 w 2579370"/>
                <a:gd name="connsiteY3" fmla="*/ 121920 h 262502"/>
                <a:gd name="connsiteX4" fmla="*/ 0 w 2579370"/>
                <a:gd name="connsiteY4" fmla="*/ 133350 h 262502"/>
                <a:gd name="connsiteX0" fmla="*/ 0 w 2579370"/>
                <a:gd name="connsiteY0" fmla="*/ 133350 h 316575"/>
                <a:gd name="connsiteX1" fmla="*/ 251460 w 2579370"/>
                <a:gd name="connsiteY1" fmla="*/ 15240 h 316575"/>
                <a:gd name="connsiteX2" fmla="*/ 2183130 w 2579370"/>
                <a:gd name="connsiteY2" fmla="*/ 0 h 316575"/>
                <a:gd name="connsiteX3" fmla="*/ 2579370 w 2579370"/>
                <a:gd name="connsiteY3" fmla="*/ 121920 h 316575"/>
                <a:gd name="connsiteX4" fmla="*/ 0 w 2579370"/>
                <a:gd name="connsiteY4" fmla="*/ 133350 h 316575"/>
                <a:gd name="connsiteX0" fmla="*/ 0 w 2579370"/>
                <a:gd name="connsiteY0" fmla="*/ 133350 h 316575"/>
                <a:gd name="connsiteX1" fmla="*/ 251460 w 2579370"/>
                <a:gd name="connsiteY1" fmla="*/ 15240 h 316575"/>
                <a:gd name="connsiteX2" fmla="*/ 2183130 w 2579370"/>
                <a:gd name="connsiteY2" fmla="*/ 0 h 316575"/>
                <a:gd name="connsiteX3" fmla="*/ 2579370 w 2579370"/>
                <a:gd name="connsiteY3" fmla="*/ 121920 h 316575"/>
                <a:gd name="connsiteX4" fmla="*/ 0 w 2579370"/>
                <a:gd name="connsiteY4" fmla="*/ 133350 h 316575"/>
                <a:gd name="connsiteX0" fmla="*/ 0 w 2579370"/>
                <a:gd name="connsiteY0" fmla="*/ 133350 h 316575"/>
                <a:gd name="connsiteX1" fmla="*/ 251460 w 2579370"/>
                <a:gd name="connsiteY1" fmla="*/ 15240 h 316575"/>
                <a:gd name="connsiteX2" fmla="*/ 2183130 w 2579370"/>
                <a:gd name="connsiteY2" fmla="*/ 0 h 316575"/>
                <a:gd name="connsiteX3" fmla="*/ 2579370 w 2579370"/>
                <a:gd name="connsiteY3" fmla="*/ 121920 h 316575"/>
                <a:gd name="connsiteX4" fmla="*/ 0 w 2579370"/>
                <a:gd name="connsiteY4" fmla="*/ 133350 h 316575"/>
                <a:gd name="connsiteX0" fmla="*/ 0 w 2579370"/>
                <a:gd name="connsiteY0" fmla="*/ 133350 h 316575"/>
                <a:gd name="connsiteX1" fmla="*/ 251460 w 2579370"/>
                <a:gd name="connsiteY1" fmla="*/ 15240 h 316575"/>
                <a:gd name="connsiteX2" fmla="*/ 2183130 w 2579370"/>
                <a:gd name="connsiteY2" fmla="*/ 0 h 316575"/>
                <a:gd name="connsiteX3" fmla="*/ 2579370 w 2579370"/>
                <a:gd name="connsiteY3" fmla="*/ 121920 h 316575"/>
                <a:gd name="connsiteX4" fmla="*/ 0 w 2579370"/>
                <a:gd name="connsiteY4" fmla="*/ 133350 h 316575"/>
                <a:gd name="connsiteX0" fmla="*/ 0 w 2579370"/>
                <a:gd name="connsiteY0" fmla="*/ 133350 h 316575"/>
                <a:gd name="connsiteX1" fmla="*/ 251460 w 2579370"/>
                <a:gd name="connsiteY1" fmla="*/ 15240 h 316575"/>
                <a:gd name="connsiteX2" fmla="*/ 2183130 w 2579370"/>
                <a:gd name="connsiteY2" fmla="*/ 0 h 316575"/>
                <a:gd name="connsiteX3" fmla="*/ 2579370 w 2579370"/>
                <a:gd name="connsiteY3" fmla="*/ 121920 h 316575"/>
                <a:gd name="connsiteX4" fmla="*/ 0 w 2579370"/>
                <a:gd name="connsiteY4" fmla="*/ 133350 h 316575"/>
                <a:gd name="connsiteX0" fmla="*/ 0 w 2579370"/>
                <a:gd name="connsiteY0" fmla="*/ 133350 h 316575"/>
                <a:gd name="connsiteX1" fmla="*/ 251460 w 2579370"/>
                <a:gd name="connsiteY1" fmla="*/ 15240 h 316575"/>
                <a:gd name="connsiteX2" fmla="*/ 2183130 w 2579370"/>
                <a:gd name="connsiteY2" fmla="*/ 0 h 316575"/>
                <a:gd name="connsiteX3" fmla="*/ 2579370 w 2579370"/>
                <a:gd name="connsiteY3" fmla="*/ 121920 h 316575"/>
                <a:gd name="connsiteX4" fmla="*/ 0 w 2579370"/>
                <a:gd name="connsiteY4" fmla="*/ 133350 h 316575"/>
                <a:gd name="connsiteX0" fmla="*/ 0 w 2579370"/>
                <a:gd name="connsiteY0" fmla="*/ 133350 h 316575"/>
                <a:gd name="connsiteX1" fmla="*/ 251460 w 2579370"/>
                <a:gd name="connsiteY1" fmla="*/ 15240 h 316575"/>
                <a:gd name="connsiteX2" fmla="*/ 2183130 w 2579370"/>
                <a:gd name="connsiteY2" fmla="*/ 0 h 316575"/>
                <a:gd name="connsiteX3" fmla="*/ 2579370 w 2579370"/>
                <a:gd name="connsiteY3" fmla="*/ 121920 h 316575"/>
                <a:gd name="connsiteX4" fmla="*/ 0 w 2579370"/>
                <a:gd name="connsiteY4" fmla="*/ 133350 h 316575"/>
                <a:gd name="connsiteX0" fmla="*/ 0 w 2610387"/>
                <a:gd name="connsiteY0" fmla="*/ 127026 h 312907"/>
                <a:gd name="connsiteX1" fmla="*/ 282477 w 2610387"/>
                <a:gd name="connsiteY1" fmla="*/ 15240 h 312907"/>
                <a:gd name="connsiteX2" fmla="*/ 2214147 w 2610387"/>
                <a:gd name="connsiteY2" fmla="*/ 0 h 312907"/>
                <a:gd name="connsiteX3" fmla="*/ 2610387 w 2610387"/>
                <a:gd name="connsiteY3" fmla="*/ 121920 h 312907"/>
                <a:gd name="connsiteX4" fmla="*/ 0 w 2610387"/>
                <a:gd name="connsiteY4" fmla="*/ 127026 h 312907"/>
                <a:gd name="connsiteX0" fmla="*/ 0 w 2610387"/>
                <a:gd name="connsiteY0" fmla="*/ 127026 h 329868"/>
                <a:gd name="connsiteX1" fmla="*/ 282477 w 2610387"/>
                <a:gd name="connsiteY1" fmla="*/ 15240 h 329868"/>
                <a:gd name="connsiteX2" fmla="*/ 2214147 w 2610387"/>
                <a:gd name="connsiteY2" fmla="*/ 0 h 329868"/>
                <a:gd name="connsiteX3" fmla="*/ 2610387 w 2610387"/>
                <a:gd name="connsiteY3" fmla="*/ 121920 h 329868"/>
                <a:gd name="connsiteX4" fmla="*/ 0 w 2610387"/>
                <a:gd name="connsiteY4" fmla="*/ 127026 h 329868"/>
                <a:gd name="connsiteX0" fmla="*/ 0 w 2610387"/>
                <a:gd name="connsiteY0" fmla="*/ 127026 h 348885"/>
                <a:gd name="connsiteX1" fmla="*/ 282477 w 2610387"/>
                <a:gd name="connsiteY1" fmla="*/ 15240 h 348885"/>
                <a:gd name="connsiteX2" fmla="*/ 2214147 w 2610387"/>
                <a:gd name="connsiteY2" fmla="*/ 0 h 348885"/>
                <a:gd name="connsiteX3" fmla="*/ 2610387 w 2610387"/>
                <a:gd name="connsiteY3" fmla="*/ 121920 h 348885"/>
                <a:gd name="connsiteX4" fmla="*/ 0 w 2610387"/>
                <a:gd name="connsiteY4" fmla="*/ 127026 h 348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0387" h="348885">
                  <a:moveTo>
                    <a:pt x="0" y="127026"/>
                  </a:moveTo>
                  <a:cubicBezTo>
                    <a:pt x="80010" y="72416"/>
                    <a:pt x="194847" y="43180"/>
                    <a:pt x="282477" y="15240"/>
                  </a:cubicBezTo>
                  <a:cubicBezTo>
                    <a:pt x="905412" y="198755"/>
                    <a:pt x="1638837" y="130810"/>
                    <a:pt x="2214147" y="0"/>
                  </a:cubicBezTo>
                  <a:cubicBezTo>
                    <a:pt x="2353847" y="25400"/>
                    <a:pt x="2485927" y="60325"/>
                    <a:pt x="2610387" y="121920"/>
                  </a:cubicBezTo>
                  <a:cubicBezTo>
                    <a:pt x="1801813" y="380769"/>
                    <a:pt x="859302" y="463409"/>
                    <a:pt x="0" y="127026"/>
                  </a:cubicBezTo>
                  <a:close/>
                </a:path>
              </a:pathLst>
            </a:custGeom>
            <a:solidFill>
              <a:srgbClr val="C8C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07ED8AF-9130-7381-D803-CD5BB5DD9548}"/>
                </a:ext>
              </a:extLst>
            </p:cNvPr>
            <p:cNvSpPr/>
            <p:nvPr/>
          </p:nvSpPr>
          <p:spPr>
            <a:xfrm>
              <a:off x="3215640" y="5006340"/>
              <a:ext cx="4640580" cy="1562100"/>
            </a:xfrm>
            <a:custGeom>
              <a:avLst/>
              <a:gdLst>
                <a:gd name="connsiteX0" fmla="*/ 0 w 4640580"/>
                <a:gd name="connsiteY0" fmla="*/ 1562100 h 1562100"/>
                <a:gd name="connsiteX1" fmla="*/ 4640580 w 4640580"/>
                <a:gd name="connsiteY1" fmla="*/ 1562100 h 1562100"/>
                <a:gd name="connsiteX2" fmla="*/ 3596640 w 4640580"/>
                <a:gd name="connsiteY2" fmla="*/ 0 h 1562100"/>
                <a:gd name="connsiteX3" fmla="*/ 990600 w 4640580"/>
                <a:gd name="connsiteY3" fmla="*/ 7620 h 1562100"/>
                <a:gd name="connsiteX4" fmla="*/ 0 w 4640580"/>
                <a:gd name="connsiteY4" fmla="*/ 1562100 h 1562100"/>
                <a:gd name="connsiteX0" fmla="*/ 0 w 4640580"/>
                <a:gd name="connsiteY0" fmla="*/ 1562100 h 1562100"/>
                <a:gd name="connsiteX1" fmla="*/ 4640580 w 4640580"/>
                <a:gd name="connsiteY1" fmla="*/ 1562100 h 1562100"/>
                <a:gd name="connsiteX2" fmla="*/ 3596640 w 4640580"/>
                <a:gd name="connsiteY2" fmla="*/ 0 h 1562100"/>
                <a:gd name="connsiteX3" fmla="*/ 990600 w 4640580"/>
                <a:gd name="connsiteY3" fmla="*/ 7620 h 1562100"/>
                <a:gd name="connsiteX4" fmla="*/ 0 w 4640580"/>
                <a:gd name="connsiteY4" fmla="*/ 1562100 h 1562100"/>
                <a:gd name="connsiteX0" fmla="*/ 0 w 4640580"/>
                <a:gd name="connsiteY0" fmla="*/ 1562100 h 1562100"/>
                <a:gd name="connsiteX1" fmla="*/ 4640580 w 4640580"/>
                <a:gd name="connsiteY1" fmla="*/ 1562100 h 1562100"/>
                <a:gd name="connsiteX2" fmla="*/ 3596640 w 4640580"/>
                <a:gd name="connsiteY2" fmla="*/ 0 h 1562100"/>
                <a:gd name="connsiteX3" fmla="*/ 990600 w 4640580"/>
                <a:gd name="connsiteY3" fmla="*/ 7620 h 1562100"/>
                <a:gd name="connsiteX4" fmla="*/ 0 w 4640580"/>
                <a:gd name="connsiteY4" fmla="*/ 1562100 h 1562100"/>
                <a:gd name="connsiteX0" fmla="*/ 0 w 4640580"/>
                <a:gd name="connsiteY0" fmla="*/ 1562100 h 1562100"/>
                <a:gd name="connsiteX1" fmla="*/ 4640580 w 4640580"/>
                <a:gd name="connsiteY1" fmla="*/ 1562100 h 1562100"/>
                <a:gd name="connsiteX2" fmla="*/ 3596640 w 4640580"/>
                <a:gd name="connsiteY2" fmla="*/ 0 h 1562100"/>
                <a:gd name="connsiteX3" fmla="*/ 990600 w 4640580"/>
                <a:gd name="connsiteY3" fmla="*/ 7620 h 1562100"/>
                <a:gd name="connsiteX4" fmla="*/ 0 w 4640580"/>
                <a:gd name="connsiteY4" fmla="*/ 1562100 h 1562100"/>
                <a:gd name="connsiteX0" fmla="*/ 0 w 4640580"/>
                <a:gd name="connsiteY0" fmla="*/ 1562100 h 1562100"/>
                <a:gd name="connsiteX1" fmla="*/ 4640580 w 4640580"/>
                <a:gd name="connsiteY1" fmla="*/ 1562100 h 1562100"/>
                <a:gd name="connsiteX2" fmla="*/ 3596640 w 4640580"/>
                <a:gd name="connsiteY2" fmla="*/ 0 h 1562100"/>
                <a:gd name="connsiteX3" fmla="*/ 990600 w 4640580"/>
                <a:gd name="connsiteY3" fmla="*/ 7620 h 1562100"/>
                <a:gd name="connsiteX4" fmla="*/ 0 w 4640580"/>
                <a:gd name="connsiteY4" fmla="*/ 1562100 h 1562100"/>
                <a:gd name="connsiteX0" fmla="*/ 0 w 4640580"/>
                <a:gd name="connsiteY0" fmla="*/ 1562100 h 1562100"/>
                <a:gd name="connsiteX1" fmla="*/ 4640580 w 4640580"/>
                <a:gd name="connsiteY1" fmla="*/ 1562100 h 1562100"/>
                <a:gd name="connsiteX2" fmla="*/ 3596640 w 4640580"/>
                <a:gd name="connsiteY2" fmla="*/ 0 h 1562100"/>
                <a:gd name="connsiteX3" fmla="*/ 990600 w 4640580"/>
                <a:gd name="connsiteY3" fmla="*/ 7620 h 1562100"/>
                <a:gd name="connsiteX4" fmla="*/ 0 w 4640580"/>
                <a:gd name="connsiteY4" fmla="*/ 1562100 h 1562100"/>
                <a:gd name="connsiteX0" fmla="*/ 0 w 4640580"/>
                <a:gd name="connsiteY0" fmla="*/ 1562100 h 1562100"/>
                <a:gd name="connsiteX1" fmla="*/ 4640580 w 4640580"/>
                <a:gd name="connsiteY1" fmla="*/ 1562100 h 1562100"/>
                <a:gd name="connsiteX2" fmla="*/ 3596640 w 4640580"/>
                <a:gd name="connsiteY2" fmla="*/ 0 h 1562100"/>
                <a:gd name="connsiteX3" fmla="*/ 990600 w 4640580"/>
                <a:gd name="connsiteY3" fmla="*/ 7620 h 1562100"/>
                <a:gd name="connsiteX4" fmla="*/ 0 w 4640580"/>
                <a:gd name="connsiteY4" fmla="*/ 1562100 h 156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40580" h="1562100">
                  <a:moveTo>
                    <a:pt x="0" y="1562100"/>
                  </a:moveTo>
                  <a:lnTo>
                    <a:pt x="4640580" y="1562100"/>
                  </a:lnTo>
                  <a:cubicBezTo>
                    <a:pt x="4544060" y="847090"/>
                    <a:pt x="4116070" y="261620"/>
                    <a:pt x="3596640" y="0"/>
                  </a:cubicBezTo>
                  <a:cubicBezTo>
                    <a:pt x="2785110" y="246380"/>
                    <a:pt x="1878330" y="287020"/>
                    <a:pt x="990600" y="7620"/>
                  </a:cubicBezTo>
                  <a:cubicBezTo>
                    <a:pt x="709930" y="270510"/>
                    <a:pt x="116840" y="472440"/>
                    <a:pt x="0" y="1562100"/>
                  </a:cubicBezTo>
                  <a:close/>
                </a:path>
              </a:pathLst>
            </a:custGeom>
            <a:solidFill>
              <a:srgbClr val="B64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93624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"/>
    </mc:Choice>
    <mc:Fallback xmlns="">
      <p:transition spd="slow" advClick="0" advTm="1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81481E-6 L -0.00963 0.0099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2" y="48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81481E-6 L -0.00963 0.00995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2" y="48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81481E-6 L -0.00963 0.00995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2" y="48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81481E-6 L -0.00963 0.00995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2" y="48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81481E-6 L -0.00963 0.00995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2" y="48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81481E-6 L -0.00963 0.00995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2" y="48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3.7037E-7 L -0.00886 0.02292 L -0.02435 0.00162 " pathEditMode="relative" rAng="0" ptsTypes="AAA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4" y="113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3.7037E-7 L -0.00886 0.02292 L -0.02435 0.00162 " pathEditMode="relative" rAng="0" ptsTypes="AAA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4" y="113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3.7037E-7 L -0.00886 0.02292 L -0.02435 0.00162 " pathEditMode="relative" rAng="0" ptsTypes="AAA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4" y="113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3.7037E-7 L -0.00886 0.02292 L -0.02435 0.00162 " pathEditMode="relative" rAng="0" ptsTypes="AAA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4" y="113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3.7037E-7 L -0.00886 0.02292 L -0.02435 0.00162 " pathEditMode="relative" rAng="0" ptsTypes="AAA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4" y="1134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3.7037E-7 L -0.00886 0.02292 L -0.02435 0.00162 " pathEditMode="relative" rAng="0" ptsTypes="AAA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4" y="1134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" presetClass="emph" presetSubtype="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250" fill="hold"/>
                                        <p:tgtEl>
                                          <p:spTgt spid="10"/>
                                        </p:tgtEl>
                                      </p:cBhvr>
                                      <p:by x="10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250" fill="hold"/>
                                        <p:tgtEl>
                                          <p:spTgt spid="11"/>
                                        </p:tgtEl>
                                      </p:cBhvr>
                                      <p:by x="10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8" presetClass="emph" presetSubtype="0" repeatCount="200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300000">
                                      <p:cBhvr>
                                        <p:cTn id="34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8" presetClass="emph" presetSubtype="0" repeatCount="200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36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21" grpId="0" animBg="1"/>
      <p:bldP spid="22" grpId="0" animBg="1"/>
      <p:bldP spid="6" grpId="0" animBg="1"/>
      <p:bldP spid="6" grpId="1" animBg="1"/>
      <p:bldP spid="8" grpId="0" animBg="1"/>
      <p:bldP spid="9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rgbClr val="FFD7CD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ack Hair">
            <a:extLst>
              <a:ext uri="{FF2B5EF4-FFF2-40B4-BE49-F238E27FC236}">
                <a16:creationId xmlns:a16="http://schemas.microsoft.com/office/drawing/2014/main" id="{D0185C33-38E8-099C-7C99-CB7AB068BE57}"/>
              </a:ext>
            </a:extLst>
          </p:cNvPr>
          <p:cNvSpPr/>
          <p:nvPr/>
        </p:nvSpPr>
        <p:spPr>
          <a:xfrm>
            <a:off x="3544016" y="320500"/>
            <a:ext cx="5003347" cy="4157236"/>
          </a:xfrm>
          <a:custGeom>
            <a:avLst/>
            <a:gdLst>
              <a:gd name="connsiteX0" fmla="*/ 3362036 w 4073236"/>
              <a:gd name="connsiteY0" fmla="*/ 3278909 h 3362037"/>
              <a:gd name="connsiteX1" fmla="*/ 4073236 w 4073236"/>
              <a:gd name="connsiteY1" fmla="*/ 2881746 h 3362037"/>
              <a:gd name="connsiteX2" fmla="*/ 3094182 w 4073236"/>
              <a:gd name="connsiteY2" fmla="*/ 508000 h 3362037"/>
              <a:gd name="connsiteX3" fmla="*/ 2530764 w 4073236"/>
              <a:gd name="connsiteY3" fmla="*/ 175491 h 3362037"/>
              <a:gd name="connsiteX4" fmla="*/ 1856509 w 4073236"/>
              <a:gd name="connsiteY4" fmla="*/ 0 h 3362037"/>
              <a:gd name="connsiteX5" fmla="*/ 1006764 w 4073236"/>
              <a:gd name="connsiteY5" fmla="*/ 498764 h 3362037"/>
              <a:gd name="connsiteX6" fmla="*/ 748146 w 4073236"/>
              <a:gd name="connsiteY6" fmla="*/ 1089891 h 3362037"/>
              <a:gd name="connsiteX7" fmla="*/ 452582 w 4073236"/>
              <a:gd name="connsiteY7" fmla="*/ 2050473 h 3362037"/>
              <a:gd name="connsiteX8" fmla="*/ 0 w 4073236"/>
              <a:gd name="connsiteY8" fmla="*/ 2909455 h 3362037"/>
              <a:gd name="connsiteX9" fmla="*/ 683491 w 4073236"/>
              <a:gd name="connsiteY9" fmla="*/ 3269673 h 3362037"/>
              <a:gd name="connsiteX10" fmla="*/ 895927 w 4073236"/>
              <a:gd name="connsiteY10" fmla="*/ 2567709 h 3362037"/>
              <a:gd name="connsiteX11" fmla="*/ 794327 w 4073236"/>
              <a:gd name="connsiteY11" fmla="*/ 3288146 h 3362037"/>
              <a:gd name="connsiteX12" fmla="*/ 3214255 w 4073236"/>
              <a:gd name="connsiteY12" fmla="*/ 3362037 h 3362037"/>
              <a:gd name="connsiteX13" fmla="*/ 3168073 w 4073236"/>
              <a:gd name="connsiteY13" fmla="*/ 2826328 h 3362037"/>
              <a:gd name="connsiteX14" fmla="*/ 3362036 w 4073236"/>
              <a:gd name="connsiteY14" fmla="*/ 3278909 h 3362037"/>
              <a:gd name="connsiteX0" fmla="*/ 3362036 w 4073236"/>
              <a:gd name="connsiteY0" fmla="*/ 3278909 h 3294981"/>
              <a:gd name="connsiteX1" fmla="*/ 4073236 w 4073236"/>
              <a:gd name="connsiteY1" fmla="*/ 2881746 h 3294981"/>
              <a:gd name="connsiteX2" fmla="*/ 3094182 w 4073236"/>
              <a:gd name="connsiteY2" fmla="*/ 508000 h 3294981"/>
              <a:gd name="connsiteX3" fmla="*/ 2530764 w 4073236"/>
              <a:gd name="connsiteY3" fmla="*/ 175491 h 3294981"/>
              <a:gd name="connsiteX4" fmla="*/ 1856509 w 4073236"/>
              <a:gd name="connsiteY4" fmla="*/ 0 h 3294981"/>
              <a:gd name="connsiteX5" fmla="*/ 1006764 w 4073236"/>
              <a:gd name="connsiteY5" fmla="*/ 498764 h 3294981"/>
              <a:gd name="connsiteX6" fmla="*/ 748146 w 4073236"/>
              <a:gd name="connsiteY6" fmla="*/ 1089891 h 3294981"/>
              <a:gd name="connsiteX7" fmla="*/ 452582 w 4073236"/>
              <a:gd name="connsiteY7" fmla="*/ 2050473 h 3294981"/>
              <a:gd name="connsiteX8" fmla="*/ 0 w 4073236"/>
              <a:gd name="connsiteY8" fmla="*/ 2909455 h 3294981"/>
              <a:gd name="connsiteX9" fmla="*/ 683491 w 4073236"/>
              <a:gd name="connsiteY9" fmla="*/ 3269673 h 3294981"/>
              <a:gd name="connsiteX10" fmla="*/ 895927 w 4073236"/>
              <a:gd name="connsiteY10" fmla="*/ 2567709 h 3294981"/>
              <a:gd name="connsiteX11" fmla="*/ 794327 w 4073236"/>
              <a:gd name="connsiteY11" fmla="*/ 3288146 h 3294981"/>
              <a:gd name="connsiteX12" fmla="*/ 3244735 w 4073236"/>
              <a:gd name="connsiteY12" fmla="*/ 3294981 h 3294981"/>
              <a:gd name="connsiteX13" fmla="*/ 3168073 w 4073236"/>
              <a:gd name="connsiteY13" fmla="*/ 2826328 h 3294981"/>
              <a:gd name="connsiteX14" fmla="*/ 3362036 w 4073236"/>
              <a:gd name="connsiteY14" fmla="*/ 3278909 h 3294981"/>
              <a:gd name="connsiteX0" fmla="*/ 3362036 w 4073236"/>
              <a:gd name="connsiteY0" fmla="*/ 3278909 h 3294981"/>
              <a:gd name="connsiteX1" fmla="*/ 4073236 w 4073236"/>
              <a:gd name="connsiteY1" fmla="*/ 2881746 h 3294981"/>
              <a:gd name="connsiteX2" fmla="*/ 3094182 w 4073236"/>
              <a:gd name="connsiteY2" fmla="*/ 508000 h 3294981"/>
              <a:gd name="connsiteX3" fmla="*/ 2530764 w 4073236"/>
              <a:gd name="connsiteY3" fmla="*/ 175491 h 3294981"/>
              <a:gd name="connsiteX4" fmla="*/ 1856509 w 4073236"/>
              <a:gd name="connsiteY4" fmla="*/ 0 h 3294981"/>
              <a:gd name="connsiteX5" fmla="*/ 1006764 w 4073236"/>
              <a:gd name="connsiteY5" fmla="*/ 498764 h 3294981"/>
              <a:gd name="connsiteX6" fmla="*/ 748146 w 4073236"/>
              <a:gd name="connsiteY6" fmla="*/ 1089891 h 3294981"/>
              <a:gd name="connsiteX7" fmla="*/ 452582 w 4073236"/>
              <a:gd name="connsiteY7" fmla="*/ 2050473 h 3294981"/>
              <a:gd name="connsiteX8" fmla="*/ 0 w 4073236"/>
              <a:gd name="connsiteY8" fmla="*/ 2909455 h 3294981"/>
              <a:gd name="connsiteX9" fmla="*/ 683491 w 4073236"/>
              <a:gd name="connsiteY9" fmla="*/ 3269673 h 3294981"/>
              <a:gd name="connsiteX10" fmla="*/ 895927 w 4073236"/>
              <a:gd name="connsiteY10" fmla="*/ 2567709 h 3294981"/>
              <a:gd name="connsiteX11" fmla="*/ 794327 w 4073236"/>
              <a:gd name="connsiteY11" fmla="*/ 3288146 h 3294981"/>
              <a:gd name="connsiteX12" fmla="*/ 3244735 w 4073236"/>
              <a:gd name="connsiteY12" fmla="*/ 3294981 h 3294981"/>
              <a:gd name="connsiteX13" fmla="*/ 3168073 w 4073236"/>
              <a:gd name="connsiteY13" fmla="*/ 2826328 h 3294981"/>
              <a:gd name="connsiteX14" fmla="*/ 3362036 w 4073236"/>
              <a:gd name="connsiteY14" fmla="*/ 3278909 h 3294981"/>
              <a:gd name="connsiteX0" fmla="*/ 3362036 w 4073236"/>
              <a:gd name="connsiteY0" fmla="*/ 3278909 h 3294981"/>
              <a:gd name="connsiteX1" fmla="*/ 4073236 w 4073236"/>
              <a:gd name="connsiteY1" fmla="*/ 2881746 h 3294981"/>
              <a:gd name="connsiteX2" fmla="*/ 3094182 w 4073236"/>
              <a:gd name="connsiteY2" fmla="*/ 508000 h 3294981"/>
              <a:gd name="connsiteX3" fmla="*/ 2530764 w 4073236"/>
              <a:gd name="connsiteY3" fmla="*/ 175491 h 3294981"/>
              <a:gd name="connsiteX4" fmla="*/ 1856509 w 4073236"/>
              <a:gd name="connsiteY4" fmla="*/ 0 h 3294981"/>
              <a:gd name="connsiteX5" fmla="*/ 1006764 w 4073236"/>
              <a:gd name="connsiteY5" fmla="*/ 498764 h 3294981"/>
              <a:gd name="connsiteX6" fmla="*/ 748146 w 4073236"/>
              <a:gd name="connsiteY6" fmla="*/ 1089891 h 3294981"/>
              <a:gd name="connsiteX7" fmla="*/ 452582 w 4073236"/>
              <a:gd name="connsiteY7" fmla="*/ 2050473 h 3294981"/>
              <a:gd name="connsiteX8" fmla="*/ 0 w 4073236"/>
              <a:gd name="connsiteY8" fmla="*/ 2909455 h 3294981"/>
              <a:gd name="connsiteX9" fmla="*/ 683491 w 4073236"/>
              <a:gd name="connsiteY9" fmla="*/ 3269673 h 3294981"/>
              <a:gd name="connsiteX10" fmla="*/ 895927 w 4073236"/>
              <a:gd name="connsiteY10" fmla="*/ 2567709 h 3294981"/>
              <a:gd name="connsiteX11" fmla="*/ 794327 w 4073236"/>
              <a:gd name="connsiteY11" fmla="*/ 3288146 h 3294981"/>
              <a:gd name="connsiteX12" fmla="*/ 3244735 w 4073236"/>
              <a:gd name="connsiteY12" fmla="*/ 3294981 h 3294981"/>
              <a:gd name="connsiteX13" fmla="*/ 3168073 w 4073236"/>
              <a:gd name="connsiteY13" fmla="*/ 2826328 h 3294981"/>
              <a:gd name="connsiteX14" fmla="*/ 3362036 w 4073236"/>
              <a:gd name="connsiteY14" fmla="*/ 3278909 h 3294981"/>
              <a:gd name="connsiteX0" fmla="*/ 3362036 w 4073236"/>
              <a:gd name="connsiteY0" fmla="*/ 3278909 h 3294981"/>
              <a:gd name="connsiteX1" fmla="*/ 4073236 w 4073236"/>
              <a:gd name="connsiteY1" fmla="*/ 2881746 h 3294981"/>
              <a:gd name="connsiteX2" fmla="*/ 3094182 w 4073236"/>
              <a:gd name="connsiteY2" fmla="*/ 508000 h 3294981"/>
              <a:gd name="connsiteX3" fmla="*/ 2530764 w 4073236"/>
              <a:gd name="connsiteY3" fmla="*/ 175491 h 3294981"/>
              <a:gd name="connsiteX4" fmla="*/ 1856509 w 4073236"/>
              <a:gd name="connsiteY4" fmla="*/ 0 h 3294981"/>
              <a:gd name="connsiteX5" fmla="*/ 1006764 w 4073236"/>
              <a:gd name="connsiteY5" fmla="*/ 498764 h 3294981"/>
              <a:gd name="connsiteX6" fmla="*/ 748146 w 4073236"/>
              <a:gd name="connsiteY6" fmla="*/ 1089891 h 3294981"/>
              <a:gd name="connsiteX7" fmla="*/ 452582 w 4073236"/>
              <a:gd name="connsiteY7" fmla="*/ 2050473 h 3294981"/>
              <a:gd name="connsiteX8" fmla="*/ 0 w 4073236"/>
              <a:gd name="connsiteY8" fmla="*/ 2909455 h 3294981"/>
              <a:gd name="connsiteX9" fmla="*/ 683491 w 4073236"/>
              <a:gd name="connsiteY9" fmla="*/ 3269673 h 3294981"/>
              <a:gd name="connsiteX10" fmla="*/ 895927 w 4073236"/>
              <a:gd name="connsiteY10" fmla="*/ 2567709 h 3294981"/>
              <a:gd name="connsiteX11" fmla="*/ 794327 w 4073236"/>
              <a:gd name="connsiteY11" fmla="*/ 3288146 h 3294981"/>
              <a:gd name="connsiteX12" fmla="*/ 3244735 w 4073236"/>
              <a:gd name="connsiteY12" fmla="*/ 3294981 h 3294981"/>
              <a:gd name="connsiteX13" fmla="*/ 3168073 w 4073236"/>
              <a:gd name="connsiteY13" fmla="*/ 2826328 h 3294981"/>
              <a:gd name="connsiteX14" fmla="*/ 3362036 w 4073236"/>
              <a:gd name="connsiteY14" fmla="*/ 3278909 h 3294981"/>
              <a:gd name="connsiteX0" fmla="*/ 3362036 w 4073236"/>
              <a:gd name="connsiteY0" fmla="*/ 3278909 h 3294981"/>
              <a:gd name="connsiteX1" fmla="*/ 4073236 w 4073236"/>
              <a:gd name="connsiteY1" fmla="*/ 2881746 h 3294981"/>
              <a:gd name="connsiteX2" fmla="*/ 3094182 w 4073236"/>
              <a:gd name="connsiteY2" fmla="*/ 508000 h 3294981"/>
              <a:gd name="connsiteX3" fmla="*/ 2530764 w 4073236"/>
              <a:gd name="connsiteY3" fmla="*/ 175491 h 3294981"/>
              <a:gd name="connsiteX4" fmla="*/ 1856509 w 4073236"/>
              <a:gd name="connsiteY4" fmla="*/ 0 h 3294981"/>
              <a:gd name="connsiteX5" fmla="*/ 1006764 w 4073236"/>
              <a:gd name="connsiteY5" fmla="*/ 498764 h 3294981"/>
              <a:gd name="connsiteX6" fmla="*/ 748146 w 4073236"/>
              <a:gd name="connsiteY6" fmla="*/ 1089891 h 3294981"/>
              <a:gd name="connsiteX7" fmla="*/ 452582 w 4073236"/>
              <a:gd name="connsiteY7" fmla="*/ 2050473 h 3294981"/>
              <a:gd name="connsiteX8" fmla="*/ 0 w 4073236"/>
              <a:gd name="connsiteY8" fmla="*/ 2909455 h 3294981"/>
              <a:gd name="connsiteX9" fmla="*/ 683491 w 4073236"/>
              <a:gd name="connsiteY9" fmla="*/ 3269673 h 3294981"/>
              <a:gd name="connsiteX10" fmla="*/ 895927 w 4073236"/>
              <a:gd name="connsiteY10" fmla="*/ 2567709 h 3294981"/>
              <a:gd name="connsiteX11" fmla="*/ 794327 w 4073236"/>
              <a:gd name="connsiteY11" fmla="*/ 3288146 h 3294981"/>
              <a:gd name="connsiteX12" fmla="*/ 3244735 w 4073236"/>
              <a:gd name="connsiteY12" fmla="*/ 3294981 h 3294981"/>
              <a:gd name="connsiteX13" fmla="*/ 3168073 w 4073236"/>
              <a:gd name="connsiteY13" fmla="*/ 2826328 h 3294981"/>
              <a:gd name="connsiteX14" fmla="*/ 3362036 w 4073236"/>
              <a:gd name="connsiteY14" fmla="*/ 3278909 h 3294981"/>
              <a:gd name="connsiteX0" fmla="*/ 3362036 w 4073236"/>
              <a:gd name="connsiteY0" fmla="*/ 3278909 h 3294981"/>
              <a:gd name="connsiteX1" fmla="*/ 4073236 w 4073236"/>
              <a:gd name="connsiteY1" fmla="*/ 2881746 h 3294981"/>
              <a:gd name="connsiteX2" fmla="*/ 3094182 w 4073236"/>
              <a:gd name="connsiteY2" fmla="*/ 508000 h 3294981"/>
              <a:gd name="connsiteX3" fmla="*/ 2530764 w 4073236"/>
              <a:gd name="connsiteY3" fmla="*/ 175491 h 3294981"/>
              <a:gd name="connsiteX4" fmla="*/ 1856509 w 4073236"/>
              <a:gd name="connsiteY4" fmla="*/ 0 h 3294981"/>
              <a:gd name="connsiteX5" fmla="*/ 1006764 w 4073236"/>
              <a:gd name="connsiteY5" fmla="*/ 498764 h 3294981"/>
              <a:gd name="connsiteX6" fmla="*/ 748146 w 4073236"/>
              <a:gd name="connsiteY6" fmla="*/ 1089891 h 3294981"/>
              <a:gd name="connsiteX7" fmla="*/ 452582 w 4073236"/>
              <a:gd name="connsiteY7" fmla="*/ 2050473 h 3294981"/>
              <a:gd name="connsiteX8" fmla="*/ 0 w 4073236"/>
              <a:gd name="connsiteY8" fmla="*/ 2909455 h 3294981"/>
              <a:gd name="connsiteX9" fmla="*/ 683491 w 4073236"/>
              <a:gd name="connsiteY9" fmla="*/ 3269673 h 3294981"/>
              <a:gd name="connsiteX10" fmla="*/ 895927 w 4073236"/>
              <a:gd name="connsiteY10" fmla="*/ 2567709 h 3294981"/>
              <a:gd name="connsiteX11" fmla="*/ 794327 w 4073236"/>
              <a:gd name="connsiteY11" fmla="*/ 3288146 h 3294981"/>
              <a:gd name="connsiteX12" fmla="*/ 3244735 w 4073236"/>
              <a:gd name="connsiteY12" fmla="*/ 3294981 h 3294981"/>
              <a:gd name="connsiteX13" fmla="*/ 3168073 w 4073236"/>
              <a:gd name="connsiteY13" fmla="*/ 2826328 h 3294981"/>
              <a:gd name="connsiteX14" fmla="*/ 3362036 w 4073236"/>
              <a:gd name="connsiteY14" fmla="*/ 3278909 h 3294981"/>
              <a:gd name="connsiteX0" fmla="*/ 3362036 w 4073236"/>
              <a:gd name="connsiteY0" fmla="*/ 3278909 h 3294981"/>
              <a:gd name="connsiteX1" fmla="*/ 4073236 w 4073236"/>
              <a:gd name="connsiteY1" fmla="*/ 2881746 h 3294981"/>
              <a:gd name="connsiteX2" fmla="*/ 3094182 w 4073236"/>
              <a:gd name="connsiteY2" fmla="*/ 508000 h 3294981"/>
              <a:gd name="connsiteX3" fmla="*/ 2530764 w 4073236"/>
              <a:gd name="connsiteY3" fmla="*/ 175491 h 3294981"/>
              <a:gd name="connsiteX4" fmla="*/ 1856509 w 4073236"/>
              <a:gd name="connsiteY4" fmla="*/ 0 h 3294981"/>
              <a:gd name="connsiteX5" fmla="*/ 1006764 w 4073236"/>
              <a:gd name="connsiteY5" fmla="*/ 498764 h 3294981"/>
              <a:gd name="connsiteX6" fmla="*/ 748146 w 4073236"/>
              <a:gd name="connsiteY6" fmla="*/ 1089891 h 3294981"/>
              <a:gd name="connsiteX7" fmla="*/ 452582 w 4073236"/>
              <a:gd name="connsiteY7" fmla="*/ 2050473 h 3294981"/>
              <a:gd name="connsiteX8" fmla="*/ 0 w 4073236"/>
              <a:gd name="connsiteY8" fmla="*/ 2909455 h 3294981"/>
              <a:gd name="connsiteX9" fmla="*/ 683491 w 4073236"/>
              <a:gd name="connsiteY9" fmla="*/ 3269673 h 3294981"/>
              <a:gd name="connsiteX10" fmla="*/ 895927 w 4073236"/>
              <a:gd name="connsiteY10" fmla="*/ 2567709 h 3294981"/>
              <a:gd name="connsiteX11" fmla="*/ 794327 w 4073236"/>
              <a:gd name="connsiteY11" fmla="*/ 3288146 h 3294981"/>
              <a:gd name="connsiteX12" fmla="*/ 3244735 w 4073236"/>
              <a:gd name="connsiteY12" fmla="*/ 3294981 h 3294981"/>
              <a:gd name="connsiteX13" fmla="*/ 3168073 w 4073236"/>
              <a:gd name="connsiteY13" fmla="*/ 2826328 h 3294981"/>
              <a:gd name="connsiteX14" fmla="*/ 3362036 w 4073236"/>
              <a:gd name="connsiteY14" fmla="*/ 3278909 h 3294981"/>
              <a:gd name="connsiteX0" fmla="*/ 3362036 w 4073236"/>
              <a:gd name="connsiteY0" fmla="*/ 3278909 h 3294981"/>
              <a:gd name="connsiteX1" fmla="*/ 4073236 w 4073236"/>
              <a:gd name="connsiteY1" fmla="*/ 2881746 h 3294981"/>
              <a:gd name="connsiteX2" fmla="*/ 3094182 w 4073236"/>
              <a:gd name="connsiteY2" fmla="*/ 508000 h 3294981"/>
              <a:gd name="connsiteX3" fmla="*/ 2530764 w 4073236"/>
              <a:gd name="connsiteY3" fmla="*/ 175491 h 3294981"/>
              <a:gd name="connsiteX4" fmla="*/ 1856509 w 4073236"/>
              <a:gd name="connsiteY4" fmla="*/ 0 h 3294981"/>
              <a:gd name="connsiteX5" fmla="*/ 1006764 w 4073236"/>
              <a:gd name="connsiteY5" fmla="*/ 498764 h 3294981"/>
              <a:gd name="connsiteX6" fmla="*/ 748146 w 4073236"/>
              <a:gd name="connsiteY6" fmla="*/ 1089891 h 3294981"/>
              <a:gd name="connsiteX7" fmla="*/ 452582 w 4073236"/>
              <a:gd name="connsiteY7" fmla="*/ 2050473 h 3294981"/>
              <a:gd name="connsiteX8" fmla="*/ 0 w 4073236"/>
              <a:gd name="connsiteY8" fmla="*/ 2909455 h 3294981"/>
              <a:gd name="connsiteX9" fmla="*/ 683491 w 4073236"/>
              <a:gd name="connsiteY9" fmla="*/ 3269673 h 3294981"/>
              <a:gd name="connsiteX10" fmla="*/ 895927 w 4073236"/>
              <a:gd name="connsiteY10" fmla="*/ 2567709 h 3294981"/>
              <a:gd name="connsiteX11" fmla="*/ 794327 w 4073236"/>
              <a:gd name="connsiteY11" fmla="*/ 3288146 h 3294981"/>
              <a:gd name="connsiteX12" fmla="*/ 3244735 w 4073236"/>
              <a:gd name="connsiteY12" fmla="*/ 3294981 h 3294981"/>
              <a:gd name="connsiteX13" fmla="*/ 3168073 w 4073236"/>
              <a:gd name="connsiteY13" fmla="*/ 2826328 h 3294981"/>
              <a:gd name="connsiteX14" fmla="*/ 3362036 w 4073236"/>
              <a:gd name="connsiteY14" fmla="*/ 3278909 h 3294981"/>
              <a:gd name="connsiteX0" fmla="*/ 3362036 w 4073236"/>
              <a:gd name="connsiteY0" fmla="*/ 3103429 h 3119501"/>
              <a:gd name="connsiteX1" fmla="*/ 4073236 w 4073236"/>
              <a:gd name="connsiteY1" fmla="*/ 2706266 h 3119501"/>
              <a:gd name="connsiteX2" fmla="*/ 3094182 w 4073236"/>
              <a:gd name="connsiteY2" fmla="*/ 332520 h 3119501"/>
              <a:gd name="connsiteX3" fmla="*/ 2530764 w 4073236"/>
              <a:gd name="connsiteY3" fmla="*/ 11 h 3119501"/>
              <a:gd name="connsiteX4" fmla="*/ 1006764 w 4073236"/>
              <a:gd name="connsiteY4" fmla="*/ 323284 h 3119501"/>
              <a:gd name="connsiteX5" fmla="*/ 748146 w 4073236"/>
              <a:gd name="connsiteY5" fmla="*/ 914411 h 3119501"/>
              <a:gd name="connsiteX6" fmla="*/ 452582 w 4073236"/>
              <a:gd name="connsiteY6" fmla="*/ 1874993 h 3119501"/>
              <a:gd name="connsiteX7" fmla="*/ 0 w 4073236"/>
              <a:gd name="connsiteY7" fmla="*/ 2733975 h 3119501"/>
              <a:gd name="connsiteX8" fmla="*/ 683491 w 4073236"/>
              <a:gd name="connsiteY8" fmla="*/ 3094193 h 3119501"/>
              <a:gd name="connsiteX9" fmla="*/ 895927 w 4073236"/>
              <a:gd name="connsiteY9" fmla="*/ 2392229 h 3119501"/>
              <a:gd name="connsiteX10" fmla="*/ 794327 w 4073236"/>
              <a:gd name="connsiteY10" fmla="*/ 3112666 h 3119501"/>
              <a:gd name="connsiteX11" fmla="*/ 3244735 w 4073236"/>
              <a:gd name="connsiteY11" fmla="*/ 3119501 h 3119501"/>
              <a:gd name="connsiteX12" fmla="*/ 3168073 w 4073236"/>
              <a:gd name="connsiteY12" fmla="*/ 2650848 h 3119501"/>
              <a:gd name="connsiteX13" fmla="*/ 3362036 w 4073236"/>
              <a:gd name="connsiteY13" fmla="*/ 3103429 h 3119501"/>
              <a:gd name="connsiteX0" fmla="*/ 3362036 w 4073236"/>
              <a:gd name="connsiteY0" fmla="*/ 3103418 h 3119490"/>
              <a:gd name="connsiteX1" fmla="*/ 4073236 w 4073236"/>
              <a:gd name="connsiteY1" fmla="*/ 2706255 h 3119490"/>
              <a:gd name="connsiteX2" fmla="*/ 3094182 w 4073236"/>
              <a:gd name="connsiteY2" fmla="*/ 332509 h 3119490"/>
              <a:gd name="connsiteX3" fmla="*/ 2530764 w 4073236"/>
              <a:gd name="connsiteY3" fmla="*/ 0 h 3119490"/>
              <a:gd name="connsiteX4" fmla="*/ 748146 w 4073236"/>
              <a:gd name="connsiteY4" fmla="*/ 914400 h 3119490"/>
              <a:gd name="connsiteX5" fmla="*/ 452582 w 4073236"/>
              <a:gd name="connsiteY5" fmla="*/ 1874982 h 3119490"/>
              <a:gd name="connsiteX6" fmla="*/ 0 w 4073236"/>
              <a:gd name="connsiteY6" fmla="*/ 2733964 h 3119490"/>
              <a:gd name="connsiteX7" fmla="*/ 683491 w 4073236"/>
              <a:gd name="connsiteY7" fmla="*/ 3094182 h 3119490"/>
              <a:gd name="connsiteX8" fmla="*/ 895927 w 4073236"/>
              <a:gd name="connsiteY8" fmla="*/ 2392218 h 3119490"/>
              <a:gd name="connsiteX9" fmla="*/ 794327 w 4073236"/>
              <a:gd name="connsiteY9" fmla="*/ 3112655 h 3119490"/>
              <a:gd name="connsiteX10" fmla="*/ 3244735 w 4073236"/>
              <a:gd name="connsiteY10" fmla="*/ 3119490 h 3119490"/>
              <a:gd name="connsiteX11" fmla="*/ 3168073 w 4073236"/>
              <a:gd name="connsiteY11" fmla="*/ 2650837 h 3119490"/>
              <a:gd name="connsiteX12" fmla="*/ 3362036 w 4073236"/>
              <a:gd name="connsiteY12" fmla="*/ 3103418 h 3119490"/>
              <a:gd name="connsiteX0" fmla="*/ 3362036 w 4073236"/>
              <a:gd name="connsiteY0" fmla="*/ 3103418 h 3119490"/>
              <a:gd name="connsiteX1" fmla="*/ 4073236 w 4073236"/>
              <a:gd name="connsiteY1" fmla="*/ 2706255 h 3119490"/>
              <a:gd name="connsiteX2" fmla="*/ 3094182 w 4073236"/>
              <a:gd name="connsiteY2" fmla="*/ 332509 h 3119490"/>
              <a:gd name="connsiteX3" fmla="*/ 2530764 w 4073236"/>
              <a:gd name="connsiteY3" fmla="*/ 0 h 3119490"/>
              <a:gd name="connsiteX4" fmla="*/ 784722 w 4073236"/>
              <a:gd name="connsiteY4" fmla="*/ 914400 h 3119490"/>
              <a:gd name="connsiteX5" fmla="*/ 452582 w 4073236"/>
              <a:gd name="connsiteY5" fmla="*/ 1874982 h 3119490"/>
              <a:gd name="connsiteX6" fmla="*/ 0 w 4073236"/>
              <a:gd name="connsiteY6" fmla="*/ 2733964 h 3119490"/>
              <a:gd name="connsiteX7" fmla="*/ 683491 w 4073236"/>
              <a:gd name="connsiteY7" fmla="*/ 3094182 h 3119490"/>
              <a:gd name="connsiteX8" fmla="*/ 895927 w 4073236"/>
              <a:gd name="connsiteY8" fmla="*/ 2392218 h 3119490"/>
              <a:gd name="connsiteX9" fmla="*/ 794327 w 4073236"/>
              <a:gd name="connsiteY9" fmla="*/ 3112655 h 3119490"/>
              <a:gd name="connsiteX10" fmla="*/ 3244735 w 4073236"/>
              <a:gd name="connsiteY10" fmla="*/ 3119490 h 3119490"/>
              <a:gd name="connsiteX11" fmla="*/ 3168073 w 4073236"/>
              <a:gd name="connsiteY11" fmla="*/ 2650837 h 3119490"/>
              <a:gd name="connsiteX12" fmla="*/ 3362036 w 4073236"/>
              <a:gd name="connsiteY12" fmla="*/ 3103418 h 3119490"/>
              <a:gd name="connsiteX0" fmla="*/ 3362036 w 4073236"/>
              <a:gd name="connsiteY0" fmla="*/ 3103418 h 3119490"/>
              <a:gd name="connsiteX1" fmla="*/ 4073236 w 4073236"/>
              <a:gd name="connsiteY1" fmla="*/ 2706255 h 3119490"/>
              <a:gd name="connsiteX2" fmla="*/ 3094182 w 4073236"/>
              <a:gd name="connsiteY2" fmla="*/ 332509 h 3119490"/>
              <a:gd name="connsiteX3" fmla="*/ 2530764 w 4073236"/>
              <a:gd name="connsiteY3" fmla="*/ 0 h 3119490"/>
              <a:gd name="connsiteX4" fmla="*/ 784722 w 4073236"/>
              <a:gd name="connsiteY4" fmla="*/ 914400 h 3119490"/>
              <a:gd name="connsiteX5" fmla="*/ 452582 w 4073236"/>
              <a:gd name="connsiteY5" fmla="*/ 1874982 h 3119490"/>
              <a:gd name="connsiteX6" fmla="*/ 0 w 4073236"/>
              <a:gd name="connsiteY6" fmla="*/ 2733964 h 3119490"/>
              <a:gd name="connsiteX7" fmla="*/ 683491 w 4073236"/>
              <a:gd name="connsiteY7" fmla="*/ 3094182 h 3119490"/>
              <a:gd name="connsiteX8" fmla="*/ 895927 w 4073236"/>
              <a:gd name="connsiteY8" fmla="*/ 2392218 h 3119490"/>
              <a:gd name="connsiteX9" fmla="*/ 794327 w 4073236"/>
              <a:gd name="connsiteY9" fmla="*/ 3112655 h 3119490"/>
              <a:gd name="connsiteX10" fmla="*/ 3244735 w 4073236"/>
              <a:gd name="connsiteY10" fmla="*/ 3119490 h 3119490"/>
              <a:gd name="connsiteX11" fmla="*/ 3168073 w 4073236"/>
              <a:gd name="connsiteY11" fmla="*/ 2650837 h 3119490"/>
              <a:gd name="connsiteX12" fmla="*/ 3362036 w 4073236"/>
              <a:gd name="connsiteY12" fmla="*/ 3103418 h 3119490"/>
              <a:gd name="connsiteX0" fmla="*/ 3362036 w 4073236"/>
              <a:gd name="connsiteY0" fmla="*/ 3263206 h 3279278"/>
              <a:gd name="connsiteX1" fmla="*/ 4073236 w 4073236"/>
              <a:gd name="connsiteY1" fmla="*/ 2866043 h 3279278"/>
              <a:gd name="connsiteX2" fmla="*/ 3094182 w 4073236"/>
              <a:gd name="connsiteY2" fmla="*/ 492297 h 3279278"/>
              <a:gd name="connsiteX3" fmla="*/ 2530764 w 4073236"/>
              <a:gd name="connsiteY3" fmla="*/ 159788 h 3279278"/>
              <a:gd name="connsiteX4" fmla="*/ 784722 w 4073236"/>
              <a:gd name="connsiteY4" fmla="*/ 1074188 h 3279278"/>
              <a:gd name="connsiteX5" fmla="*/ 452582 w 4073236"/>
              <a:gd name="connsiteY5" fmla="*/ 2034770 h 3279278"/>
              <a:gd name="connsiteX6" fmla="*/ 0 w 4073236"/>
              <a:gd name="connsiteY6" fmla="*/ 2893752 h 3279278"/>
              <a:gd name="connsiteX7" fmla="*/ 683491 w 4073236"/>
              <a:gd name="connsiteY7" fmla="*/ 3253970 h 3279278"/>
              <a:gd name="connsiteX8" fmla="*/ 895927 w 4073236"/>
              <a:gd name="connsiteY8" fmla="*/ 2552006 h 3279278"/>
              <a:gd name="connsiteX9" fmla="*/ 794327 w 4073236"/>
              <a:gd name="connsiteY9" fmla="*/ 3272443 h 3279278"/>
              <a:gd name="connsiteX10" fmla="*/ 3244735 w 4073236"/>
              <a:gd name="connsiteY10" fmla="*/ 3279278 h 3279278"/>
              <a:gd name="connsiteX11" fmla="*/ 3168073 w 4073236"/>
              <a:gd name="connsiteY11" fmla="*/ 2810625 h 3279278"/>
              <a:gd name="connsiteX12" fmla="*/ 3362036 w 4073236"/>
              <a:gd name="connsiteY12" fmla="*/ 3263206 h 3279278"/>
              <a:gd name="connsiteX0" fmla="*/ 3362036 w 4073236"/>
              <a:gd name="connsiteY0" fmla="*/ 3263206 h 3279278"/>
              <a:gd name="connsiteX1" fmla="*/ 4073236 w 4073236"/>
              <a:gd name="connsiteY1" fmla="*/ 2866043 h 3279278"/>
              <a:gd name="connsiteX2" fmla="*/ 3094182 w 4073236"/>
              <a:gd name="connsiteY2" fmla="*/ 492297 h 3279278"/>
              <a:gd name="connsiteX3" fmla="*/ 2530764 w 4073236"/>
              <a:gd name="connsiteY3" fmla="*/ 159788 h 3279278"/>
              <a:gd name="connsiteX4" fmla="*/ 784722 w 4073236"/>
              <a:gd name="connsiteY4" fmla="*/ 1074188 h 3279278"/>
              <a:gd name="connsiteX5" fmla="*/ 0 w 4073236"/>
              <a:gd name="connsiteY5" fmla="*/ 2893752 h 3279278"/>
              <a:gd name="connsiteX6" fmla="*/ 683491 w 4073236"/>
              <a:gd name="connsiteY6" fmla="*/ 3253970 h 3279278"/>
              <a:gd name="connsiteX7" fmla="*/ 895927 w 4073236"/>
              <a:gd name="connsiteY7" fmla="*/ 2552006 h 3279278"/>
              <a:gd name="connsiteX8" fmla="*/ 794327 w 4073236"/>
              <a:gd name="connsiteY8" fmla="*/ 3272443 h 3279278"/>
              <a:gd name="connsiteX9" fmla="*/ 3244735 w 4073236"/>
              <a:gd name="connsiteY9" fmla="*/ 3279278 h 3279278"/>
              <a:gd name="connsiteX10" fmla="*/ 3168073 w 4073236"/>
              <a:gd name="connsiteY10" fmla="*/ 2810625 h 3279278"/>
              <a:gd name="connsiteX11" fmla="*/ 3362036 w 4073236"/>
              <a:gd name="connsiteY11" fmla="*/ 3263206 h 3279278"/>
              <a:gd name="connsiteX0" fmla="*/ 3362036 w 4073236"/>
              <a:gd name="connsiteY0" fmla="*/ 3263206 h 3279278"/>
              <a:gd name="connsiteX1" fmla="*/ 4073236 w 4073236"/>
              <a:gd name="connsiteY1" fmla="*/ 2866043 h 3279278"/>
              <a:gd name="connsiteX2" fmla="*/ 3094182 w 4073236"/>
              <a:gd name="connsiteY2" fmla="*/ 492297 h 3279278"/>
              <a:gd name="connsiteX3" fmla="*/ 2530764 w 4073236"/>
              <a:gd name="connsiteY3" fmla="*/ 159788 h 3279278"/>
              <a:gd name="connsiteX4" fmla="*/ 784722 w 4073236"/>
              <a:gd name="connsiteY4" fmla="*/ 1074188 h 3279278"/>
              <a:gd name="connsiteX5" fmla="*/ 0 w 4073236"/>
              <a:gd name="connsiteY5" fmla="*/ 2893752 h 3279278"/>
              <a:gd name="connsiteX6" fmla="*/ 683491 w 4073236"/>
              <a:gd name="connsiteY6" fmla="*/ 3253970 h 3279278"/>
              <a:gd name="connsiteX7" fmla="*/ 895927 w 4073236"/>
              <a:gd name="connsiteY7" fmla="*/ 2552006 h 3279278"/>
              <a:gd name="connsiteX8" fmla="*/ 794327 w 4073236"/>
              <a:gd name="connsiteY8" fmla="*/ 3272443 h 3279278"/>
              <a:gd name="connsiteX9" fmla="*/ 3244735 w 4073236"/>
              <a:gd name="connsiteY9" fmla="*/ 3279278 h 3279278"/>
              <a:gd name="connsiteX10" fmla="*/ 3168073 w 4073236"/>
              <a:gd name="connsiteY10" fmla="*/ 2810625 h 3279278"/>
              <a:gd name="connsiteX11" fmla="*/ 3362036 w 4073236"/>
              <a:gd name="connsiteY11" fmla="*/ 3263206 h 3279278"/>
              <a:gd name="connsiteX0" fmla="*/ 3362036 w 4073236"/>
              <a:gd name="connsiteY0" fmla="*/ 3263206 h 3279278"/>
              <a:gd name="connsiteX1" fmla="*/ 4073236 w 4073236"/>
              <a:gd name="connsiteY1" fmla="*/ 2866043 h 3279278"/>
              <a:gd name="connsiteX2" fmla="*/ 3094182 w 4073236"/>
              <a:gd name="connsiteY2" fmla="*/ 492297 h 3279278"/>
              <a:gd name="connsiteX3" fmla="*/ 2530764 w 4073236"/>
              <a:gd name="connsiteY3" fmla="*/ 159788 h 3279278"/>
              <a:gd name="connsiteX4" fmla="*/ 784722 w 4073236"/>
              <a:gd name="connsiteY4" fmla="*/ 1074188 h 3279278"/>
              <a:gd name="connsiteX5" fmla="*/ 0 w 4073236"/>
              <a:gd name="connsiteY5" fmla="*/ 2893752 h 3279278"/>
              <a:gd name="connsiteX6" fmla="*/ 683491 w 4073236"/>
              <a:gd name="connsiteY6" fmla="*/ 3253970 h 3279278"/>
              <a:gd name="connsiteX7" fmla="*/ 895927 w 4073236"/>
              <a:gd name="connsiteY7" fmla="*/ 2552006 h 3279278"/>
              <a:gd name="connsiteX8" fmla="*/ 794327 w 4073236"/>
              <a:gd name="connsiteY8" fmla="*/ 3272443 h 3279278"/>
              <a:gd name="connsiteX9" fmla="*/ 3244735 w 4073236"/>
              <a:gd name="connsiteY9" fmla="*/ 3279278 h 3279278"/>
              <a:gd name="connsiteX10" fmla="*/ 3168073 w 4073236"/>
              <a:gd name="connsiteY10" fmla="*/ 2810625 h 3279278"/>
              <a:gd name="connsiteX11" fmla="*/ 3362036 w 4073236"/>
              <a:gd name="connsiteY11" fmla="*/ 3263206 h 3279278"/>
              <a:gd name="connsiteX0" fmla="*/ 3362036 w 4073236"/>
              <a:gd name="connsiteY0" fmla="*/ 3263206 h 3279278"/>
              <a:gd name="connsiteX1" fmla="*/ 4073236 w 4073236"/>
              <a:gd name="connsiteY1" fmla="*/ 2866043 h 3279278"/>
              <a:gd name="connsiteX2" fmla="*/ 3094182 w 4073236"/>
              <a:gd name="connsiteY2" fmla="*/ 492297 h 3279278"/>
              <a:gd name="connsiteX3" fmla="*/ 2530764 w 4073236"/>
              <a:gd name="connsiteY3" fmla="*/ 159788 h 3279278"/>
              <a:gd name="connsiteX4" fmla="*/ 784722 w 4073236"/>
              <a:gd name="connsiteY4" fmla="*/ 1074188 h 3279278"/>
              <a:gd name="connsiteX5" fmla="*/ 0 w 4073236"/>
              <a:gd name="connsiteY5" fmla="*/ 2893752 h 3279278"/>
              <a:gd name="connsiteX6" fmla="*/ 683491 w 4073236"/>
              <a:gd name="connsiteY6" fmla="*/ 3253970 h 3279278"/>
              <a:gd name="connsiteX7" fmla="*/ 895927 w 4073236"/>
              <a:gd name="connsiteY7" fmla="*/ 2552006 h 3279278"/>
              <a:gd name="connsiteX8" fmla="*/ 794327 w 4073236"/>
              <a:gd name="connsiteY8" fmla="*/ 3272443 h 3279278"/>
              <a:gd name="connsiteX9" fmla="*/ 3244735 w 4073236"/>
              <a:gd name="connsiteY9" fmla="*/ 3279278 h 3279278"/>
              <a:gd name="connsiteX10" fmla="*/ 3168073 w 4073236"/>
              <a:gd name="connsiteY10" fmla="*/ 2810625 h 3279278"/>
              <a:gd name="connsiteX11" fmla="*/ 3362036 w 4073236"/>
              <a:gd name="connsiteY11" fmla="*/ 3263206 h 3279278"/>
              <a:gd name="connsiteX0" fmla="*/ 3362036 w 4073236"/>
              <a:gd name="connsiteY0" fmla="*/ 3263206 h 3284635"/>
              <a:gd name="connsiteX1" fmla="*/ 4073236 w 4073236"/>
              <a:gd name="connsiteY1" fmla="*/ 2866043 h 3284635"/>
              <a:gd name="connsiteX2" fmla="*/ 3094182 w 4073236"/>
              <a:gd name="connsiteY2" fmla="*/ 492297 h 3284635"/>
              <a:gd name="connsiteX3" fmla="*/ 2530764 w 4073236"/>
              <a:gd name="connsiteY3" fmla="*/ 159788 h 3284635"/>
              <a:gd name="connsiteX4" fmla="*/ 784722 w 4073236"/>
              <a:gd name="connsiteY4" fmla="*/ 1074188 h 3284635"/>
              <a:gd name="connsiteX5" fmla="*/ 0 w 4073236"/>
              <a:gd name="connsiteY5" fmla="*/ 2893752 h 3284635"/>
              <a:gd name="connsiteX6" fmla="*/ 683491 w 4073236"/>
              <a:gd name="connsiteY6" fmla="*/ 3253970 h 3284635"/>
              <a:gd name="connsiteX7" fmla="*/ 895927 w 4073236"/>
              <a:gd name="connsiteY7" fmla="*/ 2552006 h 3284635"/>
              <a:gd name="connsiteX8" fmla="*/ 879671 w 4073236"/>
              <a:gd name="connsiteY8" fmla="*/ 3284635 h 3284635"/>
              <a:gd name="connsiteX9" fmla="*/ 3244735 w 4073236"/>
              <a:gd name="connsiteY9" fmla="*/ 3279278 h 3284635"/>
              <a:gd name="connsiteX10" fmla="*/ 3168073 w 4073236"/>
              <a:gd name="connsiteY10" fmla="*/ 2810625 h 3284635"/>
              <a:gd name="connsiteX11" fmla="*/ 3362036 w 4073236"/>
              <a:gd name="connsiteY11" fmla="*/ 3263206 h 3284635"/>
              <a:gd name="connsiteX0" fmla="*/ 3362036 w 4073236"/>
              <a:gd name="connsiteY0" fmla="*/ 3263206 h 3284635"/>
              <a:gd name="connsiteX1" fmla="*/ 4073236 w 4073236"/>
              <a:gd name="connsiteY1" fmla="*/ 2866043 h 3284635"/>
              <a:gd name="connsiteX2" fmla="*/ 3094182 w 4073236"/>
              <a:gd name="connsiteY2" fmla="*/ 492297 h 3284635"/>
              <a:gd name="connsiteX3" fmla="*/ 2530764 w 4073236"/>
              <a:gd name="connsiteY3" fmla="*/ 159788 h 3284635"/>
              <a:gd name="connsiteX4" fmla="*/ 784722 w 4073236"/>
              <a:gd name="connsiteY4" fmla="*/ 1074188 h 3284635"/>
              <a:gd name="connsiteX5" fmla="*/ 0 w 4073236"/>
              <a:gd name="connsiteY5" fmla="*/ 2893752 h 3284635"/>
              <a:gd name="connsiteX6" fmla="*/ 726163 w 4073236"/>
              <a:gd name="connsiteY6" fmla="*/ 3260066 h 3284635"/>
              <a:gd name="connsiteX7" fmla="*/ 895927 w 4073236"/>
              <a:gd name="connsiteY7" fmla="*/ 2552006 h 3284635"/>
              <a:gd name="connsiteX8" fmla="*/ 879671 w 4073236"/>
              <a:gd name="connsiteY8" fmla="*/ 3284635 h 3284635"/>
              <a:gd name="connsiteX9" fmla="*/ 3244735 w 4073236"/>
              <a:gd name="connsiteY9" fmla="*/ 3279278 h 3284635"/>
              <a:gd name="connsiteX10" fmla="*/ 3168073 w 4073236"/>
              <a:gd name="connsiteY10" fmla="*/ 2810625 h 3284635"/>
              <a:gd name="connsiteX11" fmla="*/ 3362036 w 4073236"/>
              <a:gd name="connsiteY11" fmla="*/ 3263206 h 3284635"/>
              <a:gd name="connsiteX0" fmla="*/ 3362036 w 4073236"/>
              <a:gd name="connsiteY0" fmla="*/ 3263206 h 3279278"/>
              <a:gd name="connsiteX1" fmla="*/ 4073236 w 4073236"/>
              <a:gd name="connsiteY1" fmla="*/ 2866043 h 3279278"/>
              <a:gd name="connsiteX2" fmla="*/ 3094182 w 4073236"/>
              <a:gd name="connsiteY2" fmla="*/ 492297 h 3279278"/>
              <a:gd name="connsiteX3" fmla="*/ 2530764 w 4073236"/>
              <a:gd name="connsiteY3" fmla="*/ 159788 h 3279278"/>
              <a:gd name="connsiteX4" fmla="*/ 784722 w 4073236"/>
              <a:gd name="connsiteY4" fmla="*/ 1074188 h 3279278"/>
              <a:gd name="connsiteX5" fmla="*/ 0 w 4073236"/>
              <a:gd name="connsiteY5" fmla="*/ 2893752 h 3279278"/>
              <a:gd name="connsiteX6" fmla="*/ 726163 w 4073236"/>
              <a:gd name="connsiteY6" fmla="*/ 3260066 h 3279278"/>
              <a:gd name="connsiteX7" fmla="*/ 895927 w 4073236"/>
              <a:gd name="connsiteY7" fmla="*/ 2552006 h 3279278"/>
              <a:gd name="connsiteX8" fmla="*/ 788231 w 4073236"/>
              <a:gd name="connsiteY8" fmla="*/ 3254155 h 3279278"/>
              <a:gd name="connsiteX9" fmla="*/ 3244735 w 4073236"/>
              <a:gd name="connsiteY9" fmla="*/ 3279278 h 3279278"/>
              <a:gd name="connsiteX10" fmla="*/ 3168073 w 4073236"/>
              <a:gd name="connsiteY10" fmla="*/ 2810625 h 3279278"/>
              <a:gd name="connsiteX11" fmla="*/ 3362036 w 4073236"/>
              <a:gd name="connsiteY11" fmla="*/ 3263206 h 3279278"/>
              <a:gd name="connsiteX0" fmla="*/ 3362036 w 4073236"/>
              <a:gd name="connsiteY0" fmla="*/ 3263206 h 3387349"/>
              <a:gd name="connsiteX1" fmla="*/ 4073236 w 4073236"/>
              <a:gd name="connsiteY1" fmla="*/ 2866043 h 3387349"/>
              <a:gd name="connsiteX2" fmla="*/ 3094182 w 4073236"/>
              <a:gd name="connsiteY2" fmla="*/ 492297 h 3387349"/>
              <a:gd name="connsiteX3" fmla="*/ 2530764 w 4073236"/>
              <a:gd name="connsiteY3" fmla="*/ 159788 h 3387349"/>
              <a:gd name="connsiteX4" fmla="*/ 784722 w 4073236"/>
              <a:gd name="connsiteY4" fmla="*/ 1074188 h 3387349"/>
              <a:gd name="connsiteX5" fmla="*/ 0 w 4073236"/>
              <a:gd name="connsiteY5" fmla="*/ 2893752 h 3387349"/>
              <a:gd name="connsiteX6" fmla="*/ 726163 w 4073236"/>
              <a:gd name="connsiteY6" fmla="*/ 3260066 h 3387349"/>
              <a:gd name="connsiteX7" fmla="*/ 895927 w 4073236"/>
              <a:gd name="connsiteY7" fmla="*/ 2552006 h 3387349"/>
              <a:gd name="connsiteX8" fmla="*/ 788231 w 4073236"/>
              <a:gd name="connsiteY8" fmla="*/ 3254155 h 3387349"/>
              <a:gd name="connsiteX9" fmla="*/ 3244735 w 4073236"/>
              <a:gd name="connsiteY9" fmla="*/ 3279278 h 3387349"/>
              <a:gd name="connsiteX10" fmla="*/ 3168073 w 4073236"/>
              <a:gd name="connsiteY10" fmla="*/ 2810625 h 3387349"/>
              <a:gd name="connsiteX11" fmla="*/ 3362036 w 4073236"/>
              <a:gd name="connsiteY11" fmla="*/ 3263206 h 3387349"/>
              <a:gd name="connsiteX0" fmla="*/ 3362036 w 4073236"/>
              <a:gd name="connsiteY0" fmla="*/ 3263206 h 3443401"/>
              <a:gd name="connsiteX1" fmla="*/ 4073236 w 4073236"/>
              <a:gd name="connsiteY1" fmla="*/ 2866043 h 3443401"/>
              <a:gd name="connsiteX2" fmla="*/ 3094182 w 4073236"/>
              <a:gd name="connsiteY2" fmla="*/ 492297 h 3443401"/>
              <a:gd name="connsiteX3" fmla="*/ 2530764 w 4073236"/>
              <a:gd name="connsiteY3" fmla="*/ 159788 h 3443401"/>
              <a:gd name="connsiteX4" fmla="*/ 784722 w 4073236"/>
              <a:gd name="connsiteY4" fmla="*/ 1074188 h 3443401"/>
              <a:gd name="connsiteX5" fmla="*/ 0 w 4073236"/>
              <a:gd name="connsiteY5" fmla="*/ 2893752 h 3443401"/>
              <a:gd name="connsiteX6" fmla="*/ 726163 w 4073236"/>
              <a:gd name="connsiteY6" fmla="*/ 3260066 h 3443401"/>
              <a:gd name="connsiteX7" fmla="*/ 895927 w 4073236"/>
              <a:gd name="connsiteY7" fmla="*/ 2552006 h 3443401"/>
              <a:gd name="connsiteX8" fmla="*/ 788231 w 4073236"/>
              <a:gd name="connsiteY8" fmla="*/ 3254155 h 3443401"/>
              <a:gd name="connsiteX9" fmla="*/ 3244735 w 4073236"/>
              <a:gd name="connsiteY9" fmla="*/ 3279278 h 3443401"/>
              <a:gd name="connsiteX10" fmla="*/ 3168073 w 4073236"/>
              <a:gd name="connsiteY10" fmla="*/ 2810625 h 3443401"/>
              <a:gd name="connsiteX11" fmla="*/ 3362036 w 4073236"/>
              <a:gd name="connsiteY11" fmla="*/ 3263206 h 3443401"/>
              <a:gd name="connsiteX0" fmla="*/ 3362036 w 4073236"/>
              <a:gd name="connsiteY0" fmla="*/ 3263206 h 3443401"/>
              <a:gd name="connsiteX1" fmla="*/ 4073236 w 4073236"/>
              <a:gd name="connsiteY1" fmla="*/ 2866043 h 3443401"/>
              <a:gd name="connsiteX2" fmla="*/ 3094182 w 4073236"/>
              <a:gd name="connsiteY2" fmla="*/ 492297 h 3443401"/>
              <a:gd name="connsiteX3" fmla="*/ 2530764 w 4073236"/>
              <a:gd name="connsiteY3" fmla="*/ 159788 h 3443401"/>
              <a:gd name="connsiteX4" fmla="*/ 784722 w 4073236"/>
              <a:gd name="connsiteY4" fmla="*/ 1074188 h 3443401"/>
              <a:gd name="connsiteX5" fmla="*/ 0 w 4073236"/>
              <a:gd name="connsiteY5" fmla="*/ 2893752 h 3443401"/>
              <a:gd name="connsiteX6" fmla="*/ 726163 w 4073236"/>
              <a:gd name="connsiteY6" fmla="*/ 3260066 h 3443401"/>
              <a:gd name="connsiteX7" fmla="*/ 895927 w 4073236"/>
              <a:gd name="connsiteY7" fmla="*/ 2552006 h 3443401"/>
              <a:gd name="connsiteX8" fmla="*/ 788231 w 4073236"/>
              <a:gd name="connsiteY8" fmla="*/ 3254155 h 3443401"/>
              <a:gd name="connsiteX9" fmla="*/ 3244735 w 4073236"/>
              <a:gd name="connsiteY9" fmla="*/ 3279278 h 3443401"/>
              <a:gd name="connsiteX10" fmla="*/ 3168073 w 4073236"/>
              <a:gd name="connsiteY10" fmla="*/ 2810625 h 3443401"/>
              <a:gd name="connsiteX11" fmla="*/ 3362036 w 4073236"/>
              <a:gd name="connsiteY11" fmla="*/ 3263206 h 3443401"/>
              <a:gd name="connsiteX0" fmla="*/ 3362036 w 4073236"/>
              <a:gd name="connsiteY0" fmla="*/ 3255586 h 3443401"/>
              <a:gd name="connsiteX1" fmla="*/ 4073236 w 4073236"/>
              <a:gd name="connsiteY1" fmla="*/ 2866043 h 3443401"/>
              <a:gd name="connsiteX2" fmla="*/ 3094182 w 4073236"/>
              <a:gd name="connsiteY2" fmla="*/ 492297 h 3443401"/>
              <a:gd name="connsiteX3" fmla="*/ 2530764 w 4073236"/>
              <a:gd name="connsiteY3" fmla="*/ 159788 h 3443401"/>
              <a:gd name="connsiteX4" fmla="*/ 784722 w 4073236"/>
              <a:gd name="connsiteY4" fmla="*/ 1074188 h 3443401"/>
              <a:gd name="connsiteX5" fmla="*/ 0 w 4073236"/>
              <a:gd name="connsiteY5" fmla="*/ 2893752 h 3443401"/>
              <a:gd name="connsiteX6" fmla="*/ 726163 w 4073236"/>
              <a:gd name="connsiteY6" fmla="*/ 3260066 h 3443401"/>
              <a:gd name="connsiteX7" fmla="*/ 895927 w 4073236"/>
              <a:gd name="connsiteY7" fmla="*/ 2552006 h 3443401"/>
              <a:gd name="connsiteX8" fmla="*/ 788231 w 4073236"/>
              <a:gd name="connsiteY8" fmla="*/ 3254155 h 3443401"/>
              <a:gd name="connsiteX9" fmla="*/ 3244735 w 4073236"/>
              <a:gd name="connsiteY9" fmla="*/ 3279278 h 3443401"/>
              <a:gd name="connsiteX10" fmla="*/ 3168073 w 4073236"/>
              <a:gd name="connsiteY10" fmla="*/ 2810625 h 3443401"/>
              <a:gd name="connsiteX11" fmla="*/ 3362036 w 4073236"/>
              <a:gd name="connsiteY11" fmla="*/ 3255586 h 3443401"/>
              <a:gd name="connsiteX0" fmla="*/ 3362036 w 4073236"/>
              <a:gd name="connsiteY0" fmla="*/ 3255586 h 3443401"/>
              <a:gd name="connsiteX1" fmla="*/ 4073236 w 4073236"/>
              <a:gd name="connsiteY1" fmla="*/ 2866043 h 3443401"/>
              <a:gd name="connsiteX2" fmla="*/ 3094182 w 4073236"/>
              <a:gd name="connsiteY2" fmla="*/ 492297 h 3443401"/>
              <a:gd name="connsiteX3" fmla="*/ 2530764 w 4073236"/>
              <a:gd name="connsiteY3" fmla="*/ 159788 h 3443401"/>
              <a:gd name="connsiteX4" fmla="*/ 784722 w 4073236"/>
              <a:gd name="connsiteY4" fmla="*/ 1074188 h 3443401"/>
              <a:gd name="connsiteX5" fmla="*/ 0 w 4073236"/>
              <a:gd name="connsiteY5" fmla="*/ 2893752 h 3443401"/>
              <a:gd name="connsiteX6" fmla="*/ 726163 w 4073236"/>
              <a:gd name="connsiteY6" fmla="*/ 3260066 h 3443401"/>
              <a:gd name="connsiteX7" fmla="*/ 895927 w 4073236"/>
              <a:gd name="connsiteY7" fmla="*/ 2552006 h 3443401"/>
              <a:gd name="connsiteX8" fmla="*/ 788231 w 4073236"/>
              <a:gd name="connsiteY8" fmla="*/ 3254155 h 3443401"/>
              <a:gd name="connsiteX9" fmla="*/ 3244735 w 4073236"/>
              <a:gd name="connsiteY9" fmla="*/ 3279278 h 3443401"/>
              <a:gd name="connsiteX10" fmla="*/ 3168073 w 4073236"/>
              <a:gd name="connsiteY10" fmla="*/ 2810625 h 3443401"/>
              <a:gd name="connsiteX11" fmla="*/ 3362036 w 4073236"/>
              <a:gd name="connsiteY11" fmla="*/ 3255586 h 3443401"/>
              <a:gd name="connsiteX0" fmla="*/ 3362036 w 4073236"/>
              <a:gd name="connsiteY0" fmla="*/ 3255586 h 3457098"/>
              <a:gd name="connsiteX1" fmla="*/ 4073236 w 4073236"/>
              <a:gd name="connsiteY1" fmla="*/ 2866043 h 3457098"/>
              <a:gd name="connsiteX2" fmla="*/ 3094182 w 4073236"/>
              <a:gd name="connsiteY2" fmla="*/ 492297 h 3457098"/>
              <a:gd name="connsiteX3" fmla="*/ 2530764 w 4073236"/>
              <a:gd name="connsiteY3" fmla="*/ 159788 h 3457098"/>
              <a:gd name="connsiteX4" fmla="*/ 784722 w 4073236"/>
              <a:gd name="connsiteY4" fmla="*/ 1074188 h 3457098"/>
              <a:gd name="connsiteX5" fmla="*/ 0 w 4073236"/>
              <a:gd name="connsiteY5" fmla="*/ 2893752 h 3457098"/>
              <a:gd name="connsiteX6" fmla="*/ 726163 w 4073236"/>
              <a:gd name="connsiteY6" fmla="*/ 3260066 h 3457098"/>
              <a:gd name="connsiteX7" fmla="*/ 895927 w 4073236"/>
              <a:gd name="connsiteY7" fmla="*/ 2552006 h 3457098"/>
              <a:gd name="connsiteX8" fmla="*/ 788231 w 4073236"/>
              <a:gd name="connsiteY8" fmla="*/ 3254155 h 3457098"/>
              <a:gd name="connsiteX9" fmla="*/ 3244735 w 4073236"/>
              <a:gd name="connsiteY9" fmla="*/ 3279278 h 3457098"/>
              <a:gd name="connsiteX10" fmla="*/ 3168073 w 4073236"/>
              <a:gd name="connsiteY10" fmla="*/ 2810625 h 3457098"/>
              <a:gd name="connsiteX11" fmla="*/ 3362036 w 4073236"/>
              <a:gd name="connsiteY11" fmla="*/ 3255586 h 3457098"/>
              <a:gd name="connsiteX0" fmla="*/ 3362036 w 4073236"/>
              <a:gd name="connsiteY0" fmla="*/ 3255586 h 3471340"/>
              <a:gd name="connsiteX1" fmla="*/ 4073236 w 4073236"/>
              <a:gd name="connsiteY1" fmla="*/ 2866043 h 3471340"/>
              <a:gd name="connsiteX2" fmla="*/ 3094182 w 4073236"/>
              <a:gd name="connsiteY2" fmla="*/ 492297 h 3471340"/>
              <a:gd name="connsiteX3" fmla="*/ 2530764 w 4073236"/>
              <a:gd name="connsiteY3" fmla="*/ 159788 h 3471340"/>
              <a:gd name="connsiteX4" fmla="*/ 784722 w 4073236"/>
              <a:gd name="connsiteY4" fmla="*/ 1074188 h 3471340"/>
              <a:gd name="connsiteX5" fmla="*/ 0 w 4073236"/>
              <a:gd name="connsiteY5" fmla="*/ 2893752 h 3471340"/>
              <a:gd name="connsiteX6" fmla="*/ 726163 w 4073236"/>
              <a:gd name="connsiteY6" fmla="*/ 3260066 h 3471340"/>
              <a:gd name="connsiteX7" fmla="*/ 895927 w 4073236"/>
              <a:gd name="connsiteY7" fmla="*/ 2552006 h 3471340"/>
              <a:gd name="connsiteX8" fmla="*/ 788231 w 4073236"/>
              <a:gd name="connsiteY8" fmla="*/ 3280825 h 3471340"/>
              <a:gd name="connsiteX9" fmla="*/ 3244735 w 4073236"/>
              <a:gd name="connsiteY9" fmla="*/ 3279278 h 3471340"/>
              <a:gd name="connsiteX10" fmla="*/ 3168073 w 4073236"/>
              <a:gd name="connsiteY10" fmla="*/ 2810625 h 3471340"/>
              <a:gd name="connsiteX11" fmla="*/ 3362036 w 4073236"/>
              <a:gd name="connsiteY11" fmla="*/ 3255586 h 3471340"/>
              <a:gd name="connsiteX0" fmla="*/ 3362036 w 4073236"/>
              <a:gd name="connsiteY0" fmla="*/ 3255586 h 3450439"/>
              <a:gd name="connsiteX1" fmla="*/ 4073236 w 4073236"/>
              <a:gd name="connsiteY1" fmla="*/ 2866043 h 3450439"/>
              <a:gd name="connsiteX2" fmla="*/ 3094182 w 4073236"/>
              <a:gd name="connsiteY2" fmla="*/ 492297 h 3450439"/>
              <a:gd name="connsiteX3" fmla="*/ 2530764 w 4073236"/>
              <a:gd name="connsiteY3" fmla="*/ 159788 h 3450439"/>
              <a:gd name="connsiteX4" fmla="*/ 784722 w 4073236"/>
              <a:gd name="connsiteY4" fmla="*/ 1074188 h 3450439"/>
              <a:gd name="connsiteX5" fmla="*/ 0 w 4073236"/>
              <a:gd name="connsiteY5" fmla="*/ 2893752 h 3450439"/>
              <a:gd name="connsiteX6" fmla="*/ 726163 w 4073236"/>
              <a:gd name="connsiteY6" fmla="*/ 3260066 h 3450439"/>
              <a:gd name="connsiteX7" fmla="*/ 895927 w 4073236"/>
              <a:gd name="connsiteY7" fmla="*/ 2552006 h 3450439"/>
              <a:gd name="connsiteX8" fmla="*/ 788231 w 4073236"/>
              <a:gd name="connsiteY8" fmla="*/ 3280825 h 3450439"/>
              <a:gd name="connsiteX9" fmla="*/ 3244735 w 4073236"/>
              <a:gd name="connsiteY9" fmla="*/ 3279278 h 3450439"/>
              <a:gd name="connsiteX10" fmla="*/ 3168073 w 4073236"/>
              <a:gd name="connsiteY10" fmla="*/ 2810625 h 3450439"/>
              <a:gd name="connsiteX11" fmla="*/ 3362036 w 4073236"/>
              <a:gd name="connsiteY11" fmla="*/ 3255586 h 3450439"/>
              <a:gd name="connsiteX0" fmla="*/ 3362036 w 4073236"/>
              <a:gd name="connsiteY0" fmla="*/ 3255586 h 3461926"/>
              <a:gd name="connsiteX1" fmla="*/ 4073236 w 4073236"/>
              <a:gd name="connsiteY1" fmla="*/ 2866043 h 3461926"/>
              <a:gd name="connsiteX2" fmla="*/ 3094182 w 4073236"/>
              <a:gd name="connsiteY2" fmla="*/ 492297 h 3461926"/>
              <a:gd name="connsiteX3" fmla="*/ 2530764 w 4073236"/>
              <a:gd name="connsiteY3" fmla="*/ 159788 h 3461926"/>
              <a:gd name="connsiteX4" fmla="*/ 784722 w 4073236"/>
              <a:gd name="connsiteY4" fmla="*/ 1074188 h 3461926"/>
              <a:gd name="connsiteX5" fmla="*/ 0 w 4073236"/>
              <a:gd name="connsiteY5" fmla="*/ 2893752 h 3461926"/>
              <a:gd name="connsiteX6" fmla="*/ 726163 w 4073236"/>
              <a:gd name="connsiteY6" fmla="*/ 3260066 h 3461926"/>
              <a:gd name="connsiteX7" fmla="*/ 895927 w 4073236"/>
              <a:gd name="connsiteY7" fmla="*/ 2552006 h 3461926"/>
              <a:gd name="connsiteX8" fmla="*/ 788231 w 4073236"/>
              <a:gd name="connsiteY8" fmla="*/ 3280825 h 3461926"/>
              <a:gd name="connsiteX9" fmla="*/ 3233305 w 4073236"/>
              <a:gd name="connsiteY9" fmla="*/ 3302138 h 3461926"/>
              <a:gd name="connsiteX10" fmla="*/ 3168073 w 4073236"/>
              <a:gd name="connsiteY10" fmla="*/ 2810625 h 3461926"/>
              <a:gd name="connsiteX11" fmla="*/ 3362036 w 4073236"/>
              <a:gd name="connsiteY11" fmla="*/ 3255586 h 3461926"/>
              <a:gd name="connsiteX0" fmla="*/ 3362036 w 4073236"/>
              <a:gd name="connsiteY0" fmla="*/ 3255586 h 3450363"/>
              <a:gd name="connsiteX1" fmla="*/ 4073236 w 4073236"/>
              <a:gd name="connsiteY1" fmla="*/ 2866043 h 3450363"/>
              <a:gd name="connsiteX2" fmla="*/ 3094182 w 4073236"/>
              <a:gd name="connsiteY2" fmla="*/ 492297 h 3450363"/>
              <a:gd name="connsiteX3" fmla="*/ 2530764 w 4073236"/>
              <a:gd name="connsiteY3" fmla="*/ 159788 h 3450363"/>
              <a:gd name="connsiteX4" fmla="*/ 784722 w 4073236"/>
              <a:gd name="connsiteY4" fmla="*/ 1074188 h 3450363"/>
              <a:gd name="connsiteX5" fmla="*/ 0 w 4073236"/>
              <a:gd name="connsiteY5" fmla="*/ 2893752 h 3450363"/>
              <a:gd name="connsiteX6" fmla="*/ 726163 w 4073236"/>
              <a:gd name="connsiteY6" fmla="*/ 3260066 h 3450363"/>
              <a:gd name="connsiteX7" fmla="*/ 895927 w 4073236"/>
              <a:gd name="connsiteY7" fmla="*/ 2552006 h 3450363"/>
              <a:gd name="connsiteX8" fmla="*/ 788231 w 4073236"/>
              <a:gd name="connsiteY8" fmla="*/ 3280825 h 3450363"/>
              <a:gd name="connsiteX9" fmla="*/ 3233305 w 4073236"/>
              <a:gd name="connsiteY9" fmla="*/ 3302138 h 3450363"/>
              <a:gd name="connsiteX10" fmla="*/ 3168073 w 4073236"/>
              <a:gd name="connsiteY10" fmla="*/ 2810625 h 3450363"/>
              <a:gd name="connsiteX11" fmla="*/ 3362036 w 4073236"/>
              <a:gd name="connsiteY11" fmla="*/ 3255586 h 3450363"/>
              <a:gd name="connsiteX0" fmla="*/ 3362036 w 4073236"/>
              <a:gd name="connsiteY0" fmla="*/ 3255586 h 3450363"/>
              <a:gd name="connsiteX1" fmla="*/ 4073236 w 4073236"/>
              <a:gd name="connsiteY1" fmla="*/ 2866043 h 3450363"/>
              <a:gd name="connsiteX2" fmla="*/ 3094182 w 4073236"/>
              <a:gd name="connsiteY2" fmla="*/ 492297 h 3450363"/>
              <a:gd name="connsiteX3" fmla="*/ 2530764 w 4073236"/>
              <a:gd name="connsiteY3" fmla="*/ 159788 h 3450363"/>
              <a:gd name="connsiteX4" fmla="*/ 784722 w 4073236"/>
              <a:gd name="connsiteY4" fmla="*/ 1074188 h 3450363"/>
              <a:gd name="connsiteX5" fmla="*/ 0 w 4073236"/>
              <a:gd name="connsiteY5" fmla="*/ 2893752 h 3450363"/>
              <a:gd name="connsiteX6" fmla="*/ 726163 w 4073236"/>
              <a:gd name="connsiteY6" fmla="*/ 3260066 h 3450363"/>
              <a:gd name="connsiteX7" fmla="*/ 895927 w 4073236"/>
              <a:gd name="connsiteY7" fmla="*/ 2552006 h 3450363"/>
              <a:gd name="connsiteX8" fmla="*/ 788231 w 4073236"/>
              <a:gd name="connsiteY8" fmla="*/ 3280825 h 3450363"/>
              <a:gd name="connsiteX9" fmla="*/ 3233305 w 4073236"/>
              <a:gd name="connsiteY9" fmla="*/ 3302138 h 3450363"/>
              <a:gd name="connsiteX10" fmla="*/ 3168073 w 4073236"/>
              <a:gd name="connsiteY10" fmla="*/ 2810625 h 3450363"/>
              <a:gd name="connsiteX11" fmla="*/ 3362036 w 4073236"/>
              <a:gd name="connsiteY11" fmla="*/ 3255586 h 3450363"/>
              <a:gd name="connsiteX0" fmla="*/ 3362036 w 4073236"/>
              <a:gd name="connsiteY0" fmla="*/ 3255586 h 3450363"/>
              <a:gd name="connsiteX1" fmla="*/ 4073236 w 4073236"/>
              <a:gd name="connsiteY1" fmla="*/ 2866043 h 3450363"/>
              <a:gd name="connsiteX2" fmla="*/ 3094182 w 4073236"/>
              <a:gd name="connsiteY2" fmla="*/ 492297 h 3450363"/>
              <a:gd name="connsiteX3" fmla="*/ 2530764 w 4073236"/>
              <a:gd name="connsiteY3" fmla="*/ 159788 h 3450363"/>
              <a:gd name="connsiteX4" fmla="*/ 784722 w 4073236"/>
              <a:gd name="connsiteY4" fmla="*/ 1074188 h 3450363"/>
              <a:gd name="connsiteX5" fmla="*/ 0 w 4073236"/>
              <a:gd name="connsiteY5" fmla="*/ 2893752 h 3450363"/>
              <a:gd name="connsiteX6" fmla="*/ 726163 w 4073236"/>
              <a:gd name="connsiteY6" fmla="*/ 3260066 h 3450363"/>
              <a:gd name="connsiteX7" fmla="*/ 895927 w 4073236"/>
              <a:gd name="connsiteY7" fmla="*/ 2552006 h 3450363"/>
              <a:gd name="connsiteX8" fmla="*/ 788231 w 4073236"/>
              <a:gd name="connsiteY8" fmla="*/ 3280825 h 3450363"/>
              <a:gd name="connsiteX9" fmla="*/ 3233305 w 4073236"/>
              <a:gd name="connsiteY9" fmla="*/ 3302138 h 3450363"/>
              <a:gd name="connsiteX10" fmla="*/ 3168073 w 4073236"/>
              <a:gd name="connsiteY10" fmla="*/ 2810625 h 3450363"/>
              <a:gd name="connsiteX11" fmla="*/ 3362036 w 4073236"/>
              <a:gd name="connsiteY11" fmla="*/ 3255586 h 3450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73236" h="3450363">
                <a:moveTo>
                  <a:pt x="3362036" y="3255586"/>
                </a:moveTo>
                <a:cubicBezTo>
                  <a:pt x="3636441" y="3207780"/>
                  <a:pt x="3881889" y="3044151"/>
                  <a:pt x="4073236" y="2866043"/>
                </a:cubicBezTo>
                <a:cubicBezTo>
                  <a:pt x="3478661" y="2154042"/>
                  <a:pt x="3420533" y="1283546"/>
                  <a:pt x="3094182" y="492297"/>
                </a:cubicBezTo>
                <a:cubicBezTo>
                  <a:pt x="2949048" y="320501"/>
                  <a:pt x="2834394" y="185280"/>
                  <a:pt x="2530764" y="159788"/>
                </a:cubicBezTo>
                <a:cubicBezTo>
                  <a:pt x="2103182" y="-157758"/>
                  <a:pt x="1039646" y="-73461"/>
                  <a:pt x="784722" y="1074188"/>
                </a:cubicBezTo>
                <a:cubicBezTo>
                  <a:pt x="590204" y="1680709"/>
                  <a:pt x="438358" y="2238463"/>
                  <a:pt x="0" y="2893752"/>
                </a:cubicBezTo>
                <a:cubicBezTo>
                  <a:pt x="165854" y="3069197"/>
                  <a:pt x="487919" y="3160821"/>
                  <a:pt x="726163" y="3260066"/>
                </a:cubicBezTo>
                <a:lnTo>
                  <a:pt x="895927" y="2552006"/>
                </a:lnTo>
                <a:lnTo>
                  <a:pt x="788231" y="3280825"/>
                </a:lnTo>
                <a:cubicBezTo>
                  <a:pt x="1716032" y="3516275"/>
                  <a:pt x="2460190" y="3490360"/>
                  <a:pt x="3233305" y="3302138"/>
                </a:cubicBezTo>
                <a:lnTo>
                  <a:pt x="3168073" y="2810625"/>
                </a:lnTo>
                <a:lnTo>
                  <a:pt x="3362036" y="3255586"/>
                </a:lnTo>
                <a:close/>
              </a:path>
            </a:pathLst>
          </a:custGeom>
          <a:solidFill>
            <a:srgbClr val="000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Neck">
            <a:extLst>
              <a:ext uri="{FF2B5EF4-FFF2-40B4-BE49-F238E27FC236}">
                <a16:creationId xmlns:a16="http://schemas.microsoft.com/office/drawing/2014/main" id="{A6F53279-1C5A-B613-0C8E-24ED7E6ECEE7}"/>
              </a:ext>
            </a:extLst>
          </p:cNvPr>
          <p:cNvGrpSpPr/>
          <p:nvPr/>
        </p:nvGrpSpPr>
        <p:grpSpPr>
          <a:xfrm>
            <a:off x="4738847" y="3738355"/>
            <a:ext cx="2414881" cy="1400985"/>
            <a:chOff x="4500880" y="3896360"/>
            <a:chExt cx="1965960" cy="1162769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B7BB0E3-82B5-805F-5C1B-0BD98F50C1A2}"/>
                </a:ext>
              </a:extLst>
            </p:cNvPr>
            <p:cNvSpPr/>
            <p:nvPr/>
          </p:nvSpPr>
          <p:spPr>
            <a:xfrm>
              <a:off x="4500880" y="3903981"/>
              <a:ext cx="1965960" cy="1155148"/>
            </a:xfrm>
            <a:custGeom>
              <a:avLst/>
              <a:gdLst>
                <a:gd name="connsiteX0" fmla="*/ 0 w 1910080"/>
                <a:gd name="connsiteY0" fmla="*/ 1026160 h 1049020"/>
                <a:gd name="connsiteX1" fmla="*/ 551180 w 1910080"/>
                <a:gd name="connsiteY1" fmla="*/ 5080 h 1049020"/>
                <a:gd name="connsiteX2" fmla="*/ 1432560 w 1910080"/>
                <a:gd name="connsiteY2" fmla="*/ 0 h 1049020"/>
                <a:gd name="connsiteX3" fmla="*/ 1910080 w 1910080"/>
                <a:gd name="connsiteY3" fmla="*/ 1049020 h 1049020"/>
                <a:gd name="connsiteX4" fmla="*/ 0 w 1910080"/>
                <a:gd name="connsiteY4" fmla="*/ 1026160 h 1049020"/>
                <a:gd name="connsiteX0" fmla="*/ 0 w 1910080"/>
                <a:gd name="connsiteY0" fmla="*/ 1026160 h 1049020"/>
                <a:gd name="connsiteX1" fmla="*/ 551180 w 1910080"/>
                <a:gd name="connsiteY1" fmla="*/ 5080 h 1049020"/>
                <a:gd name="connsiteX2" fmla="*/ 1432560 w 1910080"/>
                <a:gd name="connsiteY2" fmla="*/ 0 h 1049020"/>
                <a:gd name="connsiteX3" fmla="*/ 1910080 w 1910080"/>
                <a:gd name="connsiteY3" fmla="*/ 1049020 h 1049020"/>
                <a:gd name="connsiteX4" fmla="*/ 0 w 1910080"/>
                <a:gd name="connsiteY4" fmla="*/ 1026160 h 1049020"/>
                <a:gd name="connsiteX0" fmla="*/ 0 w 1910080"/>
                <a:gd name="connsiteY0" fmla="*/ 1026160 h 1049020"/>
                <a:gd name="connsiteX1" fmla="*/ 551180 w 1910080"/>
                <a:gd name="connsiteY1" fmla="*/ 5080 h 1049020"/>
                <a:gd name="connsiteX2" fmla="*/ 1432560 w 1910080"/>
                <a:gd name="connsiteY2" fmla="*/ 0 h 1049020"/>
                <a:gd name="connsiteX3" fmla="*/ 1910080 w 1910080"/>
                <a:gd name="connsiteY3" fmla="*/ 1049020 h 1049020"/>
                <a:gd name="connsiteX4" fmla="*/ 0 w 1910080"/>
                <a:gd name="connsiteY4" fmla="*/ 1026160 h 1049020"/>
                <a:gd name="connsiteX0" fmla="*/ 0 w 1910080"/>
                <a:gd name="connsiteY0" fmla="*/ 1026160 h 1049020"/>
                <a:gd name="connsiteX1" fmla="*/ 551180 w 1910080"/>
                <a:gd name="connsiteY1" fmla="*/ 5080 h 1049020"/>
                <a:gd name="connsiteX2" fmla="*/ 1432560 w 1910080"/>
                <a:gd name="connsiteY2" fmla="*/ 0 h 1049020"/>
                <a:gd name="connsiteX3" fmla="*/ 1910080 w 1910080"/>
                <a:gd name="connsiteY3" fmla="*/ 1049020 h 1049020"/>
                <a:gd name="connsiteX4" fmla="*/ 0 w 1910080"/>
                <a:gd name="connsiteY4" fmla="*/ 1026160 h 1049020"/>
                <a:gd name="connsiteX0" fmla="*/ 0 w 1910080"/>
                <a:gd name="connsiteY0" fmla="*/ 1026160 h 1049020"/>
                <a:gd name="connsiteX1" fmla="*/ 551180 w 1910080"/>
                <a:gd name="connsiteY1" fmla="*/ 5080 h 1049020"/>
                <a:gd name="connsiteX2" fmla="*/ 1432560 w 1910080"/>
                <a:gd name="connsiteY2" fmla="*/ 0 h 1049020"/>
                <a:gd name="connsiteX3" fmla="*/ 1910080 w 1910080"/>
                <a:gd name="connsiteY3" fmla="*/ 1049020 h 1049020"/>
                <a:gd name="connsiteX4" fmla="*/ 0 w 1910080"/>
                <a:gd name="connsiteY4" fmla="*/ 1026160 h 1049020"/>
                <a:gd name="connsiteX0" fmla="*/ 0 w 1965960"/>
                <a:gd name="connsiteY0" fmla="*/ 1026160 h 1043940"/>
                <a:gd name="connsiteX1" fmla="*/ 551180 w 1965960"/>
                <a:gd name="connsiteY1" fmla="*/ 5080 h 1043940"/>
                <a:gd name="connsiteX2" fmla="*/ 1432560 w 1965960"/>
                <a:gd name="connsiteY2" fmla="*/ 0 h 1043940"/>
                <a:gd name="connsiteX3" fmla="*/ 1965960 w 1965960"/>
                <a:gd name="connsiteY3" fmla="*/ 1043940 h 1043940"/>
                <a:gd name="connsiteX4" fmla="*/ 0 w 1965960"/>
                <a:gd name="connsiteY4" fmla="*/ 1026160 h 1043940"/>
                <a:gd name="connsiteX0" fmla="*/ 0 w 1965960"/>
                <a:gd name="connsiteY0" fmla="*/ 1026160 h 1043940"/>
                <a:gd name="connsiteX1" fmla="*/ 551180 w 1965960"/>
                <a:gd name="connsiteY1" fmla="*/ 5080 h 1043940"/>
                <a:gd name="connsiteX2" fmla="*/ 1432560 w 1965960"/>
                <a:gd name="connsiteY2" fmla="*/ 0 h 1043940"/>
                <a:gd name="connsiteX3" fmla="*/ 1965960 w 1965960"/>
                <a:gd name="connsiteY3" fmla="*/ 1043940 h 1043940"/>
                <a:gd name="connsiteX4" fmla="*/ 0 w 1965960"/>
                <a:gd name="connsiteY4" fmla="*/ 1026160 h 1043940"/>
                <a:gd name="connsiteX0" fmla="*/ 0 w 1965960"/>
                <a:gd name="connsiteY0" fmla="*/ 1026160 h 1043940"/>
                <a:gd name="connsiteX1" fmla="*/ 551180 w 1965960"/>
                <a:gd name="connsiteY1" fmla="*/ 5080 h 1043940"/>
                <a:gd name="connsiteX2" fmla="*/ 1432560 w 1965960"/>
                <a:gd name="connsiteY2" fmla="*/ 0 h 1043940"/>
                <a:gd name="connsiteX3" fmla="*/ 1965960 w 1965960"/>
                <a:gd name="connsiteY3" fmla="*/ 1043940 h 1043940"/>
                <a:gd name="connsiteX4" fmla="*/ 0 w 1965960"/>
                <a:gd name="connsiteY4" fmla="*/ 1026160 h 1043940"/>
                <a:gd name="connsiteX0" fmla="*/ 0 w 1965960"/>
                <a:gd name="connsiteY0" fmla="*/ 1026160 h 1084247"/>
                <a:gd name="connsiteX1" fmla="*/ 551180 w 1965960"/>
                <a:gd name="connsiteY1" fmla="*/ 5080 h 1084247"/>
                <a:gd name="connsiteX2" fmla="*/ 1432560 w 1965960"/>
                <a:gd name="connsiteY2" fmla="*/ 0 h 1084247"/>
                <a:gd name="connsiteX3" fmla="*/ 1965960 w 1965960"/>
                <a:gd name="connsiteY3" fmla="*/ 1043940 h 1084247"/>
                <a:gd name="connsiteX4" fmla="*/ 0 w 1965960"/>
                <a:gd name="connsiteY4" fmla="*/ 1026160 h 1084247"/>
                <a:gd name="connsiteX0" fmla="*/ 0 w 1965960"/>
                <a:gd name="connsiteY0" fmla="*/ 1026160 h 1112386"/>
                <a:gd name="connsiteX1" fmla="*/ 551180 w 1965960"/>
                <a:gd name="connsiteY1" fmla="*/ 5080 h 1112386"/>
                <a:gd name="connsiteX2" fmla="*/ 1432560 w 1965960"/>
                <a:gd name="connsiteY2" fmla="*/ 0 h 1112386"/>
                <a:gd name="connsiteX3" fmla="*/ 1965960 w 1965960"/>
                <a:gd name="connsiteY3" fmla="*/ 1043940 h 1112386"/>
                <a:gd name="connsiteX4" fmla="*/ 0 w 1965960"/>
                <a:gd name="connsiteY4" fmla="*/ 1026160 h 1112386"/>
                <a:gd name="connsiteX0" fmla="*/ 0 w 1965960"/>
                <a:gd name="connsiteY0" fmla="*/ 1026160 h 1145222"/>
                <a:gd name="connsiteX1" fmla="*/ 551180 w 1965960"/>
                <a:gd name="connsiteY1" fmla="*/ 5080 h 1145222"/>
                <a:gd name="connsiteX2" fmla="*/ 1432560 w 1965960"/>
                <a:gd name="connsiteY2" fmla="*/ 0 h 1145222"/>
                <a:gd name="connsiteX3" fmla="*/ 1965960 w 1965960"/>
                <a:gd name="connsiteY3" fmla="*/ 1043940 h 1145222"/>
                <a:gd name="connsiteX4" fmla="*/ 0 w 1965960"/>
                <a:gd name="connsiteY4" fmla="*/ 1026160 h 1145222"/>
                <a:gd name="connsiteX0" fmla="*/ 0 w 1965960"/>
                <a:gd name="connsiteY0" fmla="*/ 1026160 h 1155148"/>
                <a:gd name="connsiteX1" fmla="*/ 551180 w 1965960"/>
                <a:gd name="connsiteY1" fmla="*/ 5080 h 1155148"/>
                <a:gd name="connsiteX2" fmla="*/ 1432560 w 1965960"/>
                <a:gd name="connsiteY2" fmla="*/ 0 h 1155148"/>
                <a:gd name="connsiteX3" fmla="*/ 1965960 w 1965960"/>
                <a:gd name="connsiteY3" fmla="*/ 1043940 h 1155148"/>
                <a:gd name="connsiteX4" fmla="*/ 0 w 1965960"/>
                <a:gd name="connsiteY4" fmla="*/ 1026160 h 1155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5960" h="1155148">
                  <a:moveTo>
                    <a:pt x="0" y="1026160"/>
                  </a:moveTo>
                  <a:cubicBezTo>
                    <a:pt x="485987" y="711200"/>
                    <a:pt x="583353" y="421640"/>
                    <a:pt x="551180" y="5080"/>
                  </a:cubicBezTo>
                  <a:lnTo>
                    <a:pt x="1432560" y="0"/>
                  </a:lnTo>
                  <a:cubicBezTo>
                    <a:pt x="1383453" y="565573"/>
                    <a:pt x="1562947" y="780627"/>
                    <a:pt x="1965960" y="1043940"/>
                  </a:cubicBezTo>
                  <a:cubicBezTo>
                    <a:pt x="1333500" y="1177713"/>
                    <a:pt x="591820" y="1212427"/>
                    <a:pt x="0" y="1026160"/>
                  </a:cubicBezTo>
                  <a:close/>
                </a:path>
              </a:pathLst>
            </a:custGeom>
            <a:solidFill>
              <a:srgbClr val="D666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78FE274-31CE-F6AA-893B-90DBC5B1645B}"/>
                </a:ext>
              </a:extLst>
            </p:cNvPr>
            <p:cNvSpPr/>
            <p:nvPr/>
          </p:nvSpPr>
          <p:spPr>
            <a:xfrm>
              <a:off x="5052060" y="3896360"/>
              <a:ext cx="1330960" cy="995680"/>
            </a:xfrm>
            <a:custGeom>
              <a:avLst/>
              <a:gdLst>
                <a:gd name="connsiteX0" fmla="*/ 0 w 1330960"/>
                <a:gd name="connsiteY0" fmla="*/ 0 h 995680"/>
                <a:gd name="connsiteX1" fmla="*/ 1330960 w 1330960"/>
                <a:gd name="connsiteY1" fmla="*/ 995680 h 995680"/>
                <a:gd name="connsiteX2" fmla="*/ 881380 w 1330960"/>
                <a:gd name="connsiteY2" fmla="*/ 15240 h 995680"/>
                <a:gd name="connsiteX3" fmla="*/ 0 w 1330960"/>
                <a:gd name="connsiteY3" fmla="*/ 0 h 995680"/>
                <a:gd name="connsiteX0" fmla="*/ 0 w 1330960"/>
                <a:gd name="connsiteY0" fmla="*/ 0 h 995680"/>
                <a:gd name="connsiteX1" fmla="*/ 1330960 w 1330960"/>
                <a:gd name="connsiteY1" fmla="*/ 995680 h 995680"/>
                <a:gd name="connsiteX2" fmla="*/ 881380 w 1330960"/>
                <a:gd name="connsiteY2" fmla="*/ 15240 h 995680"/>
                <a:gd name="connsiteX3" fmla="*/ 0 w 1330960"/>
                <a:gd name="connsiteY3" fmla="*/ 0 h 995680"/>
                <a:gd name="connsiteX0" fmla="*/ 0 w 1330960"/>
                <a:gd name="connsiteY0" fmla="*/ 0 h 995680"/>
                <a:gd name="connsiteX1" fmla="*/ 1330960 w 1330960"/>
                <a:gd name="connsiteY1" fmla="*/ 995680 h 995680"/>
                <a:gd name="connsiteX2" fmla="*/ 881380 w 1330960"/>
                <a:gd name="connsiteY2" fmla="*/ 15240 h 995680"/>
                <a:gd name="connsiteX3" fmla="*/ 0 w 1330960"/>
                <a:gd name="connsiteY3" fmla="*/ 0 h 995680"/>
                <a:gd name="connsiteX0" fmla="*/ 0 w 1330960"/>
                <a:gd name="connsiteY0" fmla="*/ 0 h 995680"/>
                <a:gd name="connsiteX1" fmla="*/ 1330960 w 1330960"/>
                <a:gd name="connsiteY1" fmla="*/ 995680 h 995680"/>
                <a:gd name="connsiteX2" fmla="*/ 881380 w 1330960"/>
                <a:gd name="connsiteY2" fmla="*/ 15240 h 995680"/>
                <a:gd name="connsiteX3" fmla="*/ 0 w 1330960"/>
                <a:gd name="connsiteY3" fmla="*/ 0 h 995680"/>
                <a:gd name="connsiteX0" fmla="*/ 0 w 1330960"/>
                <a:gd name="connsiteY0" fmla="*/ 0 h 995680"/>
                <a:gd name="connsiteX1" fmla="*/ 1330960 w 1330960"/>
                <a:gd name="connsiteY1" fmla="*/ 995680 h 995680"/>
                <a:gd name="connsiteX2" fmla="*/ 881380 w 1330960"/>
                <a:gd name="connsiteY2" fmla="*/ 15240 h 995680"/>
                <a:gd name="connsiteX3" fmla="*/ 0 w 1330960"/>
                <a:gd name="connsiteY3" fmla="*/ 0 h 995680"/>
                <a:gd name="connsiteX0" fmla="*/ 0 w 1330960"/>
                <a:gd name="connsiteY0" fmla="*/ 0 h 995680"/>
                <a:gd name="connsiteX1" fmla="*/ 1330960 w 1330960"/>
                <a:gd name="connsiteY1" fmla="*/ 995680 h 995680"/>
                <a:gd name="connsiteX2" fmla="*/ 881380 w 1330960"/>
                <a:gd name="connsiteY2" fmla="*/ 15240 h 995680"/>
                <a:gd name="connsiteX3" fmla="*/ 0 w 1330960"/>
                <a:gd name="connsiteY3" fmla="*/ 0 h 995680"/>
                <a:gd name="connsiteX0" fmla="*/ 0 w 1330960"/>
                <a:gd name="connsiteY0" fmla="*/ 0 h 995680"/>
                <a:gd name="connsiteX1" fmla="*/ 1330960 w 1330960"/>
                <a:gd name="connsiteY1" fmla="*/ 995680 h 995680"/>
                <a:gd name="connsiteX2" fmla="*/ 881380 w 1330960"/>
                <a:gd name="connsiteY2" fmla="*/ 15240 h 995680"/>
                <a:gd name="connsiteX3" fmla="*/ 0 w 1330960"/>
                <a:gd name="connsiteY3" fmla="*/ 0 h 995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0960" h="995680">
                  <a:moveTo>
                    <a:pt x="0" y="0"/>
                  </a:moveTo>
                  <a:cubicBezTo>
                    <a:pt x="1693" y="905933"/>
                    <a:pt x="945727" y="986367"/>
                    <a:pt x="1330960" y="995680"/>
                  </a:cubicBezTo>
                  <a:cubicBezTo>
                    <a:pt x="922020" y="765387"/>
                    <a:pt x="855980" y="372533"/>
                    <a:pt x="881380" y="152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F58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Face Shadow">
            <a:extLst>
              <a:ext uri="{FF2B5EF4-FFF2-40B4-BE49-F238E27FC236}">
                <a16:creationId xmlns:a16="http://schemas.microsoft.com/office/drawing/2014/main" id="{A329D3F4-BE6F-D2AA-4A4E-D771DA3218FA}"/>
              </a:ext>
            </a:extLst>
          </p:cNvPr>
          <p:cNvSpPr/>
          <p:nvPr/>
        </p:nvSpPr>
        <p:spPr>
          <a:xfrm>
            <a:off x="5306424" y="3878003"/>
            <a:ext cx="1231837" cy="247097"/>
          </a:xfrm>
          <a:custGeom>
            <a:avLst/>
            <a:gdLst>
              <a:gd name="connsiteX0" fmla="*/ 0 w 1068705"/>
              <a:gd name="connsiteY0" fmla="*/ 0 h 236220"/>
              <a:gd name="connsiteX1" fmla="*/ 1068705 w 1068705"/>
              <a:gd name="connsiteY1" fmla="*/ 0 h 236220"/>
              <a:gd name="connsiteX2" fmla="*/ 552450 w 1068705"/>
              <a:gd name="connsiteY2" fmla="*/ 236220 h 236220"/>
              <a:gd name="connsiteX3" fmla="*/ 0 w 1068705"/>
              <a:gd name="connsiteY3" fmla="*/ 0 h 236220"/>
              <a:gd name="connsiteX0" fmla="*/ 0 w 1068705"/>
              <a:gd name="connsiteY0" fmla="*/ 0 h 236220"/>
              <a:gd name="connsiteX1" fmla="*/ 1068705 w 1068705"/>
              <a:gd name="connsiteY1" fmla="*/ 0 h 236220"/>
              <a:gd name="connsiteX2" fmla="*/ 552450 w 1068705"/>
              <a:gd name="connsiteY2" fmla="*/ 236220 h 236220"/>
              <a:gd name="connsiteX3" fmla="*/ 0 w 1068705"/>
              <a:gd name="connsiteY3" fmla="*/ 0 h 236220"/>
              <a:gd name="connsiteX0" fmla="*/ 0 w 1068705"/>
              <a:gd name="connsiteY0" fmla="*/ 0 h 236220"/>
              <a:gd name="connsiteX1" fmla="*/ 1068705 w 1068705"/>
              <a:gd name="connsiteY1" fmla="*/ 0 h 236220"/>
              <a:gd name="connsiteX2" fmla="*/ 552450 w 1068705"/>
              <a:gd name="connsiteY2" fmla="*/ 236220 h 236220"/>
              <a:gd name="connsiteX3" fmla="*/ 0 w 1068705"/>
              <a:gd name="connsiteY3" fmla="*/ 0 h 236220"/>
              <a:gd name="connsiteX0" fmla="*/ 0 w 1068705"/>
              <a:gd name="connsiteY0" fmla="*/ 0 h 236220"/>
              <a:gd name="connsiteX1" fmla="*/ 1068705 w 1068705"/>
              <a:gd name="connsiteY1" fmla="*/ 0 h 236220"/>
              <a:gd name="connsiteX2" fmla="*/ 552450 w 1068705"/>
              <a:gd name="connsiteY2" fmla="*/ 236220 h 236220"/>
              <a:gd name="connsiteX3" fmla="*/ 0 w 1068705"/>
              <a:gd name="connsiteY3" fmla="*/ 0 h 236220"/>
              <a:gd name="connsiteX0" fmla="*/ 0 w 1068705"/>
              <a:gd name="connsiteY0" fmla="*/ 0 h 236220"/>
              <a:gd name="connsiteX1" fmla="*/ 1068705 w 1068705"/>
              <a:gd name="connsiteY1" fmla="*/ 0 h 236220"/>
              <a:gd name="connsiteX2" fmla="*/ 552450 w 1068705"/>
              <a:gd name="connsiteY2" fmla="*/ 236220 h 236220"/>
              <a:gd name="connsiteX3" fmla="*/ 0 w 1068705"/>
              <a:gd name="connsiteY3" fmla="*/ 0 h 236220"/>
              <a:gd name="connsiteX0" fmla="*/ 0 w 1068705"/>
              <a:gd name="connsiteY0" fmla="*/ 0 h 226695"/>
              <a:gd name="connsiteX1" fmla="*/ 1068705 w 1068705"/>
              <a:gd name="connsiteY1" fmla="*/ 0 h 226695"/>
              <a:gd name="connsiteX2" fmla="*/ 554355 w 1068705"/>
              <a:gd name="connsiteY2" fmla="*/ 226695 h 226695"/>
              <a:gd name="connsiteX3" fmla="*/ 0 w 1068705"/>
              <a:gd name="connsiteY3" fmla="*/ 0 h 226695"/>
              <a:gd name="connsiteX0" fmla="*/ 0 w 1068705"/>
              <a:gd name="connsiteY0" fmla="*/ 0 h 226695"/>
              <a:gd name="connsiteX1" fmla="*/ 1068705 w 1068705"/>
              <a:gd name="connsiteY1" fmla="*/ 0 h 226695"/>
              <a:gd name="connsiteX2" fmla="*/ 554355 w 1068705"/>
              <a:gd name="connsiteY2" fmla="*/ 226695 h 226695"/>
              <a:gd name="connsiteX3" fmla="*/ 0 w 1068705"/>
              <a:gd name="connsiteY3" fmla="*/ 0 h 226695"/>
              <a:gd name="connsiteX0" fmla="*/ 0 w 1068705"/>
              <a:gd name="connsiteY0" fmla="*/ 0 h 226695"/>
              <a:gd name="connsiteX1" fmla="*/ 1068705 w 1068705"/>
              <a:gd name="connsiteY1" fmla="*/ 0 h 226695"/>
              <a:gd name="connsiteX2" fmla="*/ 554355 w 1068705"/>
              <a:gd name="connsiteY2" fmla="*/ 226695 h 226695"/>
              <a:gd name="connsiteX3" fmla="*/ 0 w 1068705"/>
              <a:gd name="connsiteY3" fmla="*/ 0 h 226695"/>
              <a:gd name="connsiteX0" fmla="*/ 0 w 1068705"/>
              <a:gd name="connsiteY0" fmla="*/ 0 h 193675"/>
              <a:gd name="connsiteX1" fmla="*/ 1068705 w 1068705"/>
              <a:gd name="connsiteY1" fmla="*/ 0 h 193675"/>
              <a:gd name="connsiteX2" fmla="*/ 0 w 1068705"/>
              <a:gd name="connsiteY2" fmla="*/ 0 h 193675"/>
              <a:gd name="connsiteX0" fmla="*/ 0 w 1068705"/>
              <a:gd name="connsiteY0" fmla="*/ 0 h 209799"/>
              <a:gd name="connsiteX1" fmla="*/ 1068705 w 1068705"/>
              <a:gd name="connsiteY1" fmla="*/ 0 h 209799"/>
              <a:gd name="connsiteX2" fmla="*/ 0 w 1068705"/>
              <a:gd name="connsiteY2" fmla="*/ 0 h 209799"/>
              <a:gd name="connsiteX0" fmla="*/ 0 w 1068705"/>
              <a:gd name="connsiteY0" fmla="*/ 0 h 219458"/>
              <a:gd name="connsiteX1" fmla="*/ 1068705 w 1068705"/>
              <a:gd name="connsiteY1" fmla="*/ 0 h 219458"/>
              <a:gd name="connsiteX2" fmla="*/ 0 w 1068705"/>
              <a:gd name="connsiteY2" fmla="*/ 0 h 219458"/>
              <a:gd name="connsiteX0" fmla="*/ 0 w 1068705"/>
              <a:gd name="connsiteY0" fmla="*/ 0 h 223245"/>
              <a:gd name="connsiteX1" fmla="*/ 1068705 w 1068705"/>
              <a:gd name="connsiteY1" fmla="*/ 0 h 223245"/>
              <a:gd name="connsiteX2" fmla="*/ 0 w 1068705"/>
              <a:gd name="connsiteY2" fmla="*/ 0 h 223245"/>
              <a:gd name="connsiteX0" fmla="*/ 0 w 1068705"/>
              <a:gd name="connsiteY0" fmla="*/ 0 h 223245"/>
              <a:gd name="connsiteX1" fmla="*/ 1068705 w 1068705"/>
              <a:gd name="connsiteY1" fmla="*/ 0 h 223245"/>
              <a:gd name="connsiteX2" fmla="*/ 0 w 1068705"/>
              <a:gd name="connsiteY2" fmla="*/ 0 h 223245"/>
              <a:gd name="connsiteX0" fmla="*/ 0 w 1068705"/>
              <a:gd name="connsiteY0" fmla="*/ 0 h 223245"/>
              <a:gd name="connsiteX1" fmla="*/ 1068705 w 1068705"/>
              <a:gd name="connsiteY1" fmla="*/ 0 h 223245"/>
              <a:gd name="connsiteX2" fmla="*/ 0 w 1068705"/>
              <a:gd name="connsiteY2" fmla="*/ 0 h 223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8705" h="223245">
                <a:moveTo>
                  <a:pt x="0" y="0"/>
                </a:moveTo>
                <a:cubicBezTo>
                  <a:pt x="355860" y="310079"/>
                  <a:pt x="805786" y="284977"/>
                  <a:pt x="1068705" y="0"/>
                </a:cubicBezTo>
                <a:cubicBezTo>
                  <a:pt x="728711" y="255067"/>
                  <a:pt x="266910" y="192856"/>
                  <a:pt x="0" y="0"/>
                </a:cubicBezTo>
                <a:close/>
              </a:path>
            </a:pathLst>
          </a:custGeom>
          <a:solidFill>
            <a:srgbClr val="000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0" name="Right Ear">
            <a:extLst>
              <a:ext uri="{FF2B5EF4-FFF2-40B4-BE49-F238E27FC236}">
                <a16:creationId xmlns:a16="http://schemas.microsoft.com/office/drawing/2014/main" id="{717BF1EC-C38B-0556-C7CF-09C3BB3AF189}"/>
              </a:ext>
            </a:extLst>
          </p:cNvPr>
          <p:cNvGrpSpPr/>
          <p:nvPr/>
        </p:nvGrpSpPr>
        <p:grpSpPr>
          <a:xfrm>
            <a:off x="6996747" y="2410602"/>
            <a:ext cx="363470" cy="712557"/>
            <a:chOff x="6269230" y="2877253"/>
            <a:chExt cx="295902" cy="591398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A2CB266-1EF0-8C91-F912-25E227506BDE}"/>
                </a:ext>
              </a:extLst>
            </p:cNvPr>
            <p:cNvSpPr/>
            <p:nvPr/>
          </p:nvSpPr>
          <p:spPr>
            <a:xfrm rot="263071" flipH="1" flipV="1">
              <a:off x="6269230" y="2877253"/>
              <a:ext cx="295902" cy="591398"/>
            </a:xfrm>
            <a:custGeom>
              <a:avLst/>
              <a:gdLst>
                <a:gd name="connsiteX0" fmla="*/ 220980 w 251460"/>
                <a:gd name="connsiteY0" fmla="*/ 0 h 596265"/>
                <a:gd name="connsiteX1" fmla="*/ 72390 w 251460"/>
                <a:gd name="connsiteY1" fmla="*/ 133350 h 596265"/>
                <a:gd name="connsiteX2" fmla="*/ 0 w 251460"/>
                <a:gd name="connsiteY2" fmla="*/ 388620 h 596265"/>
                <a:gd name="connsiteX3" fmla="*/ 40005 w 251460"/>
                <a:gd name="connsiteY3" fmla="*/ 556260 h 596265"/>
                <a:gd name="connsiteX4" fmla="*/ 110490 w 251460"/>
                <a:gd name="connsiteY4" fmla="*/ 596265 h 596265"/>
                <a:gd name="connsiteX5" fmla="*/ 251460 w 251460"/>
                <a:gd name="connsiteY5" fmla="*/ 531495 h 596265"/>
                <a:gd name="connsiteX6" fmla="*/ 220980 w 251460"/>
                <a:gd name="connsiteY6" fmla="*/ 0 h 596265"/>
                <a:gd name="connsiteX0" fmla="*/ 220980 w 251460"/>
                <a:gd name="connsiteY0" fmla="*/ 0 h 596265"/>
                <a:gd name="connsiteX1" fmla="*/ 0 w 251460"/>
                <a:gd name="connsiteY1" fmla="*/ 388620 h 596265"/>
                <a:gd name="connsiteX2" fmla="*/ 40005 w 251460"/>
                <a:gd name="connsiteY2" fmla="*/ 556260 h 596265"/>
                <a:gd name="connsiteX3" fmla="*/ 110490 w 251460"/>
                <a:gd name="connsiteY3" fmla="*/ 596265 h 596265"/>
                <a:gd name="connsiteX4" fmla="*/ 251460 w 251460"/>
                <a:gd name="connsiteY4" fmla="*/ 531495 h 596265"/>
                <a:gd name="connsiteX5" fmla="*/ 220980 w 251460"/>
                <a:gd name="connsiteY5" fmla="*/ 0 h 596265"/>
                <a:gd name="connsiteX0" fmla="*/ 220980 w 251460"/>
                <a:gd name="connsiteY0" fmla="*/ 0 h 596265"/>
                <a:gd name="connsiteX1" fmla="*/ 0 w 251460"/>
                <a:gd name="connsiteY1" fmla="*/ 388620 h 596265"/>
                <a:gd name="connsiteX2" fmla="*/ 40005 w 251460"/>
                <a:gd name="connsiteY2" fmla="*/ 556260 h 596265"/>
                <a:gd name="connsiteX3" fmla="*/ 110490 w 251460"/>
                <a:gd name="connsiteY3" fmla="*/ 596265 h 596265"/>
                <a:gd name="connsiteX4" fmla="*/ 251460 w 251460"/>
                <a:gd name="connsiteY4" fmla="*/ 531495 h 596265"/>
                <a:gd name="connsiteX5" fmla="*/ 220980 w 251460"/>
                <a:gd name="connsiteY5" fmla="*/ 0 h 596265"/>
                <a:gd name="connsiteX0" fmla="*/ 220980 w 251460"/>
                <a:gd name="connsiteY0" fmla="*/ 0 h 596265"/>
                <a:gd name="connsiteX1" fmla="*/ 0 w 251460"/>
                <a:gd name="connsiteY1" fmla="*/ 388620 h 596265"/>
                <a:gd name="connsiteX2" fmla="*/ 40005 w 251460"/>
                <a:gd name="connsiteY2" fmla="*/ 556260 h 596265"/>
                <a:gd name="connsiteX3" fmla="*/ 110490 w 251460"/>
                <a:gd name="connsiteY3" fmla="*/ 596265 h 596265"/>
                <a:gd name="connsiteX4" fmla="*/ 251460 w 251460"/>
                <a:gd name="connsiteY4" fmla="*/ 531495 h 596265"/>
                <a:gd name="connsiteX5" fmla="*/ 220980 w 251460"/>
                <a:gd name="connsiteY5" fmla="*/ 0 h 596265"/>
                <a:gd name="connsiteX0" fmla="*/ 220980 w 251460"/>
                <a:gd name="connsiteY0" fmla="*/ 0 h 596265"/>
                <a:gd name="connsiteX1" fmla="*/ 0 w 251460"/>
                <a:gd name="connsiteY1" fmla="*/ 388620 h 596265"/>
                <a:gd name="connsiteX2" fmla="*/ 110490 w 251460"/>
                <a:gd name="connsiteY2" fmla="*/ 596265 h 596265"/>
                <a:gd name="connsiteX3" fmla="*/ 251460 w 251460"/>
                <a:gd name="connsiteY3" fmla="*/ 531495 h 596265"/>
                <a:gd name="connsiteX4" fmla="*/ 220980 w 251460"/>
                <a:gd name="connsiteY4" fmla="*/ 0 h 596265"/>
                <a:gd name="connsiteX0" fmla="*/ 220980 w 251460"/>
                <a:gd name="connsiteY0" fmla="*/ 0 h 531495"/>
                <a:gd name="connsiteX1" fmla="*/ 0 w 251460"/>
                <a:gd name="connsiteY1" fmla="*/ 388620 h 531495"/>
                <a:gd name="connsiteX2" fmla="*/ 251460 w 251460"/>
                <a:gd name="connsiteY2" fmla="*/ 531495 h 531495"/>
                <a:gd name="connsiteX3" fmla="*/ 220980 w 251460"/>
                <a:gd name="connsiteY3" fmla="*/ 0 h 531495"/>
                <a:gd name="connsiteX0" fmla="*/ 220980 w 251460"/>
                <a:gd name="connsiteY0" fmla="*/ 0 h 568165"/>
                <a:gd name="connsiteX1" fmla="*/ 0 w 251460"/>
                <a:gd name="connsiteY1" fmla="*/ 388620 h 568165"/>
                <a:gd name="connsiteX2" fmla="*/ 251460 w 251460"/>
                <a:gd name="connsiteY2" fmla="*/ 531495 h 568165"/>
                <a:gd name="connsiteX3" fmla="*/ 220980 w 251460"/>
                <a:gd name="connsiteY3" fmla="*/ 0 h 568165"/>
                <a:gd name="connsiteX0" fmla="*/ 220980 w 251460"/>
                <a:gd name="connsiteY0" fmla="*/ 0 h 591398"/>
                <a:gd name="connsiteX1" fmla="*/ 0 w 251460"/>
                <a:gd name="connsiteY1" fmla="*/ 388620 h 591398"/>
                <a:gd name="connsiteX2" fmla="*/ 251460 w 251460"/>
                <a:gd name="connsiteY2" fmla="*/ 531495 h 591398"/>
                <a:gd name="connsiteX3" fmla="*/ 220980 w 251460"/>
                <a:gd name="connsiteY3" fmla="*/ 0 h 591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60" h="591398">
                  <a:moveTo>
                    <a:pt x="220980" y="0"/>
                  </a:moveTo>
                  <a:cubicBezTo>
                    <a:pt x="133985" y="68580"/>
                    <a:pt x="26035" y="95250"/>
                    <a:pt x="0" y="388620"/>
                  </a:cubicBezTo>
                  <a:cubicBezTo>
                    <a:pt x="32385" y="581025"/>
                    <a:pt x="97155" y="653415"/>
                    <a:pt x="251460" y="531495"/>
                  </a:cubicBezTo>
                  <a:lnTo>
                    <a:pt x="220980" y="0"/>
                  </a:lnTo>
                  <a:close/>
                </a:path>
              </a:pathLst>
            </a:custGeom>
            <a:solidFill>
              <a:srgbClr val="E862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C933858-1726-D93D-BE9F-E452350E9DCD}"/>
                </a:ext>
              </a:extLst>
            </p:cNvPr>
            <p:cNvGrpSpPr/>
            <p:nvPr/>
          </p:nvGrpSpPr>
          <p:grpSpPr>
            <a:xfrm flipV="1">
              <a:off x="6305212" y="3006695"/>
              <a:ext cx="202438" cy="211906"/>
              <a:chOff x="6297422" y="3081175"/>
              <a:chExt cx="225436" cy="211906"/>
            </a:xfrm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7B9EDC7A-B512-DB12-A404-17ED2E360178}"/>
                  </a:ext>
                </a:extLst>
              </p:cNvPr>
              <p:cNvSpPr/>
              <p:nvPr/>
            </p:nvSpPr>
            <p:spPr>
              <a:xfrm rot="1382772" flipV="1">
                <a:off x="6323027" y="3081175"/>
                <a:ext cx="153286" cy="140970"/>
              </a:xfrm>
              <a:custGeom>
                <a:avLst/>
                <a:gdLst>
                  <a:gd name="connsiteX0" fmla="*/ 0 w 80010"/>
                  <a:gd name="connsiteY0" fmla="*/ 140970 h 140970"/>
                  <a:gd name="connsiteX1" fmla="*/ 80010 w 80010"/>
                  <a:gd name="connsiteY1" fmla="*/ 0 h 140970"/>
                  <a:gd name="connsiteX0" fmla="*/ 3676 w 83686"/>
                  <a:gd name="connsiteY0" fmla="*/ 140970 h 140970"/>
                  <a:gd name="connsiteX1" fmla="*/ 83686 w 83686"/>
                  <a:gd name="connsiteY1" fmla="*/ 0 h 140970"/>
                  <a:gd name="connsiteX0" fmla="*/ 4081 w 84091"/>
                  <a:gd name="connsiteY0" fmla="*/ 140970 h 140970"/>
                  <a:gd name="connsiteX1" fmla="*/ 84091 w 84091"/>
                  <a:gd name="connsiteY1" fmla="*/ 0 h 140970"/>
                  <a:gd name="connsiteX0" fmla="*/ 3829 w 83839"/>
                  <a:gd name="connsiteY0" fmla="*/ 140970 h 140970"/>
                  <a:gd name="connsiteX1" fmla="*/ 83839 w 83839"/>
                  <a:gd name="connsiteY1" fmla="*/ 0 h 140970"/>
                  <a:gd name="connsiteX0" fmla="*/ 412 w 80422"/>
                  <a:gd name="connsiteY0" fmla="*/ 140970 h 140970"/>
                  <a:gd name="connsiteX1" fmla="*/ 80422 w 80422"/>
                  <a:gd name="connsiteY1" fmla="*/ 0 h 140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0422" h="140970">
                    <a:moveTo>
                      <a:pt x="412" y="140970"/>
                    </a:moveTo>
                    <a:cubicBezTo>
                      <a:pt x="-5303" y="42545"/>
                      <a:pt x="49942" y="12700"/>
                      <a:pt x="80422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0DD0F785-DC3F-CF66-64B6-5F2F0DC81708}"/>
                  </a:ext>
                </a:extLst>
              </p:cNvPr>
              <p:cNvSpPr/>
              <p:nvPr/>
            </p:nvSpPr>
            <p:spPr>
              <a:xfrm rot="263071" flipV="1">
                <a:off x="6297422" y="3135773"/>
                <a:ext cx="225436" cy="157308"/>
              </a:xfrm>
              <a:custGeom>
                <a:avLst/>
                <a:gdLst>
                  <a:gd name="connsiteX0" fmla="*/ 0 w 253365"/>
                  <a:gd name="connsiteY0" fmla="*/ 0 h 156210"/>
                  <a:gd name="connsiteX1" fmla="*/ 253365 w 253365"/>
                  <a:gd name="connsiteY1" fmla="*/ 156210 h 156210"/>
                  <a:gd name="connsiteX0" fmla="*/ 0 w 245745"/>
                  <a:gd name="connsiteY0" fmla="*/ 0 h 156210"/>
                  <a:gd name="connsiteX1" fmla="*/ 245745 w 245745"/>
                  <a:gd name="connsiteY1" fmla="*/ 156210 h 156210"/>
                  <a:gd name="connsiteX0" fmla="*/ 0 w 245745"/>
                  <a:gd name="connsiteY0" fmla="*/ 0 h 156210"/>
                  <a:gd name="connsiteX1" fmla="*/ 245745 w 245745"/>
                  <a:gd name="connsiteY1" fmla="*/ 156210 h 156210"/>
                  <a:gd name="connsiteX0" fmla="*/ 0 w 245745"/>
                  <a:gd name="connsiteY0" fmla="*/ 1098 h 157308"/>
                  <a:gd name="connsiteX1" fmla="*/ 245745 w 245745"/>
                  <a:gd name="connsiteY1" fmla="*/ 157308 h 157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5745" h="157308">
                    <a:moveTo>
                      <a:pt x="0" y="1098"/>
                    </a:moveTo>
                    <a:cubicBezTo>
                      <a:pt x="101600" y="-7792"/>
                      <a:pt x="168910" y="36658"/>
                      <a:pt x="245745" y="157308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2" name="Left Ear">
            <a:extLst>
              <a:ext uri="{FF2B5EF4-FFF2-40B4-BE49-F238E27FC236}">
                <a16:creationId xmlns:a16="http://schemas.microsoft.com/office/drawing/2014/main" id="{3A592AF3-A76A-BFEA-ED99-7AF39F253CAE}"/>
              </a:ext>
            </a:extLst>
          </p:cNvPr>
          <p:cNvGrpSpPr/>
          <p:nvPr/>
        </p:nvGrpSpPr>
        <p:grpSpPr>
          <a:xfrm>
            <a:off x="4480704" y="2374561"/>
            <a:ext cx="448301" cy="731217"/>
            <a:chOff x="4326828" y="2847340"/>
            <a:chExt cx="364963" cy="606885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A2DFB4C-1420-FBC9-6C12-20ABB57B5609}"/>
                </a:ext>
              </a:extLst>
            </p:cNvPr>
            <p:cNvSpPr/>
            <p:nvPr/>
          </p:nvSpPr>
          <p:spPr>
            <a:xfrm>
              <a:off x="4326828" y="2847340"/>
              <a:ext cx="364963" cy="606885"/>
            </a:xfrm>
            <a:custGeom>
              <a:avLst/>
              <a:gdLst>
                <a:gd name="connsiteX0" fmla="*/ 119380 w 375920"/>
                <a:gd name="connsiteY0" fmla="*/ 0 h 601980"/>
                <a:gd name="connsiteX1" fmla="*/ 312420 w 375920"/>
                <a:gd name="connsiteY1" fmla="*/ 162560 h 601980"/>
                <a:gd name="connsiteX2" fmla="*/ 375920 w 375920"/>
                <a:gd name="connsiteY2" fmla="*/ 403860 h 601980"/>
                <a:gd name="connsiteX3" fmla="*/ 330200 w 375920"/>
                <a:gd name="connsiteY3" fmla="*/ 551180 h 601980"/>
                <a:gd name="connsiteX4" fmla="*/ 261620 w 375920"/>
                <a:gd name="connsiteY4" fmla="*/ 601980 h 601980"/>
                <a:gd name="connsiteX5" fmla="*/ 152400 w 375920"/>
                <a:gd name="connsiteY5" fmla="*/ 561340 h 601980"/>
                <a:gd name="connsiteX6" fmla="*/ 27940 w 375920"/>
                <a:gd name="connsiteY6" fmla="*/ 383540 h 601980"/>
                <a:gd name="connsiteX7" fmla="*/ 0 w 375920"/>
                <a:gd name="connsiteY7" fmla="*/ 223520 h 601980"/>
                <a:gd name="connsiteX8" fmla="*/ 33020 w 375920"/>
                <a:gd name="connsiteY8" fmla="*/ 81280 h 601980"/>
                <a:gd name="connsiteX9" fmla="*/ 119380 w 375920"/>
                <a:gd name="connsiteY9" fmla="*/ 0 h 601980"/>
                <a:gd name="connsiteX0" fmla="*/ 119380 w 375920"/>
                <a:gd name="connsiteY0" fmla="*/ 0 h 601980"/>
                <a:gd name="connsiteX1" fmla="*/ 312420 w 375920"/>
                <a:gd name="connsiteY1" fmla="*/ 162560 h 601980"/>
                <a:gd name="connsiteX2" fmla="*/ 375920 w 375920"/>
                <a:gd name="connsiteY2" fmla="*/ 403860 h 601980"/>
                <a:gd name="connsiteX3" fmla="*/ 330200 w 375920"/>
                <a:gd name="connsiteY3" fmla="*/ 551180 h 601980"/>
                <a:gd name="connsiteX4" fmla="*/ 261620 w 375920"/>
                <a:gd name="connsiteY4" fmla="*/ 601980 h 601980"/>
                <a:gd name="connsiteX5" fmla="*/ 152400 w 375920"/>
                <a:gd name="connsiteY5" fmla="*/ 561340 h 601980"/>
                <a:gd name="connsiteX6" fmla="*/ 27940 w 375920"/>
                <a:gd name="connsiteY6" fmla="*/ 383540 h 601980"/>
                <a:gd name="connsiteX7" fmla="*/ 0 w 375920"/>
                <a:gd name="connsiteY7" fmla="*/ 223520 h 601980"/>
                <a:gd name="connsiteX8" fmla="*/ 33020 w 375920"/>
                <a:gd name="connsiteY8" fmla="*/ 81280 h 601980"/>
                <a:gd name="connsiteX9" fmla="*/ 119380 w 375920"/>
                <a:gd name="connsiteY9" fmla="*/ 0 h 601980"/>
                <a:gd name="connsiteX0" fmla="*/ 119380 w 375920"/>
                <a:gd name="connsiteY0" fmla="*/ 0 h 601980"/>
                <a:gd name="connsiteX1" fmla="*/ 312420 w 375920"/>
                <a:gd name="connsiteY1" fmla="*/ 162560 h 601980"/>
                <a:gd name="connsiteX2" fmla="*/ 375920 w 375920"/>
                <a:gd name="connsiteY2" fmla="*/ 403860 h 601980"/>
                <a:gd name="connsiteX3" fmla="*/ 330200 w 375920"/>
                <a:gd name="connsiteY3" fmla="*/ 551180 h 601980"/>
                <a:gd name="connsiteX4" fmla="*/ 261620 w 375920"/>
                <a:gd name="connsiteY4" fmla="*/ 601980 h 601980"/>
                <a:gd name="connsiteX5" fmla="*/ 152400 w 375920"/>
                <a:gd name="connsiteY5" fmla="*/ 561340 h 601980"/>
                <a:gd name="connsiteX6" fmla="*/ 27940 w 375920"/>
                <a:gd name="connsiteY6" fmla="*/ 383540 h 601980"/>
                <a:gd name="connsiteX7" fmla="*/ 0 w 375920"/>
                <a:gd name="connsiteY7" fmla="*/ 223520 h 601980"/>
                <a:gd name="connsiteX8" fmla="*/ 33020 w 375920"/>
                <a:gd name="connsiteY8" fmla="*/ 81280 h 601980"/>
                <a:gd name="connsiteX9" fmla="*/ 119380 w 375920"/>
                <a:gd name="connsiteY9" fmla="*/ 0 h 601980"/>
                <a:gd name="connsiteX0" fmla="*/ 119380 w 375920"/>
                <a:gd name="connsiteY0" fmla="*/ 0 h 601980"/>
                <a:gd name="connsiteX1" fmla="*/ 312420 w 375920"/>
                <a:gd name="connsiteY1" fmla="*/ 162560 h 601980"/>
                <a:gd name="connsiteX2" fmla="*/ 375920 w 375920"/>
                <a:gd name="connsiteY2" fmla="*/ 403860 h 601980"/>
                <a:gd name="connsiteX3" fmla="*/ 261620 w 375920"/>
                <a:gd name="connsiteY3" fmla="*/ 601980 h 601980"/>
                <a:gd name="connsiteX4" fmla="*/ 152400 w 375920"/>
                <a:gd name="connsiteY4" fmla="*/ 561340 h 601980"/>
                <a:gd name="connsiteX5" fmla="*/ 27940 w 375920"/>
                <a:gd name="connsiteY5" fmla="*/ 383540 h 601980"/>
                <a:gd name="connsiteX6" fmla="*/ 0 w 375920"/>
                <a:gd name="connsiteY6" fmla="*/ 223520 h 601980"/>
                <a:gd name="connsiteX7" fmla="*/ 33020 w 375920"/>
                <a:gd name="connsiteY7" fmla="*/ 81280 h 601980"/>
                <a:gd name="connsiteX8" fmla="*/ 119380 w 375920"/>
                <a:gd name="connsiteY8" fmla="*/ 0 h 601980"/>
                <a:gd name="connsiteX0" fmla="*/ 119380 w 375920"/>
                <a:gd name="connsiteY0" fmla="*/ 0 h 601980"/>
                <a:gd name="connsiteX1" fmla="*/ 312420 w 375920"/>
                <a:gd name="connsiteY1" fmla="*/ 162560 h 601980"/>
                <a:gd name="connsiteX2" fmla="*/ 375920 w 375920"/>
                <a:gd name="connsiteY2" fmla="*/ 403860 h 601980"/>
                <a:gd name="connsiteX3" fmla="*/ 261620 w 375920"/>
                <a:gd name="connsiteY3" fmla="*/ 601980 h 601980"/>
                <a:gd name="connsiteX4" fmla="*/ 152400 w 375920"/>
                <a:gd name="connsiteY4" fmla="*/ 561340 h 601980"/>
                <a:gd name="connsiteX5" fmla="*/ 27940 w 375920"/>
                <a:gd name="connsiteY5" fmla="*/ 383540 h 601980"/>
                <a:gd name="connsiteX6" fmla="*/ 0 w 375920"/>
                <a:gd name="connsiteY6" fmla="*/ 223520 h 601980"/>
                <a:gd name="connsiteX7" fmla="*/ 33020 w 375920"/>
                <a:gd name="connsiteY7" fmla="*/ 81280 h 601980"/>
                <a:gd name="connsiteX8" fmla="*/ 119380 w 375920"/>
                <a:gd name="connsiteY8" fmla="*/ 0 h 601980"/>
                <a:gd name="connsiteX0" fmla="*/ 119380 w 312420"/>
                <a:gd name="connsiteY0" fmla="*/ 0 h 601980"/>
                <a:gd name="connsiteX1" fmla="*/ 312420 w 312420"/>
                <a:gd name="connsiteY1" fmla="*/ 162560 h 601980"/>
                <a:gd name="connsiteX2" fmla="*/ 261620 w 312420"/>
                <a:gd name="connsiteY2" fmla="*/ 601980 h 601980"/>
                <a:gd name="connsiteX3" fmla="*/ 152400 w 312420"/>
                <a:gd name="connsiteY3" fmla="*/ 561340 h 601980"/>
                <a:gd name="connsiteX4" fmla="*/ 27940 w 312420"/>
                <a:gd name="connsiteY4" fmla="*/ 383540 h 601980"/>
                <a:gd name="connsiteX5" fmla="*/ 0 w 312420"/>
                <a:gd name="connsiteY5" fmla="*/ 223520 h 601980"/>
                <a:gd name="connsiteX6" fmla="*/ 33020 w 312420"/>
                <a:gd name="connsiteY6" fmla="*/ 81280 h 601980"/>
                <a:gd name="connsiteX7" fmla="*/ 119380 w 312420"/>
                <a:gd name="connsiteY7" fmla="*/ 0 h 601980"/>
                <a:gd name="connsiteX0" fmla="*/ 119380 w 353586"/>
                <a:gd name="connsiteY0" fmla="*/ 0 h 601980"/>
                <a:gd name="connsiteX1" fmla="*/ 312420 w 353586"/>
                <a:gd name="connsiteY1" fmla="*/ 162560 h 601980"/>
                <a:gd name="connsiteX2" fmla="*/ 261620 w 353586"/>
                <a:gd name="connsiteY2" fmla="*/ 601980 h 601980"/>
                <a:gd name="connsiteX3" fmla="*/ 152400 w 353586"/>
                <a:gd name="connsiteY3" fmla="*/ 561340 h 601980"/>
                <a:gd name="connsiteX4" fmla="*/ 27940 w 353586"/>
                <a:gd name="connsiteY4" fmla="*/ 383540 h 601980"/>
                <a:gd name="connsiteX5" fmla="*/ 0 w 353586"/>
                <a:gd name="connsiteY5" fmla="*/ 223520 h 601980"/>
                <a:gd name="connsiteX6" fmla="*/ 33020 w 353586"/>
                <a:gd name="connsiteY6" fmla="*/ 81280 h 601980"/>
                <a:gd name="connsiteX7" fmla="*/ 119380 w 353586"/>
                <a:gd name="connsiteY7" fmla="*/ 0 h 601980"/>
                <a:gd name="connsiteX0" fmla="*/ 119380 w 368712"/>
                <a:gd name="connsiteY0" fmla="*/ 0 h 601980"/>
                <a:gd name="connsiteX1" fmla="*/ 312420 w 368712"/>
                <a:gd name="connsiteY1" fmla="*/ 162560 h 601980"/>
                <a:gd name="connsiteX2" fmla="*/ 261620 w 368712"/>
                <a:gd name="connsiteY2" fmla="*/ 601980 h 601980"/>
                <a:gd name="connsiteX3" fmla="*/ 152400 w 368712"/>
                <a:gd name="connsiteY3" fmla="*/ 561340 h 601980"/>
                <a:gd name="connsiteX4" fmla="*/ 27940 w 368712"/>
                <a:gd name="connsiteY4" fmla="*/ 383540 h 601980"/>
                <a:gd name="connsiteX5" fmla="*/ 0 w 368712"/>
                <a:gd name="connsiteY5" fmla="*/ 223520 h 601980"/>
                <a:gd name="connsiteX6" fmla="*/ 33020 w 368712"/>
                <a:gd name="connsiteY6" fmla="*/ 81280 h 601980"/>
                <a:gd name="connsiteX7" fmla="*/ 119380 w 368712"/>
                <a:gd name="connsiteY7" fmla="*/ 0 h 601980"/>
                <a:gd name="connsiteX0" fmla="*/ 119380 w 368712"/>
                <a:gd name="connsiteY0" fmla="*/ 0 h 601980"/>
                <a:gd name="connsiteX1" fmla="*/ 312420 w 368712"/>
                <a:gd name="connsiteY1" fmla="*/ 162560 h 601980"/>
                <a:gd name="connsiteX2" fmla="*/ 261620 w 368712"/>
                <a:gd name="connsiteY2" fmla="*/ 601980 h 601980"/>
                <a:gd name="connsiteX3" fmla="*/ 27940 w 368712"/>
                <a:gd name="connsiteY3" fmla="*/ 383540 h 601980"/>
                <a:gd name="connsiteX4" fmla="*/ 0 w 368712"/>
                <a:gd name="connsiteY4" fmla="*/ 223520 h 601980"/>
                <a:gd name="connsiteX5" fmla="*/ 33020 w 368712"/>
                <a:gd name="connsiteY5" fmla="*/ 81280 h 601980"/>
                <a:gd name="connsiteX6" fmla="*/ 119380 w 368712"/>
                <a:gd name="connsiteY6" fmla="*/ 0 h 601980"/>
                <a:gd name="connsiteX0" fmla="*/ 119380 w 368712"/>
                <a:gd name="connsiteY0" fmla="*/ 0 h 601980"/>
                <a:gd name="connsiteX1" fmla="*/ 312420 w 368712"/>
                <a:gd name="connsiteY1" fmla="*/ 162560 h 601980"/>
                <a:gd name="connsiteX2" fmla="*/ 261620 w 368712"/>
                <a:gd name="connsiteY2" fmla="*/ 601980 h 601980"/>
                <a:gd name="connsiteX3" fmla="*/ 0 w 368712"/>
                <a:gd name="connsiteY3" fmla="*/ 223520 h 601980"/>
                <a:gd name="connsiteX4" fmla="*/ 33020 w 368712"/>
                <a:gd name="connsiteY4" fmla="*/ 81280 h 601980"/>
                <a:gd name="connsiteX5" fmla="*/ 119380 w 368712"/>
                <a:gd name="connsiteY5" fmla="*/ 0 h 601980"/>
                <a:gd name="connsiteX0" fmla="*/ 86360 w 335692"/>
                <a:gd name="connsiteY0" fmla="*/ 0 h 601980"/>
                <a:gd name="connsiteX1" fmla="*/ 279400 w 335692"/>
                <a:gd name="connsiteY1" fmla="*/ 162560 h 601980"/>
                <a:gd name="connsiteX2" fmla="*/ 228600 w 335692"/>
                <a:gd name="connsiteY2" fmla="*/ 601980 h 601980"/>
                <a:gd name="connsiteX3" fmla="*/ 0 w 335692"/>
                <a:gd name="connsiteY3" fmla="*/ 81280 h 601980"/>
                <a:gd name="connsiteX4" fmla="*/ 86360 w 335692"/>
                <a:gd name="connsiteY4" fmla="*/ 0 h 601980"/>
                <a:gd name="connsiteX0" fmla="*/ 0 w 249332"/>
                <a:gd name="connsiteY0" fmla="*/ 0 h 601980"/>
                <a:gd name="connsiteX1" fmla="*/ 193040 w 249332"/>
                <a:gd name="connsiteY1" fmla="*/ 162560 h 601980"/>
                <a:gd name="connsiteX2" fmla="*/ 142240 w 249332"/>
                <a:gd name="connsiteY2" fmla="*/ 601980 h 601980"/>
                <a:gd name="connsiteX3" fmla="*/ 0 w 249332"/>
                <a:gd name="connsiteY3" fmla="*/ 0 h 601980"/>
                <a:gd name="connsiteX0" fmla="*/ 107141 w 356473"/>
                <a:gd name="connsiteY0" fmla="*/ 0 h 601980"/>
                <a:gd name="connsiteX1" fmla="*/ 300181 w 356473"/>
                <a:gd name="connsiteY1" fmla="*/ 162560 h 601980"/>
                <a:gd name="connsiteX2" fmla="*/ 249381 w 356473"/>
                <a:gd name="connsiteY2" fmla="*/ 601980 h 601980"/>
                <a:gd name="connsiteX3" fmla="*/ 107141 w 356473"/>
                <a:gd name="connsiteY3" fmla="*/ 0 h 601980"/>
                <a:gd name="connsiteX0" fmla="*/ 124914 w 374246"/>
                <a:gd name="connsiteY0" fmla="*/ 0 h 606869"/>
                <a:gd name="connsiteX1" fmla="*/ 317954 w 374246"/>
                <a:gd name="connsiteY1" fmla="*/ 162560 h 606869"/>
                <a:gd name="connsiteX2" fmla="*/ 267154 w 374246"/>
                <a:gd name="connsiteY2" fmla="*/ 601980 h 606869"/>
                <a:gd name="connsiteX3" fmla="*/ 124914 w 374246"/>
                <a:gd name="connsiteY3" fmla="*/ 0 h 606869"/>
                <a:gd name="connsiteX0" fmla="*/ 115631 w 364963"/>
                <a:gd name="connsiteY0" fmla="*/ 0 h 606885"/>
                <a:gd name="connsiteX1" fmla="*/ 308671 w 364963"/>
                <a:gd name="connsiteY1" fmla="*/ 162560 h 606885"/>
                <a:gd name="connsiteX2" fmla="*/ 257871 w 364963"/>
                <a:gd name="connsiteY2" fmla="*/ 601980 h 606885"/>
                <a:gd name="connsiteX3" fmla="*/ 115631 w 364963"/>
                <a:gd name="connsiteY3" fmla="*/ 0 h 606885"/>
                <a:gd name="connsiteX0" fmla="*/ 115631 w 364963"/>
                <a:gd name="connsiteY0" fmla="*/ 0 h 606885"/>
                <a:gd name="connsiteX1" fmla="*/ 308671 w 364963"/>
                <a:gd name="connsiteY1" fmla="*/ 162560 h 606885"/>
                <a:gd name="connsiteX2" fmla="*/ 257871 w 364963"/>
                <a:gd name="connsiteY2" fmla="*/ 601980 h 606885"/>
                <a:gd name="connsiteX3" fmla="*/ 115631 w 364963"/>
                <a:gd name="connsiteY3" fmla="*/ 0 h 606885"/>
                <a:gd name="connsiteX0" fmla="*/ 115631 w 364963"/>
                <a:gd name="connsiteY0" fmla="*/ 0 h 606885"/>
                <a:gd name="connsiteX1" fmla="*/ 308671 w 364963"/>
                <a:gd name="connsiteY1" fmla="*/ 162560 h 606885"/>
                <a:gd name="connsiteX2" fmla="*/ 257871 w 364963"/>
                <a:gd name="connsiteY2" fmla="*/ 601980 h 606885"/>
                <a:gd name="connsiteX3" fmla="*/ 115631 w 364963"/>
                <a:gd name="connsiteY3" fmla="*/ 0 h 606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963" h="606885">
                  <a:moveTo>
                    <a:pt x="115631" y="0"/>
                  </a:moveTo>
                  <a:cubicBezTo>
                    <a:pt x="195218" y="19897"/>
                    <a:pt x="269089" y="77893"/>
                    <a:pt x="308671" y="162560"/>
                  </a:cubicBezTo>
                  <a:cubicBezTo>
                    <a:pt x="341268" y="297603"/>
                    <a:pt x="440539" y="520277"/>
                    <a:pt x="257871" y="601980"/>
                  </a:cubicBezTo>
                  <a:cubicBezTo>
                    <a:pt x="111398" y="662305"/>
                    <a:pt x="-153186" y="149225"/>
                    <a:pt x="115631" y="0"/>
                  </a:cubicBezTo>
                  <a:close/>
                </a:path>
              </a:pathLst>
            </a:custGeom>
            <a:solidFill>
              <a:srgbClr val="E862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911E1FB-4283-6CB8-F6E5-0A1E1B451A9F}"/>
                </a:ext>
              </a:extLst>
            </p:cNvPr>
            <p:cNvSpPr/>
            <p:nvPr/>
          </p:nvSpPr>
          <p:spPr>
            <a:xfrm>
              <a:off x="4497293" y="3103245"/>
              <a:ext cx="80422" cy="140970"/>
            </a:xfrm>
            <a:custGeom>
              <a:avLst/>
              <a:gdLst>
                <a:gd name="connsiteX0" fmla="*/ 0 w 80010"/>
                <a:gd name="connsiteY0" fmla="*/ 140970 h 140970"/>
                <a:gd name="connsiteX1" fmla="*/ 80010 w 80010"/>
                <a:gd name="connsiteY1" fmla="*/ 0 h 140970"/>
                <a:gd name="connsiteX0" fmla="*/ 3676 w 83686"/>
                <a:gd name="connsiteY0" fmla="*/ 140970 h 140970"/>
                <a:gd name="connsiteX1" fmla="*/ 83686 w 83686"/>
                <a:gd name="connsiteY1" fmla="*/ 0 h 140970"/>
                <a:gd name="connsiteX0" fmla="*/ 4081 w 84091"/>
                <a:gd name="connsiteY0" fmla="*/ 140970 h 140970"/>
                <a:gd name="connsiteX1" fmla="*/ 84091 w 84091"/>
                <a:gd name="connsiteY1" fmla="*/ 0 h 140970"/>
                <a:gd name="connsiteX0" fmla="*/ 3829 w 83839"/>
                <a:gd name="connsiteY0" fmla="*/ 140970 h 140970"/>
                <a:gd name="connsiteX1" fmla="*/ 83839 w 83839"/>
                <a:gd name="connsiteY1" fmla="*/ 0 h 140970"/>
                <a:gd name="connsiteX0" fmla="*/ 412 w 80422"/>
                <a:gd name="connsiteY0" fmla="*/ 140970 h 140970"/>
                <a:gd name="connsiteX1" fmla="*/ 80422 w 80422"/>
                <a:gd name="connsiteY1" fmla="*/ 0 h 140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422" h="140970">
                  <a:moveTo>
                    <a:pt x="412" y="140970"/>
                  </a:moveTo>
                  <a:cubicBezTo>
                    <a:pt x="-5303" y="42545"/>
                    <a:pt x="49942" y="12700"/>
                    <a:pt x="80422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76AF29F-694F-2A04-C80E-6314FAFC7FCD}"/>
                </a:ext>
              </a:extLst>
            </p:cNvPr>
            <p:cNvSpPr/>
            <p:nvPr/>
          </p:nvSpPr>
          <p:spPr>
            <a:xfrm>
              <a:off x="4411980" y="3027852"/>
              <a:ext cx="245745" cy="157308"/>
            </a:xfrm>
            <a:custGeom>
              <a:avLst/>
              <a:gdLst>
                <a:gd name="connsiteX0" fmla="*/ 0 w 253365"/>
                <a:gd name="connsiteY0" fmla="*/ 0 h 156210"/>
                <a:gd name="connsiteX1" fmla="*/ 253365 w 253365"/>
                <a:gd name="connsiteY1" fmla="*/ 156210 h 156210"/>
                <a:gd name="connsiteX0" fmla="*/ 0 w 245745"/>
                <a:gd name="connsiteY0" fmla="*/ 0 h 156210"/>
                <a:gd name="connsiteX1" fmla="*/ 245745 w 245745"/>
                <a:gd name="connsiteY1" fmla="*/ 156210 h 156210"/>
                <a:gd name="connsiteX0" fmla="*/ 0 w 245745"/>
                <a:gd name="connsiteY0" fmla="*/ 0 h 156210"/>
                <a:gd name="connsiteX1" fmla="*/ 245745 w 245745"/>
                <a:gd name="connsiteY1" fmla="*/ 156210 h 156210"/>
                <a:gd name="connsiteX0" fmla="*/ 0 w 245745"/>
                <a:gd name="connsiteY0" fmla="*/ 1098 h 157308"/>
                <a:gd name="connsiteX1" fmla="*/ 245745 w 245745"/>
                <a:gd name="connsiteY1" fmla="*/ 157308 h 157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5745" h="157308">
                  <a:moveTo>
                    <a:pt x="0" y="1098"/>
                  </a:moveTo>
                  <a:cubicBezTo>
                    <a:pt x="101600" y="-7792"/>
                    <a:pt x="168910" y="36658"/>
                    <a:pt x="245745" y="1573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2" name="Face">
            <a:extLst>
              <a:ext uri="{FF2B5EF4-FFF2-40B4-BE49-F238E27FC236}">
                <a16:creationId xmlns:a16="http://schemas.microsoft.com/office/drawing/2014/main" id="{AB6E1E93-A1B0-8B53-4688-C80DE2779FA1}"/>
              </a:ext>
            </a:extLst>
          </p:cNvPr>
          <p:cNvSpPr/>
          <p:nvPr/>
        </p:nvSpPr>
        <p:spPr>
          <a:xfrm>
            <a:off x="4754972" y="946268"/>
            <a:ext cx="2408641" cy="3164746"/>
          </a:xfrm>
          <a:custGeom>
            <a:avLst/>
            <a:gdLst>
              <a:gd name="connsiteX0" fmla="*/ 0 w 1960880"/>
              <a:gd name="connsiteY0" fmla="*/ 817880 h 2656840"/>
              <a:gd name="connsiteX1" fmla="*/ 71120 w 1960880"/>
              <a:gd name="connsiteY1" fmla="*/ 1742440 h 2656840"/>
              <a:gd name="connsiteX2" fmla="*/ 299720 w 1960880"/>
              <a:gd name="connsiteY2" fmla="*/ 2280920 h 2656840"/>
              <a:gd name="connsiteX3" fmla="*/ 619760 w 1960880"/>
              <a:gd name="connsiteY3" fmla="*/ 2570480 h 2656840"/>
              <a:gd name="connsiteX4" fmla="*/ 1016000 w 1960880"/>
              <a:gd name="connsiteY4" fmla="*/ 2656840 h 2656840"/>
              <a:gd name="connsiteX5" fmla="*/ 1391920 w 1960880"/>
              <a:gd name="connsiteY5" fmla="*/ 2540000 h 2656840"/>
              <a:gd name="connsiteX6" fmla="*/ 1635760 w 1960880"/>
              <a:gd name="connsiteY6" fmla="*/ 2291080 h 2656840"/>
              <a:gd name="connsiteX7" fmla="*/ 1899920 w 1960880"/>
              <a:gd name="connsiteY7" fmla="*/ 1625600 h 2656840"/>
              <a:gd name="connsiteX8" fmla="*/ 1960880 w 1960880"/>
              <a:gd name="connsiteY8" fmla="*/ 873760 h 2656840"/>
              <a:gd name="connsiteX9" fmla="*/ 1864360 w 1960880"/>
              <a:gd name="connsiteY9" fmla="*/ 457200 h 2656840"/>
              <a:gd name="connsiteX10" fmla="*/ 1681480 w 1960880"/>
              <a:gd name="connsiteY10" fmla="*/ 213360 h 2656840"/>
              <a:gd name="connsiteX11" fmla="*/ 1376680 w 1960880"/>
              <a:gd name="connsiteY11" fmla="*/ 71120 h 2656840"/>
              <a:gd name="connsiteX12" fmla="*/ 929640 w 1960880"/>
              <a:gd name="connsiteY12" fmla="*/ 0 h 2656840"/>
              <a:gd name="connsiteX13" fmla="*/ 436880 w 1960880"/>
              <a:gd name="connsiteY13" fmla="*/ 147320 h 2656840"/>
              <a:gd name="connsiteX14" fmla="*/ 147320 w 1960880"/>
              <a:gd name="connsiteY14" fmla="*/ 411480 h 2656840"/>
              <a:gd name="connsiteX15" fmla="*/ 0 w 1960880"/>
              <a:gd name="connsiteY15" fmla="*/ 817880 h 2656840"/>
              <a:gd name="connsiteX0" fmla="*/ 0 w 1960880"/>
              <a:gd name="connsiteY0" fmla="*/ 817880 h 2656840"/>
              <a:gd name="connsiteX1" fmla="*/ 71120 w 1960880"/>
              <a:gd name="connsiteY1" fmla="*/ 1742440 h 2656840"/>
              <a:gd name="connsiteX2" fmla="*/ 299720 w 1960880"/>
              <a:gd name="connsiteY2" fmla="*/ 2280920 h 2656840"/>
              <a:gd name="connsiteX3" fmla="*/ 619760 w 1960880"/>
              <a:gd name="connsiteY3" fmla="*/ 2570480 h 2656840"/>
              <a:gd name="connsiteX4" fmla="*/ 1016000 w 1960880"/>
              <a:gd name="connsiteY4" fmla="*/ 2656840 h 2656840"/>
              <a:gd name="connsiteX5" fmla="*/ 1391920 w 1960880"/>
              <a:gd name="connsiteY5" fmla="*/ 2540000 h 2656840"/>
              <a:gd name="connsiteX6" fmla="*/ 1635760 w 1960880"/>
              <a:gd name="connsiteY6" fmla="*/ 2291080 h 2656840"/>
              <a:gd name="connsiteX7" fmla="*/ 1899920 w 1960880"/>
              <a:gd name="connsiteY7" fmla="*/ 1625600 h 2656840"/>
              <a:gd name="connsiteX8" fmla="*/ 1960880 w 1960880"/>
              <a:gd name="connsiteY8" fmla="*/ 873760 h 2656840"/>
              <a:gd name="connsiteX9" fmla="*/ 1864360 w 1960880"/>
              <a:gd name="connsiteY9" fmla="*/ 457200 h 2656840"/>
              <a:gd name="connsiteX10" fmla="*/ 1681480 w 1960880"/>
              <a:gd name="connsiteY10" fmla="*/ 213360 h 2656840"/>
              <a:gd name="connsiteX11" fmla="*/ 1376680 w 1960880"/>
              <a:gd name="connsiteY11" fmla="*/ 71120 h 2656840"/>
              <a:gd name="connsiteX12" fmla="*/ 929640 w 1960880"/>
              <a:gd name="connsiteY12" fmla="*/ 0 h 2656840"/>
              <a:gd name="connsiteX13" fmla="*/ 436880 w 1960880"/>
              <a:gd name="connsiteY13" fmla="*/ 147320 h 2656840"/>
              <a:gd name="connsiteX14" fmla="*/ 147320 w 1960880"/>
              <a:gd name="connsiteY14" fmla="*/ 411480 h 2656840"/>
              <a:gd name="connsiteX15" fmla="*/ 0 w 1960880"/>
              <a:gd name="connsiteY15" fmla="*/ 817880 h 2656840"/>
              <a:gd name="connsiteX0" fmla="*/ 0 w 1960880"/>
              <a:gd name="connsiteY0" fmla="*/ 817880 h 2656840"/>
              <a:gd name="connsiteX1" fmla="*/ 71120 w 1960880"/>
              <a:gd name="connsiteY1" fmla="*/ 1742440 h 2656840"/>
              <a:gd name="connsiteX2" fmla="*/ 299720 w 1960880"/>
              <a:gd name="connsiteY2" fmla="*/ 2280920 h 2656840"/>
              <a:gd name="connsiteX3" fmla="*/ 619760 w 1960880"/>
              <a:gd name="connsiteY3" fmla="*/ 2570480 h 2656840"/>
              <a:gd name="connsiteX4" fmla="*/ 1016000 w 1960880"/>
              <a:gd name="connsiteY4" fmla="*/ 2656840 h 2656840"/>
              <a:gd name="connsiteX5" fmla="*/ 1391920 w 1960880"/>
              <a:gd name="connsiteY5" fmla="*/ 2540000 h 2656840"/>
              <a:gd name="connsiteX6" fmla="*/ 1635760 w 1960880"/>
              <a:gd name="connsiteY6" fmla="*/ 2291080 h 2656840"/>
              <a:gd name="connsiteX7" fmla="*/ 1899920 w 1960880"/>
              <a:gd name="connsiteY7" fmla="*/ 1625600 h 2656840"/>
              <a:gd name="connsiteX8" fmla="*/ 1960880 w 1960880"/>
              <a:gd name="connsiteY8" fmla="*/ 873760 h 2656840"/>
              <a:gd name="connsiteX9" fmla="*/ 1864360 w 1960880"/>
              <a:gd name="connsiteY9" fmla="*/ 457200 h 2656840"/>
              <a:gd name="connsiteX10" fmla="*/ 1681480 w 1960880"/>
              <a:gd name="connsiteY10" fmla="*/ 213360 h 2656840"/>
              <a:gd name="connsiteX11" fmla="*/ 1376680 w 1960880"/>
              <a:gd name="connsiteY11" fmla="*/ 71120 h 2656840"/>
              <a:gd name="connsiteX12" fmla="*/ 929640 w 1960880"/>
              <a:gd name="connsiteY12" fmla="*/ 0 h 2656840"/>
              <a:gd name="connsiteX13" fmla="*/ 436880 w 1960880"/>
              <a:gd name="connsiteY13" fmla="*/ 147320 h 2656840"/>
              <a:gd name="connsiteX14" fmla="*/ 0 w 1960880"/>
              <a:gd name="connsiteY14" fmla="*/ 817880 h 2656840"/>
              <a:gd name="connsiteX0" fmla="*/ 0 w 1960880"/>
              <a:gd name="connsiteY0" fmla="*/ 817880 h 2656840"/>
              <a:gd name="connsiteX1" fmla="*/ 71120 w 1960880"/>
              <a:gd name="connsiteY1" fmla="*/ 1742440 h 2656840"/>
              <a:gd name="connsiteX2" fmla="*/ 299720 w 1960880"/>
              <a:gd name="connsiteY2" fmla="*/ 2280920 h 2656840"/>
              <a:gd name="connsiteX3" fmla="*/ 619760 w 1960880"/>
              <a:gd name="connsiteY3" fmla="*/ 2570480 h 2656840"/>
              <a:gd name="connsiteX4" fmla="*/ 1016000 w 1960880"/>
              <a:gd name="connsiteY4" fmla="*/ 2656840 h 2656840"/>
              <a:gd name="connsiteX5" fmla="*/ 1391920 w 1960880"/>
              <a:gd name="connsiteY5" fmla="*/ 2540000 h 2656840"/>
              <a:gd name="connsiteX6" fmla="*/ 1635760 w 1960880"/>
              <a:gd name="connsiteY6" fmla="*/ 2291080 h 2656840"/>
              <a:gd name="connsiteX7" fmla="*/ 1899920 w 1960880"/>
              <a:gd name="connsiteY7" fmla="*/ 1625600 h 2656840"/>
              <a:gd name="connsiteX8" fmla="*/ 1960880 w 1960880"/>
              <a:gd name="connsiteY8" fmla="*/ 873760 h 2656840"/>
              <a:gd name="connsiteX9" fmla="*/ 1864360 w 1960880"/>
              <a:gd name="connsiteY9" fmla="*/ 457200 h 2656840"/>
              <a:gd name="connsiteX10" fmla="*/ 1681480 w 1960880"/>
              <a:gd name="connsiteY10" fmla="*/ 213360 h 2656840"/>
              <a:gd name="connsiteX11" fmla="*/ 1376680 w 1960880"/>
              <a:gd name="connsiteY11" fmla="*/ 71120 h 2656840"/>
              <a:gd name="connsiteX12" fmla="*/ 929640 w 1960880"/>
              <a:gd name="connsiteY12" fmla="*/ 0 h 2656840"/>
              <a:gd name="connsiteX13" fmla="*/ 0 w 1960880"/>
              <a:gd name="connsiteY13" fmla="*/ 817880 h 2656840"/>
              <a:gd name="connsiteX0" fmla="*/ 0 w 1960880"/>
              <a:gd name="connsiteY0" fmla="*/ 746760 h 2585720"/>
              <a:gd name="connsiteX1" fmla="*/ 71120 w 1960880"/>
              <a:gd name="connsiteY1" fmla="*/ 1671320 h 2585720"/>
              <a:gd name="connsiteX2" fmla="*/ 299720 w 1960880"/>
              <a:gd name="connsiteY2" fmla="*/ 2209800 h 2585720"/>
              <a:gd name="connsiteX3" fmla="*/ 619760 w 1960880"/>
              <a:gd name="connsiteY3" fmla="*/ 2499360 h 2585720"/>
              <a:gd name="connsiteX4" fmla="*/ 1016000 w 1960880"/>
              <a:gd name="connsiteY4" fmla="*/ 2585720 h 2585720"/>
              <a:gd name="connsiteX5" fmla="*/ 1391920 w 1960880"/>
              <a:gd name="connsiteY5" fmla="*/ 2468880 h 2585720"/>
              <a:gd name="connsiteX6" fmla="*/ 1635760 w 1960880"/>
              <a:gd name="connsiteY6" fmla="*/ 2219960 h 2585720"/>
              <a:gd name="connsiteX7" fmla="*/ 1899920 w 1960880"/>
              <a:gd name="connsiteY7" fmla="*/ 1554480 h 2585720"/>
              <a:gd name="connsiteX8" fmla="*/ 1960880 w 1960880"/>
              <a:gd name="connsiteY8" fmla="*/ 802640 h 2585720"/>
              <a:gd name="connsiteX9" fmla="*/ 1864360 w 1960880"/>
              <a:gd name="connsiteY9" fmla="*/ 386080 h 2585720"/>
              <a:gd name="connsiteX10" fmla="*/ 1681480 w 1960880"/>
              <a:gd name="connsiteY10" fmla="*/ 142240 h 2585720"/>
              <a:gd name="connsiteX11" fmla="*/ 1376680 w 1960880"/>
              <a:gd name="connsiteY11" fmla="*/ 0 h 2585720"/>
              <a:gd name="connsiteX12" fmla="*/ 0 w 1960880"/>
              <a:gd name="connsiteY12" fmla="*/ 746760 h 2585720"/>
              <a:gd name="connsiteX0" fmla="*/ 0 w 1960880"/>
              <a:gd name="connsiteY0" fmla="*/ 746760 h 2585720"/>
              <a:gd name="connsiteX1" fmla="*/ 71120 w 1960880"/>
              <a:gd name="connsiteY1" fmla="*/ 1671320 h 2585720"/>
              <a:gd name="connsiteX2" fmla="*/ 299720 w 1960880"/>
              <a:gd name="connsiteY2" fmla="*/ 2209800 h 2585720"/>
              <a:gd name="connsiteX3" fmla="*/ 619760 w 1960880"/>
              <a:gd name="connsiteY3" fmla="*/ 2499360 h 2585720"/>
              <a:gd name="connsiteX4" fmla="*/ 1016000 w 1960880"/>
              <a:gd name="connsiteY4" fmla="*/ 2585720 h 2585720"/>
              <a:gd name="connsiteX5" fmla="*/ 1391920 w 1960880"/>
              <a:gd name="connsiteY5" fmla="*/ 2468880 h 2585720"/>
              <a:gd name="connsiteX6" fmla="*/ 1635760 w 1960880"/>
              <a:gd name="connsiteY6" fmla="*/ 2219960 h 2585720"/>
              <a:gd name="connsiteX7" fmla="*/ 1899920 w 1960880"/>
              <a:gd name="connsiteY7" fmla="*/ 1554480 h 2585720"/>
              <a:gd name="connsiteX8" fmla="*/ 1960880 w 1960880"/>
              <a:gd name="connsiteY8" fmla="*/ 802640 h 2585720"/>
              <a:gd name="connsiteX9" fmla="*/ 1864360 w 1960880"/>
              <a:gd name="connsiteY9" fmla="*/ 386080 h 2585720"/>
              <a:gd name="connsiteX10" fmla="*/ 1681480 w 1960880"/>
              <a:gd name="connsiteY10" fmla="*/ 142240 h 2585720"/>
              <a:gd name="connsiteX11" fmla="*/ 1376680 w 1960880"/>
              <a:gd name="connsiteY11" fmla="*/ 0 h 2585720"/>
              <a:gd name="connsiteX12" fmla="*/ 0 w 1960880"/>
              <a:gd name="connsiteY12" fmla="*/ 746760 h 2585720"/>
              <a:gd name="connsiteX0" fmla="*/ 0 w 1960880"/>
              <a:gd name="connsiteY0" fmla="*/ 787670 h 2626630"/>
              <a:gd name="connsiteX1" fmla="*/ 71120 w 1960880"/>
              <a:gd name="connsiteY1" fmla="*/ 1712230 h 2626630"/>
              <a:gd name="connsiteX2" fmla="*/ 299720 w 1960880"/>
              <a:gd name="connsiteY2" fmla="*/ 2250710 h 2626630"/>
              <a:gd name="connsiteX3" fmla="*/ 619760 w 1960880"/>
              <a:gd name="connsiteY3" fmla="*/ 2540270 h 2626630"/>
              <a:gd name="connsiteX4" fmla="*/ 1016000 w 1960880"/>
              <a:gd name="connsiteY4" fmla="*/ 2626630 h 2626630"/>
              <a:gd name="connsiteX5" fmla="*/ 1391920 w 1960880"/>
              <a:gd name="connsiteY5" fmla="*/ 2509790 h 2626630"/>
              <a:gd name="connsiteX6" fmla="*/ 1635760 w 1960880"/>
              <a:gd name="connsiteY6" fmla="*/ 2260870 h 2626630"/>
              <a:gd name="connsiteX7" fmla="*/ 1899920 w 1960880"/>
              <a:gd name="connsiteY7" fmla="*/ 1595390 h 2626630"/>
              <a:gd name="connsiteX8" fmla="*/ 1960880 w 1960880"/>
              <a:gd name="connsiteY8" fmla="*/ 843550 h 2626630"/>
              <a:gd name="connsiteX9" fmla="*/ 1864360 w 1960880"/>
              <a:gd name="connsiteY9" fmla="*/ 426990 h 2626630"/>
              <a:gd name="connsiteX10" fmla="*/ 1681480 w 1960880"/>
              <a:gd name="connsiteY10" fmla="*/ 183150 h 2626630"/>
              <a:gd name="connsiteX11" fmla="*/ 1376680 w 1960880"/>
              <a:gd name="connsiteY11" fmla="*/ 40910 h 2626630"/>
              <a:gd name="connsiteX12" fmla="*/ 0 w 1960880"/>
              <a:gd name="connsiteY12" fmla="*/ 787670 h 2626630"/>
              <a:gd name="connsiteX0" fmla="*/ 0 w 1960880"/>
              <a:gd name="connsiteY0" fmla="*/ 787670 h 2626630"/>
              <a:gd name="connsiteX1" fmla="*/ 71120 w 1960880"/>
              <a:gd name="connsiteY1" fmla="*/ 1712230 h 2626630"/>
              <a:gd name="connsiteX2" fmla="*/ 299720 w 1960880"/>
              <a:gd name="connsiteY2" fmla="*/ 2250710 h 2626630"/>
              <a:gd name="connsiteX3" fmla="*/ 619760 w 1960880"/>
              <a:gd name="connsiteY3" fmla="*/ 2540270 h 2626630"/>
              <a:gd name="connsiteX4" fmla="*/ 1016000 w 1960880"/>
              <a:gd name="connsiteY4" fmla="*/ 2626630 h 2626630"/>
              <a:gd name="connsiteX5" fmla="*/ 1391920 w 1960880"/>
              <a:gd name="connsiteY5" fmla="*/ 2509790 h 2626630"/>
              <a:gd name="connsiteX6" fmla="*/ 1635760 w 1960880"/>
              <a:gd name="connsiteY6" fmla="*/ 2260870 h 2626630"/>
              <a:gd name="connsiteX7" fmla="*/ 1899920 w 1960880"/>
              <a:gd name="connsiteY7" fmla="*/ 1595390 h 2626630"/>
              <a:gd name="connsiteX8" fmla="*/ 1960880 w 1960880"/>
              <a:gd name="connsiteY8" fmla="*/ 843550 h 2626630"/>
              <a:gd name="connsiteX9" fmla="*/ 1864360 w 1960880"/>
              <a:gd name="connsiteY9" fmla="*/ 426990 h 2626630"/>
              <a:gd name="connsiteX10" fmla="*/ 1376680 w 1960880"/>
              <a:gd name="connsiteY10" fmla="*/ 40910 h 2626630"/>
              <a:gd name="connsiteX11" fmla="*/ 0 w 1960880"/>
              <a:gd name="connsiteY11" fmla="*/ 787670 h 2626630"/>
              <a:gd name="connsiteX0" fmla="*/ 0 w 1960880"/>
              <a:gd name="connsiteY0" fmla="*/ 787670 h 2626630"/>
              <a:gd name="connsiteX1" fmla="*/ 71120 w 1960880"/>
              <a:gd name="connsiteY1" fmla="*/ 1712230 h 2626630"/>
              <a:gd name="connsiteX2" fmla="*/ 299720 w 1960880"/>
              <a:gd name="connsiteY2" fmla="*/ 2250710 h 2626630"/>
              <a:gd name="connsiteX3" fmla="*/ 619760 w 1960880"/>
              <a:gd name="connsiteY3" fmla="*/ 2540270 h 2626630"/>
              <a:gd name="connsiteX4" fmla="*/ 1016000 w 1960880"/>
              <a:gd name="connsiteY4" fmla="*/ 2626630 h 2626630"/>
              <a:gd name="connsiteX5" fmla="*/ 1391920 w 1960880"/>
              <a:gd name="connsiteY5" fmla="*/ 2509790 h 2626630"/>
              <a:gd name="connsiteX6" fmla="*/ 1635760 w 1960880"/>
              <a:gd name="connsiteY6" fmla="*/ 2260870 h 2626630"/>
              <a:gd name="connsiteX7" fmla="*/ 1899920 w 1960880"/>
              <a:gd name="connsiteY7" fmla="*/ 1595390 h 2626630"/>
              <a:gd name="connsiteX8" fmla="*/ 1960880 w 1960880"/>
              <a:gd name="connsiteY8" fmla="*/ 843550 h 2626630"/>
              <a:gd name="connsiteX9" fmla="*/ 1376680 w 1960880"/>
              <a:gd name="connsiteY9" fmla="*/ 40910 h 2626630"/>
              <a:gd name="connsiteX10" fmla="*/ 0 w 1960880"/>
              <a:gd name="connsiteY10" fmla="*/ 787670 h 2626630"/>
              <a:gd name="connsiteX0" fmla="*/ 0 w 1960880"/>
              <a:gd name="connsiteY0" fmla="*/ 787670 h 2626630"/>
              <a:gd name="connsiteX1" fmla="*/ 71120 w 1960880"/>
              <a:gd name="connsiteY1" fmla="*/ 1712230 h 2626630"/>
              <a:gd name="connsiteX2" fmla="*/ 299720 w 1960880"/>
              <a:gd name="connsiteY2" fmla="*/ 2250710 h 2626630"/>
              <a:gd name="connsiteX3" fmla="*/ 619760 w 1960880"/>
              <a:gd name="connsiteY3" fmla="*/ 2540270 h 2626630"/>
              <a:gd name="connsiteX4" fmla="*/ 1016000 w 1960880"/>
              <a:gd name="connsiteY4" fmla="*/ 2626630 h 2626630"/>
              <a:gd name="connsiteX5" fmla="*/ 1391920 w 1960880"/>
              <a:gd name="connsiteY5" fmla="*/ 2509790 h 2626630"/>
              <a:gd name="connsiteX6" fmla="*/ 1635760 w 1960880"/>
              <a:gd name="connsiteY6" fmla="*/ 2260870 h 2626630"/>
              <a:gd name="connsiteX7" fmla="*/ 1899920 w 1960880"/>
              <a:gd name="connsiteY7" fmla="*/ 1595390 h 2626630"/>
              <a:gd name="connsiteX8" fmla="*/ 1960880 w 1960880"/>
              <a:gd name="connsiteY8" fmla="*/ 843550 h 2626630"/>
              <a:gd name="connsiteX9" fmla="*/ 1376680 w 1960880"/>
              <a:gd name="connsiteY9" fmla="*/ 40910 h 2626630"/>
              <a:gd name="connsiteX10" fmla="*/ 0 w 1960880"/>
              <a:gd name="connsiteY10" fmla="*/ 787670 h 2626630"/>
              <a:gd name="connsiteX0" fmla="*/ 0 w 1960880"/>
              <a:gd name="connsiteY0" fmla="*/ 787670 h 2626630"/>
              <a:gd name="connsiteX1" fmla="*/ 71120 w 1960880"/>
              <a:gd name="connsiteY1" fmla="*/ 1712230 h 2626630"/>
              <a:gd name="connsiteX2" fmla="*/ 299720 w 1960880"/>
              <a:gd name="connsiteY2" fmla="*/ 2250710 h 2626630"/>
              <a:gd name="connsiteX3" fmla="*/ 619760 w 1960880"/>
              <a:gd name="connsiteY3" fmla="*/ 2540270 h 2626630"/>
              <a:gd name="connsiteX4" fmla="*/ 1016000 w 1960880"/>
              <a:gd name="connsiteY4" fmla="*/ 2626630 h 2626630"/>
              <a:gd name="connsiteX5" fmla="*/ 1391920 w 1960880"/>
              <a:gd name="connsiteY5" fmla="*/ 2509790 h 2626630"/>
              <a:gd name="connsiteX6" fmla="*/ 1635760 w 1960880"/>
              <a:gd name="connsiteY6" fmla="*/ 2260870 h 2626630"/>
              <a:gd name="connsiteX7" fmla="*/ 1899920 w 1960880"/>
              <a:gd name="connsiteY7" fmla="*/ 1595390 h 2626630"/>
              <a:gd name="connsiteX8" fmla="*/ 1960880 w 1960880"/>
              <a:gd name="connsiteY8" fmla="*/ 843550 h 2626630"/>
              <a:gd name="connsiteX9" fmla="*/ 1376680 w 1960880"/>
              <a:gd name="connsiteY9" fmla="*/ 40910 h 2626630"/>
              <a:gd name="connsiteX10" fmla="*/ 0 w 1960880"/>
              <a:gd name="connsiteY10" fmla="*/ 787670 h 2626630"/>
              <a:gd name="connsiteX0" fmla="*/ 0 w 1960880"/>
              <a:gd name="connsiteY0" fmla="*/ 787670 h 2626630"/>
              <a:gd name="connsiteX1" fmla="*/ 71120 w 1960880"/>
              <a:gd name="connsiteY1" fmla="*/ 1712230 h 2626630"/>
              <a:gd name="connsiteX2" fmla="*/ 299720 w 1960880"/>
              <a:gd name="connsiteY2" fmla="*/ 2250710 h 2626630"/>
              <a:gd name="connsiteX3" fmla="*/ 619760 w 1960880"/>
              <a:gd name="connsiteY3" fmla="*/ 2540270 h 2626630"/>
              <a:gd name="connsiteX4" fmla="*/ 1016000 w 1960880"/>
              <a:gd name="connsiteY4" fmla="*/ 2626630 h 2626630"/>
              <a:gd name="connsiteX5" fmla="*/ 1391920 w 1960880"/>
              <a:gd name="connsiteY5" fmla="*/ 2509790 h 2626630"/>
              <a:gd name="connsiteX6" fmla="*/ 1635760 w 1960880"/>
              <a:gd name="connsiteY6" fmla="*/ 2260870 h 2626630"/>
              <a:gd name="connsiteX7" fmla="*/ 1960880 w 1960880"/>
              <a:gd name="connsiteY7" fmla="*/ 843550 h 2626630"/>
              <a:gd name="connsiteX8" fmla="*/ 1376680 w 1960880"/>
              <a:gd name="connsiteY8" fmla="*/ 40910 h 2626630"/>
              <a:gd name="connsiteX9" fmla="*/ 0 w 1960880"/>
              <a:gd name="connsiteY9" fmla="*/ 787670 h 2626630"/>
              <a:gd name="connsiteX0" fmla="*/ 0 w 1960880"/>
              <a:gd name="connsiteY0" fmla="*/ 787670 h 2626630"/>
              <a:gd name="connsiteX1" fmla="*/ 71120 w 1960880"/>
              <a:gd name="connsiteY1" fmla="*/ 1712230 h 2626630"/>
              <a:gd name="connsiteX2" fmla="*/ 299720 w 1960880"/>
              <a:gd name="connsiteY2" fmla="*/ 2250710 h 2626630"/>
              <a:gd name="connsiteX3" fmla="*/ 619760 w 1960880"/>
              <a:gd name="connsiteY3" fmla="*/ 2540270 h 2626630"/>
              <a:gd name="connsiteX4" fmla="*/ 1016000 w 1960880"/>
              <a:gd name="connsiteY4" fmla="*/ 2626630 h 2626630"/>
              <a:gd name="connsiteX5" fmla="*/ 1391920 w 1960880"/>
              <a:gd name="connsiteY5" fmla="*/ 2509790 h 2626630"/>
              <a:gd name="connsiteX6" fmla="*/ 1960880 w 1960880"/>
              <a:gd name="connsiteY6" fmla="*/ 843550 h 2626630"/>
              <a:gd name="connsiteX7" fmla="*/ 1376680 w 1960880"/>
              <a:gd name="connsiteY7" fmla="*/ 40910 h 2626630"/>
              <a:gd name="connsiteX8" fmla="*/ 0 w 1960880"/>
              <a:gd name="connsiteY8" fmla="*/ 787670 h 2626630"/>
              <a:gd name="connsiteX0" fmla="*/ 0 w 1960880"/>
              <a:gd name="connsiteY0" fmla="*/ 787670 h 2626630"/>
              <a:gd name="connsiteX1" fmla="*/ 71120 w 1960880"/>
              <a:gd name="connsiteY1" fmla="*/ 1712230 h 2626630"/>
              <a:gd name="connsiteX2" fmla="*/ 299720 w 1960880"/>
              <a:gd name="connsiteY2" fmla="*/ 2250710 h 2626630"/>
              <a:gd name="connsiteX3" fmla="*/ 619760 w 1960880"/>
              <a:gd name="connsiteY3" fmla="*/ 2540270 h 2626630"/>
              <a:gd name="connsiteX4" fmla="*/ 1016000 w 1960880"/>
              <a:gd name="connsiteY4" fmla="*/ 2626630 h 2626630"/>
              <a:gd name="connsiteX5" fmla="*/ 1960880 w 1960880"/>
              <a:gd name="connsiteY5" fmla="*/ 843550 h 2626630"/>
              <a:gd name="connsiteX6" fmla="*/ 1376680 w 1960880"/>
              <a:gd name="connsiteY6" fmla="*/ 40910 h 2626630"/>
              <a:gd name="connsiteX7" fmla="*/ 0 w 1960880"/>
              <a:gd name="connsiteY7" fmla="*/ 787670 h 2626630"/>
              <a:gd name="connsiteX0" fmla="*/ 0 w 1960880"/>
              <a:gd name="connsiteY0" fmla="*/ 787670 h 2626630"/>
              <a:gd name="connsiteX1" fmla="*/ 71120 w 1960880"/>
              <a:gd name="connsiteY1" fmla="*/ 1712230 h 2626630"/>
              <a:gd name="connsiteX2" fmla="*/ 299720 w 1960880"/>
              <a:gd name="connsiteY2" fmla="*/ 2250710 h 2626630"/>
              <a:gd name="connsiteX3" fmla="*/ 619760 w 1960880"/>
              <a:gd name="connsiteY3" fmla="*/ 2540270 h 2626630"/>
              <a:gd name="connsiteX4" fmla="*/ 1016000 w 1960880"/>
              <a:gd name="connsiteY4" fmla="*/ 2626630 h 2626630"/>
              <a:gd name="connsiteX5" fmla="*/ 1960880 w 1960880"/>
              <a:gd name="connsiteY5" fmla="*/ 843550 h 2626630"/>
              <a:gd name="connsiteX6" fmla="*/ 1376680 w 1960880"/>
              <a:gd name="connsiteY6" fmla="*/ 40910 h 2626630"/>
              <a:gd name="connsiteX7" fmla="*/ 0 w 1960880"/>
              <a:gd name="connsiteY7" fmla="*/ 787670 h 2626630"/>
              <a:gd name="connsiteX0" fmla="*/ 0 w 1960880"/>
              <a:gd name="connsiteY0" fmla="*/ 787670 h 2626630"/>
              <a:gd name="connsiteX1" fmla="*/ 71120 w 1960880"/>
              <a:gd name="connsiteY1" fmla="*/ 1712230 h 2626630"/>
              <a:gd name="connsiteX2" fmla="*/ 299720 w 1960880"/>
              <a:gd name="connsiteY2" fmla="*/ 2250710 h 2626630"/>
              <a:gd name="connsiteX3" fmla="*/ 619760 w 1960880"/>
              <a:gd name="connsiteY3" fmla="*/ 2540270 h 2626630"/>
              <a:gd name="connsiteX4" fmla="*/ 1016000 w 1960880"/>
              <a:gd name="connsiteY4" fmla="*/ 2626630 h 2626630"/>
              <a:gd name="connsiteX5" fmla="*/ 1960880 w 1960880"/>
              <a:gd name="connsiteY5" fmla="*/ 843550 h 2626630"/>
              <a:gd name="connsiteX6" fmla="*/ 1376680 w 1960880"/>
              <a:gd name="connsiteY6" fmla="*/ 40910 h 2626630"/>
              <a:gd name="connsiteX7" fmla="*/ 0 w 1960880"/>
              <a:gd name="connsiteY7" fmla="*/ 787670 h 2626630"/>
              <a:gd name="connsiteX0" fmla="*/ 0 w 1960880"/>
              <a:gd name="connsiteY0" fmla="*/ 787670 h 2626630"/>
              <a:gd name="connsiteX1" fmla="*/ 71120 w 1960880"/>
              <a:gd name="connsiteY1" fmla="*/ 1712230 h 2626630"/>
              <a:gd name="connsiteX2" fmla="*/ 299720 w 1960880"/>
              <a:gd name="connsiteY2" fmla="*/ 2250710 h 2626630"/>
              <a:gd name="connsiteX3" fmla="*/ 619760 w 1960880"/>
              <a:gd name="connsiteY3" fmla="*/ 2540270 h 2626630"/>
              <a:gd name="connsiteX4" fmla="*/ 1016000 w 1960880"/>
              <a:gd name="connsiteY4" fmla="*/ 2626630 h 2626630"/>
              <a:gd name="connsiteX5" fmla="*/ 1960880 w 1960880"/>
              <a:gd name="connsiteY5" fmla="*/ 843550 h 2626630"/>
              <a:gd name="connsiteX6" fmla="*/ 1376680 w 1960880"/>
              <a:gd name="connsiteY6" fmla="*/ 40910 h 2626630"/>
              <a:gd name="connsiteX7" fmla="*/ 0 w 1960880"/>
              <a:gd name="connsiteY7" fmla="*/ 787670 h 2626630"/>
              <a:gd name="connsiteX0" fmla="*/ 0 w 1960880"/>
              <a:gd name="connsiteY0" fmla="*/ 787670 h 2626630"/>
              <a:gd name="connsiteX1" fmla="*/ 71120 w 1960880"/>
              <a:gd name="connsiteY1" fmla="*/ 1712230 h 2626630"/>
              <a:gd name="connsiteX2" fmla="*/ 299720 w 1960880"/>
              <a:gd name="connsiteY2" fmla="*/ 2250710 h 2626630"/>
              <a:gd name="connsiteX3" fmla="*/ 1016000 w 1960880"/>
              <a:gd name="connsiteY3" fmla="*/ 2626630 h 2626630"/>
              <a:gd name="connsiteX4" fmla="*/ 1960880 w 1960880"/>
              <a:gd name="connsiteY4" fmla="*/ 843550 h 2626630"/>
              <a:gd name="connsiteX5" fmla="*/ 1376680 w 1960880"/>
              <a:gd name="connsiteY5" fmla="*/ 40910 h 2626630"/>
              <a:gd name="connsiteX6" fmla="*/ 0 w 1960880"/>
              <a:gd name="connsiteY6" fmla="*/ 787670 h 2626630"/>
              <a:gd name="connsiteX0" fmla="*/ 0 w 1960880"/>
              <a:gd name="connsiteY0" fmla="*/ 787670 h 2626630"/>
              <a:gd name="connsiteX1" fmla="*/ 71120 w 1960880"/>
              <a:gd name="connsiteY1" fmla="*/ 1712230 h 2626630"/>
              <a:gd name="connsiteX2" fmla="*/ 1016000 w 1960880"/>
              <a:gd name="connsiteY2" fmla="*/ 2626630 h 2626630"/>
              <a:gd name="connsiteX3" fmla="*/ 1960880 w 1960880"/>
              <a:gd name="connsiteY3" fmla="*/ 843550 h 2626630"/>
              <a:gd name="connsiteX4" fmla="*/ 1376680 w 1960880"/>
              <a:gd name="connsiteY4" fmla="*/ 40910 h 2626630"/>
              <a:gd name="connsiteX5" fmla="*/ 0 w 1960880"/>
              <a:gd name="connsiteY5" fmla="*/ 787670 h 2626630"/>
              <a:gd name="connsiteX0" fmla="*/ 0 w 1960880"/>
              <a:gd name="connsiteY0" fmla="*/ 787670 h 2626630"/>
              <a:gd name="connsiteX1" fmla="*/ 71120 w 1960880"/>
              <a:gd name="connsiteY1" fmla="*/ 1712230 h 2626630"/>
              <a:gd name="connsiteX2" fmla="*/ 1016000 w 1960880"/>
              <a:gd name="connsiteY2" fmla="*/ 2626630 h 2626630"/>
              <a:gd name="connsiteX3" fmla="*/ 1960880 w 1960880"/>
              <a:gd name="connsiteY3" fmla="*/ 843550 h 2626630"/>
              <a:gd name="connsiteX4" fmla="*/ 1376680 w 1960880"/>
              <a:gd name="connsiteY4" fmla="*/ 40910 h 2626630"/>
              <a:gd name="connsiteX5" fmla="*/ 0 w 1960880"/>
              <a:gd name="connsiteY5" fmla="*/ 787670 h 2626630"/>
              <a:gd name="connsiteX0" fmla="*/ 0 w 1960880"/>
              <a:gd name="connsiteY0" fmla="*/ 787670 h 2626630"/>
              <a:gd name="connsiteX1" fmla="*/ 71120 w 1960880"/>
              <a:gd name="connsiteY1" fmla="*/ 1712230 h 2626630"/>
              <a:gd name="connsiteX2" fmla="*/ 1016000 w 1960880"/>
              <a:gd name="connsiteY2" fmla="*/ 2626630 h 2626630"/>
              <a:gd name="connsiteX3" fmla="*/ 1960880 w 1960880"/>
              <a:gd name="connsiteY3" fmla="*/ 843550 h 2626630"/>
              <a:gd name="connsiteX4" fmla="*/ 1376680 w 1960880"/>
              <a:gd name="connsiteY4" fmla="*/ 40910 h 2626630"/>
              <a:gd name="connsiteX5" fmla="*/ 0 w 1960880"/>
              <a:gd name="connsiteY5" fmla="*/ 787670 h 2626630"/>
              <a:gd name="connsiteX0" fmla="*/ 0 w 1960880"/>
              <a:gd name="connsiteY0" fmla="*/ 787670 h 2626630"/>
              <a:gd name="connsiteX1" fmla="*/ 71120 w 1960880"/>
              <a:gd name="connsiteY1" fmla="*/ 1712230 h 2626630"/>
              <a:gd name="connsiteX2" fmla="*/ 1016000 w 1960880"/>
              <a:gd name="connsiteY2" fmla="*/ 2626630 h 2626630"/>
              <a:gd name="connsiteX3" fmla="*/ 1960880 w 1960880"/>
              <a:gd name="connsiteY3" fmla="*/ 843550 h 2626630"/>
              <a:gd name="connsiteX4" fmla="*/ 1376680 w 1960880"/>
              <a:gd name="connsiteY4" fmla="*/ 40910 h 2626630"/>
              <a:gd name="connsiteX5" fmla="*/ 0 w 1960880"/>
              <a:gd name="connsiteY5" fmla="*/ 787670 h 2626630"/>
              <a:gd name="connsiteX0" fmla="*/ 0 w 1960880"/>
              <a:gd name="connsiteY0" fmla="*/ 787670 h 2626630"/>
              <a:gd name="connsiteX1" fmla="*/ 71120 w 1960880"/>
              <a:gd name="connsiteY1" fmla="*/ 1712230 h 2626630"/>
              <a:gd name="connsiteX2" fmla="*/ 1016000 w 1960880"/>
              <a:gd name="connsiteY2" fmla="*/ 2626630 h 2626630"/>
              <a:gd name="connsiteX3" fmla="*/ 1960880 w 1960880"/>
              <a:gd name="connsiteY3" fmla="*/ 843550 h 2626630"/>
              <a:gd name="connsiteX4" fmla="*/ 1376680 w 1960880"/>
              <a:gd name="connsiteY4" fmla="*/ 40910 h 2626630"/>
              <a:gd name="connsiteX5" fmla="*/ 0 w 1960880"/>
              <a:gd name="connsiteY5" fmla="*/ 787670 h 2626630"/>
              <a:gd name="connsiteX0" fmla="*/ 0 w 1960880"/>
              <a:gd name="connsiteY0" fmla="*/ 787670 h 2626630"/>
              <a:gd name="connsiteX1" fmla="*/ 71120 w 1960880"/>
              <a:gd name="connsiteY1" fmla="*/ 1712230 h 2626630"/>
              <a:gd name="connsiteX2" fmla="*/ 1016000 w 1960880"/>
              <a:gd name="connsiteY2" fmla="*/ 2626630 h 2626630"/>
              <a:gd name="connsiteX3" fmla="*/ 1960880 w 1960880"/>
              <a:gd name="connsiteY3" fmla="*/ 843550 h 2626630"/>
              <a:gd name="connsiteX4" fmla="*/ 1376680 w 1960880"/>
              <a:gd name="connsiteY4" fmla="*/ 40910 h 2626630"/>
              <a:gd name="connsiteX5" fmla="*/ 0 w 1960880"/>
              <a:gd name="connsiteY5" fmla="*/ 787670 h 2626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60880" h="2626630">
                <a:moveTo>
                  <a:pt x="0" y="787670"/>
                </a:moveTo>
                <a:cubicBezTo>
                  <a:pt x="12277" y="1095857"/>
                  <a:pt x="3598" y="1404043"/>
                  <a:pt x="71120" y="1712230"/>
                </a:cubicBezTo>
                <a:cubicBezTo>
                  <a:pt x="241300" y="2127520"/>
                  <a:pt x="331470" y="2592340"/>
                  <a:pt x="1016000" y="2626630"/>
                </a:cubicBezTo>
                <a:cubicBezTo>
                  <a:pt x="1929130" y="2462800"/>
                  <a:pt x="1908810" y="1380760"/>
                  <a:pt x="1960880" y="843550"/>
                </a:cubicBezTo>
                <a:cubicBezTo>
                  <a:pt x="1960457" y="370263"/>
                  <a:pt x="1655233" y="117957"/>
                  <a:pt x="1376680" y="40910"/>
                </a:cubicBezTo>
                <a:cubicBezTo>
                  <a:pt x="1020657" y="-3540"/>
                  <a:pt x="207433" y="-177530"/>
                  <a:pt x="0" y="787670"/>
                </a:cubicBezTo>
                <a:close/>
              </a:path>
            </a:pathLst>
          </a:custGeom>
          <a:solidFill>
            <a:srgbClr val="FC79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ront Hair">
            <a:extLst>
              <a:ext uri="{FF2B5EF4-FFF2-40B4-BE49-F238E27FC236}">
                <a16:creationId xmlns:a16="http://schemas.microsoft.com/office/drawing/2014/main" id="{B6E776EB-5F43-AAED-642D-DE584850BF9A}"/>
              </a:ext>
            </a:extLst>
          </p:cNvPr>
          <p:cNvSpPr/>
          <p:nvPr/>
        </p:nvSpPr>
        <p:spPr>
          <a:xfrm>
            <a:off x="4585562" y="728354"/>
            <a:ext cx="2774038" cy="1168517"/>
          </a:xfrm>
          <a:custGeom>
            <a:avLst/>
            <a:gdLst>
              <a:gd name="connsiteX0" fmla="*/ 0 w 2255520"/>
              <a:gd name="connsiteY0" fmla="*/ 971550 h 971550"/>
              <a:gd name="connsiteX1" fmla="*/ 483870 w 2255520"/>
              <a:gd name="connsiteY1" fmla="*/ 971550 h 971550"/>
              <a:gd name="connsiteX2" fmla="*/ 529590 w 2255520"/>
              <a:gd name="connsiteY2" fmla="*/ 438150 h 971550"/>
              <a:gd name="connsiteX3" fmla="*/ 575310 w 2255520"/>
              <a:gd name="connsiteY3" fmla="*/ 967740 h 971550"/>
              <a:gd name="connsiteX4" fmla="*/ 701040 w 2255520"/>
              <a:gd name="connsiteY4" fmla="*/ 956310 h 971550"/>
              <a:gd name="connsiteX5" fmla="*/ 784860 w 2255520"/>
              <a:gd name="connsiteY5" fmla="*/ 598170 h 971550"/>
              <a:gd name="connsiteX6" fmla="*/ 876300 w 2255520"/>
              <a:gd name="connsiteY6" fmla="*/ 956310 h 971550"/>
              <a:gd name="connsiteX7" fmla="*/ 1729740 w 2255520"/>
              <a:gd name="connsiteY7" fmla="*/ 960120 h 971550"/>
              <a:gd name="connsiteX8" fmla="*/ 1756410 w 2255520"/>
              <a:gd name="connsiteY8" fmla="*/ 701040 h 971550"/>
              <a:gd name="connsiteX9" fmla="*/ 1859280 w 2255520"/>
              <a:gd name="connsiteY9" fmla="*/ 956310 h 971550"/>
              <a:gd name="connsiteX10" fmla="*/ 2255520 w 2255520"/>
              <a:gd name="connsiteY10" fmla="*/ 941070 h 971550"/>
              <a:gd name="connsiteX11" fmla="*/ 2228850 w 2255520"/>
              <a:gd name="connsiteY11" fmla="*/ 647700 h 971550"/>
              <a:gd name="connsiteX12" fmla="*/ 1985010 w 2255520"/>
              <a:gd name="connsiteY12" fmla="*/ 270510 h 971550"/>
              <a:gd name="connsiteX13" fmla="*/ 1242060 w 2255520"/>
              <a:gd name="connsiteY13" fmla="*/ 0 h 971550"/>
              <a:gd name="connsiteX14" fmla="*/ 461010 w 2255520"/>
              <a:gd name="connsiteY14" fmla="*/ 160020 h 971550"/>
              <a:gd name="connsiteX15" fmla="*/ 80010 w 2255520"/>
              <a:gd name="connsiteY15" fmla="*/ 621030 h 971550"/>
              <a:gd name="connsiteX16" fmla="*/ 0 w 2255520"/>
              <a:gd name="connsiteY16" fmla="*/ 971550 h 971550"/>
              <a:gd name="connsiteX0" fmla="*/ 0 w 2255520"/>
              <a:gd name="connsiteY0" fmla="*/ 971550 h 971550"/>
              <a:gd name="connsiteX1" fmla="*/ 483870 w 2255520"/>
              <a:gd name="connsiteY1" fmla="*/ 971550 h 971550"/>
              <a:gd name="connsiteX2" fmla="*/ 529590 w 2255520"/>
              <a:gd name="connsiteY2" fmla="*/ 438150 h 971550"/>
              <a:gd name="connsiteX3" fmla="*/ 575310 w 2255520"/>
              <a:gd name="connsiteY3" fmla="*/ 967740 h 971550"/>
              <a:gd name="connsiteX4" fmla="*/ 701040 w 2255520"/>
              <a:gd name="connsiteY4" fmla="*/ 956310 h 971550"/>
              <a:gd name="connsiteX5" fmla="*/ 784860 w 2255520"/>
              <a:gd name="connsiteY5" fmla="*/ 598170 h 971550"/>
              <a:gd name="connsiteX6" fmla="*/ 876300 w 2255520"/>
              <a:gd name="connsiteY6" fmla="*/ 956310 h 971550"/>
              <a:gd name="connsiteX7" fmla="*/ 1729740 w 2255520"/>
              <a:gd name="connsiteY7" fmla="*/ 960120 h 971550"/>
              <a:gd name="connsiteX8" fmla="*/ 1756410 w 2255520"/>
              <a:gd name="connsiteY8" fmla="*/ 701040 h 971550"/>
              <a:gd name="connsiteX9" fmla="*/ 1859280 w 2255520"/>
              <a:gd name="connsiteY9" fmla="*/ 956310 h 971550"/>
              <a:gd name="connsiteX10" fmla="*/ 2255520 w 2255520"/>
              <a:gd name="connsiteY10" fmla="*/ 941070 h 971550"/>
              <a:gd name="connsiteX11" fmla="*/ 2228850 w 2255520"/>
              <a:gd name="connsiteY11" fmla="*/ 647700 h 971550"/>
              <a:gd name="connsiteX12" fmla="*/ 1985010 w 2255520"/>
              <a:gd name="connsiteY12" fmla="*/ 270510 h 971550"/>
              <a:gd name="connsiteX13" fmla="*/ 1242060 w 2255520"/>
              <a:gd name="connsiteY13" fmla="*/ 0 h 971550"/>
              <a:gd name="connsiteX14" fmla="*/ 461010 w 2255520"/>
              <a:gd name="connsiteY14" fmla="*/ 160020 h 971550"/>
              <a:gd name="connsiteX15" fmla="*/ 0 w 2255520"/>
              <a:gd name="connsiteY15" fmla="*/ 971550 h 971550"/>
              <a:gd name="connsiteX0" fmla="*/ 0 w 2255520"/>
              <a:gd name="connsiteY0" fmla="*/ 971550 h 971550"/>
              <a:gd name="connsiteX1" fmla="*/ 483870 w 2255520"/>
              <a:gd name="connsiteY1" fmla="*/ 971550 h 971550"/>
              <a:gd name="connsiteX2" fmla="*/ 529590 w 2255520"/>
              <a:gd name="connsiteY2" fmla="*/ 438150 h 971550"/>
              <a:gd name="connsiteX3" fmla="*/ 575310 w 2255520"/>
              <a:gd name="connsiteY3" fmla="*/ 967740 h 971550"/>
              <a:gd name="connsiteX4" fmla="*/ 701040 w 2255520"/>
              <a:gd name="connsiteY4" fmla="*/ 956310 h 971550"/>
              <a:gd name="connsiteX5" fmla="*/ 784860 w 2255520"/>
              <a:gd name="connsiteY5" fmla="*/ 598170 h 971550"/>
              <a:gd name="connsiteX6" fmla="*/ 876300 w 2255520"/>
              <a:gd name="connsiteY6" fmla="*/ 956310 h 971550"/>
              <a:gd name="connsiteX7" fmla="*/ 1729740 w 2255520"/>
              <a:gd name="connsiteY7" fmla="*/ 960120 h 971550"/>
              <a:gd name="connsiteX8" fmla="*/ 1756410 w 2255520"/>
              <a:gd name="connsiteY8" fmla="*/ 701040 h 971550"/>
              <a:gd name="connsiteX9" fmla="*/ 1859280 w 2255520"/>
              <a:gd name="connsiteY9" fmla="*/ 956310 h 971550"/>
              <a:gd name="connsiteX10" fmla="*/ 2255520 w 2255520"/>
              <a:gd name="connsiteY10" fmla="*/ 941070 h 971550"/>
              <a:gd name="connsiteX11" fmla="*/ 2228850 w 2255520"/>
              <a:gd name="connsiteY11" fmla="*/ 647700 h 971550"/>
              <a:gd name="connsiteX12" fmla="*/ 1985010 w 2255520"/>
              <a:gd name="connsiteY12" fmla="*/ 270510 h 971550"/>
              <a:gd name="connsiteX13" fmla="*/ 1242060 w 2255520"/>
              <a:gd name="connsiteY13" fmla="*/ 0 h 971550"/>
              <a:gd name="connsiteX14" fmla="*/ 0 w 2255520"/>
              <a:gd name="connsiteY14" fmla="*/ 971550 h 971550"/>
              <a:gd name="connsiteX0" fmla="*/ 0 w 2255520"/>
              <a:gd name="connsiteY0" fmla="*/ 701040 h 701040"/>
              <a:gd name="connsiteX1" fmla="*/ 483870 w 2255520"/>
              <a:gd name="connsiteY1" fmla="*/ 701040 h 701040"/>
              <a:gd name="connsiteX2" fmla="*/ 529590 w 2255520"/>
              <a:gd name="connsiteY2" fmla="*/ 167640 h 701040"/>
              <a:gd name="connsiteX3" fmla="*/ 575310 w 2255520"/>
              <a:gd name="connsiteY3" fmla="*/ 697230 h 701040"/>
              <a:gd name="connsiteX4" fmla="*/ 701040 w 2255520"/>
              <a:gd name="connsiteY4" fmla="*/ 685800 h 701040"/>
              <a:gd name="connsiteX5" fmla="*/ 784860 w 2255520"/>
              <a:gd name="connsiteY5" fmla="*/ 327660 h 701040"/>
              <a:gd name="connsiteX6" fmla="*/ 876300 w 2255520"/>
              <a:gd name="connsiteY6" fmla="*/ 685800 h 701040"/>
              <a:gd name="connsiteX7" fmla="*/ 1729740 w 2255520"/>
              <a:gd name="connsiteY7" fmla="*/ 689610 h 701040"/>
              <a:gd name="connsiteX8" fmla="*/ 1756410 w 2255520"/>
              <a:gd name="connsiteY8" fmla="*/ 430530 h 701040"/>
              <a:gd name="connsiteX9" fmla="*/ 1859280 w 2255520"/>
              <a:gd name="connsiteY9" fmla="*/ 685800 h 701040"/>
              <a:gd name="connsiteX10" fmla="*/ 2255520 w 2255520"/>
              <a:gd name="connsiteY10" fmla="*/ 670560 h 701040"/>
              <a:gd name="connsiteX11" fmla="*/ 2228850 w 2255520"/>
              <a:gd name="connsiteY11" fmla="*/ 377190 h 701040"/>
              <a:gd name="connsiteX12" fmla="*/ 1985010 w 2255520"/>
              <a:gd name="connsiteY12" fmla="*/ 0 h 701040"/>
              <a:gd name="connsiteX13" fmla="*/ 0 w 2255520"/>
              <a:gd name="connsiteY13" fmla="*/ 701040 h 701040"/>
              <a:gd name="connsiteX0" fmla="*/ 0 w 2255520"/>
              <a:gd name="connsiteY0" fmla="*/ 533400 h 533400"/>
              <a:gd name="connsiteX1" fmla="*/ 483870 w 2255520"/>
              <a:gd name="connsiteY1" fmla="*/ 533400 h 533400"/>
              <a:gd name="connsiteX2" fmla="*/ 529590 w 2255520"/>
              <a:gd name="connsiteY2" fmla="*/ 0 h 533400"/>
              <a:gd name="connsiteX3" fmla="*/ 575310 w 2255520"/>
              <a:gd name="connsiteY3" fmla="*/ 529590 h 533400"/>
              <a:gd name="connsiteX4" fmla="*/ 701040 w 2255520"/>
              <a:gd name="connsiteY4" fmla="*/ 518160 h 533400"/>
              <a:gd name="connsiteX5" fmla="*/ 784860 w 2255520"/>
              <a:gd name="connsiteY5" fmla="*/ 160020 h 533400"/>
              <a:gd name="connsiteX6" fmla="*/ 876300 w 2255520"/>
              <a:gd name="connsiteY6" fmla="*/ 518160 h 533400"/>
              <a:gd name="connsiteX7" fmla="*/ 1729740 w 2255520"/>
              <a:gd name="connsiteY7" fmla="*/ 521970 h 533400"/>
              <a:gd name="connsiteX8" fmla="*/ 1756410 w 2255520"/>
              <a:gd name="connsiteY8" fmla="*/ 262890 h 533400"/>
              <a:gd name="connsiteX9" fmla="*/ 1859280 w 2255520"/>
              <a:gd name="connsiteY9" fmla="*/ 518160 h 533400"/>
              <a:gd name="connsiteX10" fmla="*/ 2255520 w 2255520"/>
              <a:gd name="connsiteY10" fmla="*/ 502920 h 533400"/>
              <a:gd name="connsiteX11" fmla="*/ 2228850 w 2255520"/>
              <a:gd name="connsiteY11" fmla="*/ 209550 h 533400"/>
              <a:gd name="connsiteX12" fmla="*/ 0 w 2255520"/>
              <a:gd name="connsiteY12" fmla="*/ 533400 h 533400"/>
              <a:gd name="connsiteX0" fmla="*/ 0 w 2255520"/>
              <a:gd name="connsiteY0" fmla="*/ 676538 h 676538"/>
              <a:gd name="connsiteX1" fmla="*/ 483870 w 2255520"/>
              <a:gd name="connsiteY1" fmla="*/ 676538 h 676538"/>
              <a:gd name="connsiteX2" fmla="*/ 529590 w 2255520"/>
              <a:gd name="connsiteY2" fmla="*/ 143138 h 676538"/>
              <a:gd name="connsiteX3" fmla="*/ 575310 w 2255520"/>
              <a:gd name="connsiteY3" fmla="*/ 672728 h 676538"/>
              <a:gd name="connsiteX4" fmla="*/ 701040 w 2255520"/>
              <a:gd name="connsiteY4" fmla="*/ 661298 h 676538"/>
              <a:gd name="connsiteX5" fmla="*/ 784860 w 2255520"/>
              <a:gd name="connsiteY5" fmla="*/ 303158 h 676538"/>
              <a:gd name="connsiteX6" fmla="*/ 876300 w 2255520"/>
              <a:gd name="connsiteY6" fmla="*/ 661298 h 676538"/>
              <a:gd name="connsiteX7" fmla="*/ 1729740 w 2255520"/>
              <a:gd name="connsiteY7" fmla="*/ 665108 h 676538"/>
              <a:gd name="connsiteX8" fmla="*/ 1756410 w 2255520"/>
              <a:gd name="connsiteY8" fmla="*/ 406028 h 676538"/>
              <a:gd name="connsiteX9" fmla="*/ 1859280 w 2255520"/>
              <a:gd name="connsiteY9" fmla="*/ 661298 h 676538"/>
              <a:gd name="connsiteX10" fmla="*/ 2255520 w 2255520"/>
              <a:gd name="connsiteY10" fmla="*/ 646058 h 676538"/>
              <a:gd name="connsiteX11" fmla="*/ 2228850 w 2255520"/>
              <a:gd name="connsiteY11" fmla="*/ 352688 h 676538"/>
              <a:gd name="connsiteX12" fmla="*/ 0 w 2255520"/>
              <a:gd name="connsiteY12" fmla="*/ 676538 h 676538"/>
              <a:gd name="connsiteX0" fmla="*/ 0 w 2255520"/>
              <a:gd name="connsiteY0" fmla="*/ 970766 h 970766"/>
              <a:gd name="connsiteX1" fmla="*/ 483870 w 2255520"/>
              <a:gd name="connsiteY1" fmla="*/ 970766 h 970766"/>
              <a:gd name="connsiteX2" fmla="*/ 529590 w 2255520"/>
              <a:gd name="connsiteY2" fmla="*/ 437366 h 970766"/>
              <a:gd name="connsiteX3" fmla="*/ 575310 w 2255520"/>
              <a:gd name="connsiteY3" fmla="*/ 966956 h 970766"/>
              <a:gd name="connsiteX4" fmla="*/ 701040 w 2255520"/>
              <a:gd name="connsiteY4" fmla="*/ 955526 h 970766"/>
              <a:gd name="connsiteX5" fmla="*/ 784860 w 2255520"/>
              <a:gd name="connsiteY5" fmla="*/ 597386 h 970766"/>
              <a:gd name="connsiteX6" fmla="*/ 876300 w 2255520"/>
              <a:gd name="connsiteY6" fmla="*/ 955526 h 970766"/>
              <a:gd name="connsiteX7" fmla="*/ 1729740 w 2255520"/>
              <a:gd name="connsiteY7" fmla="*/ 959336 h 970766"/>
              <a:gd name="connsiteX8" fmla="*/ 1756410 w 2255520"/>
              <a:gd name="connsiteY8" fmla="*/ 700256 h 970766"/>
              <a:gd name="connsiteX9" fmla="*/ 1859280 w 2255520"/>
              <a:gd name="connsiteY9" fmla="*/ 955526 h 970766"/>
              <a:gd name="connsiteX10" fmla="*/ 2255520 w 2255520"/>
              <a:gd name="connsiteY10" fmla="*/ 940286 h 970766"/>
              <a:gd name="connsiteX11" fmla="*/ 2228850 w 2255520"/>
              <a:gd name="connsiteY11" fmla="*/ 646916 h 970766"/>
              <a:gd name="connsiteX12" fmla="*/ 0 w 2255520"/>
              <a:gd name="connsiteY12" fmla="*/ 970766 h 970766"/>
              <a:gd name="connsiteX0" fmla="*/ 0 w 2255520"/>
              <a:gd name="connsiteY0" fmla="*/ 969829 h 969829"/>
              <a:gd name="connsiteX1" fmla="*/ 483870 w 2255520"/>
              <a:gd name="connsiteY1" fmla="*/ 969829 h 969829"/>
              <a:gd name="connsiteX2" fmla="*/ 529590 w 2255520"/>
              <a:gd name="connsiteY2" fmla="*/ 436429 h 969829"/>
              <a:gd name="connsiteX3" fmla="*/ 575310 w 2255520"/>
              <a:gd name="connsiteY3" fmla="*/ 966019 h 969829"/>
              <a:gd name="connsiteX4" fmla="*/ 701040 w 2255520"/>
              <a:gd name="connsiteY4" fmla="*/ 954589 h 969829"/>
              <a:gd name="connsiteX5" fmla="*/ 784860 w 2255520"/>
              <a:gd name="connsiteY5" fmla="*/ 596449 h 969829"/>
              <a:gd name="connsiteX6" fmla="*/ 876300 w 2255520"/>
              <a:gd name="connsiteY6" fmla="*/ 954589 h 969829"/>
              <a:gd name="connsiteX7" fmla="*/ 1729740 w 2255520"/>
              <a:gd name="connsiteY7" fmla="*/ 958399 h 969829"/>
              <a:gd name="connsiteX8" fmla="*/ 1756410 w 2255520"/>
              <a:gd name="connsiteY8" fmla="*/ 699319 h 969829"/>
              <a:gd name="connsiteX9" fmla="*/ 1859280 w 2255520"/>
              <a:gd name="connsiteY9" fmla="*/ 954589 h 969829"/>
              <a:gd name="connsiteX10" fmla="*/ 2255520 w 2255520"/>
              <a:gd name="connsiteY10" fmla="*/ 939349 h 969829"/>
              <a:gd name="connsiteX11" fmla="*/ 2228850 w 2255520"/>
              <a:gd name="connsiteY11" fmla="*/ 645979 h 969829"/>
              <a:gd name="connsiteX12" fmla="*/ 0 w 2255520"/>
              <a:gd name="connsiteY12" fmla="*/ 969829 h 969829"/>
              <a:gd name="connsiteX0" fmla="*/ 0 w 2258351"/>
              <a:gd name="connsiteY0" fmla="*/ 969829 h 969829"/>
              <a:gd name="connsiteX1" fmla="*/ 483870 w 2258351"/>
              <a:gd name="connsiteY1" fmla="*/ 969829 h 969829"/>
              <a:gd name="connsiteX2" fmla="*/ 529590 w 2258351"/>
              <a:gd name="connsiteY2" fmla="*/ 436429 h 969829"/>
              <a:gd name="connsiteX3" fmla="*/ 575310 w 2258351"/>
              <a:gd name="connsiteY3" fmla="*/ 966019 h 969829"/>
              <a:gd name="connsiteX4" fmla="*/ 701040 w 2258351"/>
              <a:gd name="connsiteY4" fmla="*/ 954589 h 969829"/>
              <a:gd name="connsiteX5" fmla="*/ 784860 w 2258351"/>
              <a:gd name="connsiteY5" fmla="*/ 596449 h 969829"/>
              <a:gd name="connsiteX6" fmla="*/ 876300 w 2258351"/>
              <a:gd name="connsiteY6" fmla="*/ 954589 h 969829"/>
              <a:gd name="connsiteX7" fmla="*/ 1729740 w 2258351"/>
              <a:gd name="connsiteY7" fmla="*/ 958399 h 969829"/>
              <a:gd name="connsiteX8" fmla="*/ 1756410 w 2258351"/>
              <a:gd name="connsiteY8" fmla="*/ 699319 h 969829"/>
              <a:gd name="connsiteX9" fmla="*/ 1859280 w 2258351"/>
              <a:gd name="connsiteY9" fmla="*/ 954589 h 969829"/>
              <a:gd name="connsiteX10" fmla="*/ 2255520 w 2258351"/>
              <a:gd name="connsiteY10" fmla="*/ 939349 h 969829"/>
              <a:gd name="connsiteX11" fmla="*/ 2228850 w 2258351"/>
              <a:gd name="connsiteY11" fmla="*/ 645979 h 969829"/>
              <a:gd name="connsiteX12" fmla="*/ 0 w 2258351"/>
              <a:gd name="connsiteY12" fmla="*/ 969829 h 969829"/>
              <a:gd name="connsiteX0" fmla="*/ 0 w 2258351"/>
              <a:gd name="connsiteY0" fmla="*/ 969829 h 969829"/>
              <a:gd name="connsiteX1" fmla="*/ 483870 w 2258351"/>
              <a:gd name="connsiteY1" fmla="*/ 969829 h 969829"/>
              <a:gd name="connsiteX2" fmla="*/ 529590 w 2258351"/>
              <a:gd name="connsiteY2" fmla="*/ 436429 h 969829"/>
              <a:gd name="connsiteX3" fmla="*/ 575310 w 2258351"/>
              <a:gd name="connsiteY3" fmla="*/ 966019 h 969829"/>
              <a:gd name="connsiteX4" fmla="*/ 701040 w 2258351"/>
              <a:gd name="connsiteY4" fmla="*/ 954589 h 969829"/>
              <a:gd name="connsiteX5" fmla="*/ 784860 w 2258351"/>
              <a:gd name="connsiteY5" fmla="*/ 596449 h 969829"/>
              <a:gd name="connsiteX6" fmla="*/ 876300 w 2258351"/>
              <a:gd name="connsiteY6" fmla="*/ 954589 h 969829"/>
              <a:gd name="connsiteX7" fmla="*/ 1729740 w 2258351"/>
              <a:gd name="connsiteY7" fmla="*/ 958399 h 969829"/>
              <a:gd name="connsiteX8" fmla="*/ 1756410 w 2258351"/>
              <a:gd name="connsiteY8" fmla="*/ 699319 h 969829"/>
              <a:gd name="connsiteX9" fmla="*/ 1834515 w 2258351"/>
              <a:gd name="connsiteY9" fmla="*/ 954589 h 969829"/>
              <a:gd name="connsiteX10" fmla="*/ 2255520 w 2258351"/>
              <a:gd name="connsiteY10" fmla="*/ 939349 h 969829"/>
              <a:gd name="connsiteX11" fmla="*/ 2228850 w 2258351"/>
              <a:gd name="connsiteY11" fmla="*/ 645979 h 969829"/>
              <a:gd name="connsiteX12" fmla="*/ 0 w 2258351"/>
              <a:gd name="connsiteY12" fmla="*/ 969829 h 969829"/>
              <a:gd name="connsiteX0" fmla="*/ 0 w 2258351"/>
              <a:gd name="connsiteY0" fmla="*/ 969829 h 969829"/>
              <a:gd name="connsiteX1" fmla="*/ 483870 w 2258351"/>
              <a:gd name="connsiteY1" fmla="*/ 969829 h 969829"/>
              <a:gd name="connsiteX2" fmla="*/ 529590 w 2258351"/>
              <a:gd name="connsiteY2" fmla="*/ 436429 h 969829"/>
              <a:gd name="connsiteX3" fmla="*/ 575310 w 2258351"/>
              <a:gd name="connsiteY3" fmla="*/ 966019 h 969829"/>
              <a:gd name="connsiteX4" fmla="*/ 716280 w 2258351"/>
              <a:gd name="connsiteY4" fmla="*/ 962209 h 969829"/>
              <a:gd name="connsiteX5" fmla="*/ 784860 w 2258351"/>
              <a:gd name="connsiteY5" fmla="*/ 596449 h 969829"/>
              <a:gd name="connsiteX6" fmla="*/ 876300 w 2258351"/>
              <a:gd name="connsiteY6" fmla="*/ 954589 h 969829"/>
              <a:gd name="connsiteX7" fmla="*/ 1729740 w 2258351"/>
              <a:gd name="connsiteY7" fmla="*/ 958399 h 969829"/>
              <a:gd name="connsiteX8" fmla="*/ 1756410 w 2258351"/>
              <a:gd name="connsiteY8" fmla="*/ 699319 h 969829"/>
              <a:gd name="connsiteX9" fmla="*/ 1834515 w 2258351"/>
              <a:gd name="connsiteY9" fmla="*/ 954589 h 969829"/>
              <a:gd name="connsiteX10" fmla="*/ 2255520 w 2258351"/>
              <a:gd name="connsiteY10" fmla="*/ 939349 h 969829"/>
              <a:gd name="connsiteX11" fmla="*/ 2228850 w 2258351"/>
              <a:gd name="connsiteY11" fmla="*/ 645979 h 969829"/>
              <a:gd name="connsiteX12" fmla="*/ 0 w 2258351"/>
              <a:gd name="connsiteY12" fmla="*/ 969829 h 969829"/>
              <a:gd name="connsiteX0" fmla="*/ 0 w 2258351"/>
              <a:gd name="connsiteY0" fmla="*/ 969829 h 969829"/>
              <a:gd name="connsiteX1" fmla="*/ 483870 w 2258351"/>
              <a:gd name="connsiteY1" fmla="*/ 969829 h 969829"/>
              <a:gd name="connsiteX2" fmla="*/ 529590 w 2258351"/>
              <a:gd name="connsiteY2" fmla="*/ 436429 h 969829"/>
              <a:gd name="connsiteX3" fmla="*/ 575310 w 2258351"/>
              <a:gd name="connsiteY3" fmla="*/ 966019 h 969829"/>
              <a:gd name="connsiteX4" fmla="*/ 716280 w 2258351"/>
              <a:gd name="connsiteY4" fmla="*/ 962209 h 969829"/>
              <a:gd name="connsiteX5" fmla="*/ 784860 w 2258351"/>
              <a:gd name="connsiteY5" fmla="*/ 596449 h 969829"/>
              <a:gd name="connsiteX6" fmla="*/ 861060 w 2258351"/>
              <a:gd name="connsiteY6" fmla="*/ 954589 h 969829"/>
              <a:gd name="connsiteX7" fmla="*/ 1729740 w 2258351"/>
              <a:gd name="connsiteY7" fmla="*/ 958399 h 969829"/>
              <a:gd name="connsiteX8" fmla="*/ 1756410 w 2258351"/>
              <a:gd name="connsiteY8" fmla="*/ 699319 h 969829"/>
              <a:gd name="connsiteX9" fmla="*/ 1834515 w 2258351"/>
              <a:gd name="connsiteY9" fmla="*/ 954589 h 969829"/>
              <a:gd name="connsiteX10" fmla="*/ 2255520 w 2258351"/>
              <a:gd name="connsiteY10" fmla="*/ 939349 h 969829"/>
              <a:gd name="connsiteX11" fmla="*/ 2228850 w 2258351"/>
              <a:gd name="connsiteY11" fmla="*/ 645979 h 969829"/>
              <a:gd name="connsiteX12" fmla="*/ 0 w 2258351"/>
              <a:gd name="connsiteY12" fmla="*/ 969829 h 969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58351" h="969829">
                <a:moveTo>
                  <a:pt x="0" y="969829"/>
                </a:moveTo>
                <a:lnTo>
                  <a:pt x="483870" y="969829"/>
                </a:lnTo>
                <a:lnTo>
                  <a:pt x="529590" y="436429"/>
                </a:lnTo>
                <a:lnTo>
                  <a:pt x="575310" y="966019"/>
                </a:lnTo>
                <a:lnTo>
                  <a:pt x="716280" y="962209"/>
                </a:lnTo>
                <a:lnTo>
                  <a:pt x="784860" y="596449"/>
                </a:lnTo>
                <a:lnTo>
                  <a:pt x="861060" y="954589"/>
                </a:lnTo>
                <a:lnTo>
                  <a:pt x="1729740" y="958399"/>
                </a:lnTo>
                <a:lnTo>
                  <a:pt x="1756410" y="699319"/>
                </a:lnTo>
                <a:lnTo>
                  <a:pt x="1834515" y="954589"/>
                </a:lnTo>
                <a:lnTo>
                  <a:pt x="2255520" y="939349"/>
                </a:lnTo>
                <a:cubicBezTo>
                  <a:pt x="2267585" y="839654"/>
                  <a:pt x="2237740" y="743769"/>
                  <a:pt x="2228850" y="645979"/>
                </a:cubicBezTo>
                <a:cubicBezTo>
                  <a:pt x="2034540" y="-139516"/>
                  <a:pt x="142875" y="-398596"/>
                  <a:pt x="0" y="969829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Left Eye Brow">
            <a:extLst>
              <a:ext uri="{FF2B5EF4-FFF2-40B4-BE49-F238E27FC236}">
                <a16:creationId xmlns:a16="http://schemas.microsoft.com/office/drawing/2014/main" id="{97FE8B2E-F6CB-A65F-AE34-2D1F367A492E}"/>
              </a:ext>
            </a:extLst>
          </p:cNvPr>
          <p:cNvSpPr/>
          <p:nvPr/>
        </p:nvSpPr>
        <p:spPr>
          <a:xfrm>
            <a:off x="5176380" y="1993416"/>
            <a:ext cx="634140" cy="144730"/>
          </a:xfrm>
          <a:custGeom>
            <a:avLst/>
            <a:gdLst>
              <a:gd name="connsiteX0" fmla="*/ 0 w 518160"/>
              <a:gd name="connsiteY0" fmla="*/ 124460 h 124460"/>
              <a:gd name="connsiteX1" fmla="*/ 518160 w 518160"/>
              <a:gd name="connsiteY1" fmla="*/ 63500 h 124460"/>
              <a:gd name="connsiteX2" fmla="*/ 215900 w 518160"/>
              <a:gd name="connsiteY2" fmla="*/ 0 h 124460"/>
              <a:gd name="connsiteX3" fmla="*/ 0 w 518160"/>
              <a:gd name="connsiteY3" fmla="*/ 124460 h 124460"/>
              <a:gd name="connsiteX0" fmla="*/ 0 w 518160"/>
              <a:gd name="connsiteY0" fmla="*/ 124460 h 124460"/>
              <a:gd name="connsiteX1" fmla="*/ 518160 w 518160"/>
              <a:gd name="connsiteY1" fmla="*/ 63500 h 124460"/>
              <a:gd name="connsiteX2" fmla="*/ 215900 w 518160"/>
              <a:gd name="connsiteY2" fmla="*/ 0 h 124460"/>
              <a:gd name="connsiteX3" fmla="*/ 0 w 518160"/>
              <a:gd name="connsiteY3" fmla="*/ 124460 h 124460"/>
              <a:gd name="connsiteX0" fmla="*/ 0 w 518160"/>
              <a:gd name="connsiteY0" fmla="*/ 60960 h 60960"/>
              <a:gd name="connsiteX1" fmla="*/ 518160 w 518160"/>
              <a:gd name="connsiteY1" fmla="*/ 0 h 60960"/>
              <a:gd name="connsiteX2" fmla="*/ 0 w 518160"/>
              <a:gd name="connsiteY2" fmla="*/ 60960 h 60960"/>
              <a:gd name="connsiteX0" fmla="*/ 0 w 518160"/>
              <a:gd name="connsiteY0" fmla="*/ 102894 h 102894"/>
              <a:gd name="connsiteX1" fmla="*/ 518160 w 518160"/>
              <a:gd name="connsiteY1" fmla="*/ 41934 h 102894"/>
              <a:gd name="connsiteX2" fmla="*/ 0 w 518160"/>
              <a:gd name="connsiteY2" fmla="*/ 102894 h 102894"/>
              <a:gd name="connsiteX0" fmla="*/ 0 w 518160"/>
              <a:gd name="connsiteY0" fmla="*/ 102894 h 105669"/>
              <a:gd name="connsiteX1" fmla="*/ 518160 w 518160"/>
              <a:gd name="connsiteY1" fmla="*/ 41934 h 105669"/>
              <a:gd name="connsiteX2" fmla="*/ 0 w 518160"/>
              <a:gd name="connsiteY2" fmla="*/ 102894 h 105669"/>
              <a:gd name="connsiteX0" fmla="*/ 0 w 518160"/>
              <a:gd name="connsiteY0" fmla="*/ 128475 h 131250"/>
              <a:gd name="connsiteX1" fmla="*/ 518160 w 518160"/>
              <a:gd name="connsiteY1" fmla="*/ 67515 h 131250"/>
              <a:gd name="connsiteX2" fmla="*/ 0 w 518160"/>
              <a:gd name="connsiteY2" fmla="*/ 128475 h 131250"/>
              <a:gd name="connsiteX0" fmla="*/ 0 w 516255"/>
              <a:gd name="connsiteY0" fmla="*/ 120121 h 123555"/>
              <a:gd name="connsiteX1" fmla="*/ 516255 w 516255"/>
              <a:gd name="connsiteY1" fmla="*/ 72496 h 123555"/>
              <a:gd name="connsiteX2" fmla="*/ 0 w 516255"/>
              <a:gd name="connsiteY2" fmla="*/ 120121 h 123555"/>
              <a:gd name="connsiteX0" fmla="*/ 0 w 516255"/>
              <a:gd name="connsiteY0" fmla="*/ 120121 h 120121"/>
              <a:gd name="connsiteX1" fmla="*/ 516255 w 516255"/>
              <a:gd name="connsiteY1" fmla="*/ 72496 h 120121"/>
              <a:gd name="connsiteX2" fmla="*/ 0 w 516255"/>
              <a:gd name="connsiteY2" fmla="*/ 120121 h 120121"/>
              <a:gd name="connsiteX0" fmla="*/ 0 w 516255"/>
              <a:gd name="connsiteY0" fmla="*/ 120121 h 120121"/>
              <a:gd name="connsiteX1" fmla="*/ 516255 w 516255"/>
              <a:gd name="connsiteY1" fmla="*/ 72496 h 120121"/>
              <a:gd name="connsiteX2" fmla="*/ 0 w 516255"/>
              <a:gd name="connsiteY2" fmla="*/ 120121 h 120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6255" h="120121">
                <a:moveTo>
                  <a:pt x="0" y="120121"/>
                </a:moveTo>
                <a:cubicBezTo>
                  <a:pt x="115570" y="-16404"/>
                  <a:pt x="349250" y="-42439"/>
                  <a:pt x="516255" y="72496"/>
                </a:cubicBezTo>
                <a:cubicBezTo>
                  <a:pt x="349250" y="58526"/>
                  <a:pt x="178435" y="61701"/>
                  <a:pt x="0" y="120121"/>
                </a:cubicBezTo>
                <a:close/>
              </a:path>
            </a:pathLst>
          </a:custGeom>
          <a:solidFill>
            <a:srgbClr val="000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ight Eye Brow">
            <a:extLst>
              <a:ext uri="{FF2B5EF4-FFF2-40B4-BE49-F238E27FC236}">
                <a16:creationId xmlns:a16="http://schemas.microsoft.com/office/drawing/2014/main" id="{50A6C8C0-9D8C-39AF-D69F-509AFD8C1C40}"/>
              </a:ext>
            </a:extLst>
          </p:cNvPr>
          <p:cNvSpPr/>
          <p:nvPr/>
        </p:nvSpPr>
        <p:spPr>
          <a:xfrm flipH="1">
            <a:off x="6196620" y="2007187"/>
            <a:ext cx="634140" cy="144730"/>
          </a:xfrm>
          <a:custGeom>
            <a:avLst/>
            <a:gdLst>
              <a:gd name="connsiteX0" fmla="*/ 0 w 518160"/>
              <a:gd name="connsiteY0" fmla="*/ 124460 h 124460"/>
              <a:gd name="connsiteX1" fmla="*/ 518160 w 518160"/>
              <a:gd name="connsiteY1" fmla="*/ 63500 h 124460"/>
              <a:gd name="connsiteX2" fmla="*/ 215900 w 518160"/>
              <a:gd name="connsiteY2" fmla="*/ 0 h 124460"/>
              <a:gd name="connsiteX3" fmla="*/ 0 w 518160"/>
              <a:gd name="connsiteY3" fmla="*/ 124460 h 124460"/>
              <a:gd name="connsiteX0" fmla="*/ 0 w 518160"/>
              <a:gd name="connsiteY0" fmla="*/ 124460 h 124460"/>
              <a:gd name="connsiteX1" fmla="*/ 518160 w 518160"/>
              <a:gd name="connsiteY1" fmla="*/ 63500 h 124460"/>
              <a:gd name="connsiteX2" fmla="*/ 215900 w 518160"/>
              <a:gd name="connsiteY2" fmla="*/ 0 h 124460"/>
              <a:gd name="connsiteX3" fmla="*/ 0 w 518160"/>
              <a:gd name="connsiteY3" fmla="*/ 124460 h 124460"/>
              <a:gd name="connsiteX0" fmla="*/ 0 w 518160"/>
              <a:gd name="connsiteY0" fmla="*/ 60960 h 60960"/>
              <a:gd name="connsiteX1" fmla="*/ 518160 w 518160"/>
              <a:gd name="connsiteY1" fmla="*/ 0 h 60960"/>
              <a:gd name="connsiteX2" fmla="*/ 0 w 518160"/>
              <a:gd name="connsiteY2" fmla="*/ 60960 h 60960"/>
              <a:gd name="connsiteX0" fmla="*/ 0 w 518160"/>
              <a:gd name="connsiteY0" fmla="*/ 102894 h 102894"/>
              <a:gd name="connsiteX1" fmla="*/ 518160 w 518160"/>
              <a:gd name="connsiteY1" fmla="*/ 41934 h 102894"/>
              <a:gd name="connsiteX2" fmla="*/ 0 w 518160"/>
              <a:gd name="connsiteY2" fmla="*/ 102894 h 102894"/>
              <a:gd name="connsiteX0" fmla="*/ 0 w 518160"/>
              <a:gd name="connsiteY0" fmla="*/ 102894 h 105669"/>
              <a:gd name="connsiteX1" fmla="*/ 518160 w 518160"/>
              <a:gd name="connsiteY1" fmla="*/ 41934 h 105669"/>
              <a:gd name="connsiteX2" fmla="*/ 0 w 518160"/>
              <a:gd name="connsiteY2" fmla="*/ 102894 h 105669"/>
              <a:gd name="connsiteX0" fmla="*/ 0 w 518160"/>
              <a:gd name="connsiteY0" fmla="*/ 128475 h 131250"/>
              <a:gd name="connsiteX1" fmla="*/ 518160 w 518160"/>
              <a:gd name="connsiteY1" fmla="*/ 67515 h 131250"/>
              <a:gd name="connsiteX2" fmla="*/ 0 w 518160"/>
              <a:gd name="connsiteY2" fmla="*/ 128475 h 131250"/>
              <a:gd name="connsiteX0" fmla="*/ 0 w 516255"/>
              <a:gd name="connsiteY0" fmla="*/ 120121 h 123555"/>
              <a:gd name="connsiteX1" fmla="*/ 516255 w 516255"/>
              <a:gd name="connsiteY1" fmla="*/ 72496 h 123555"/>
              <a:gd name="connsiteX2" fmla="*/ 0 w 516255"/>
              <a:gd name="connsiteY2" fmla="*/ 120121 h 123555"/>
              <a:gd name="connsiteX0" fmla="*/ 0 w 516255"/>
              <a:gd name="connsiteY0" fmla="*/ 120121 h 120121"/>
              <a:gd name="connsiteX1" fmla="*/ 516255 w 516255"/>
              <a:gd name="connsiteY1" fmla="*/ 72496 h 120121"/>
              <a:gd name="connsiteX2" fmla="*/ 0 w 516255"/>
              <a:gd name="connsiteY2" fmla="*/ 120121 h 120121"/>
              <a:gd name="connsiteX0" fmla="*/ 0 w 516255"/>
              <a:gd name="connsiteY0" fmla="*/ 120121 h 120121"/>
              <a:gd name="connsiteX1" fmla="*/ 516255 w 516255"/>
              <a:gd name="connsiteY1" fmla="*/ 72496 h 120121"/>
              <a:gd name="connsiteX2" fmla="*/ 0 w 516255"/>
              <a:gd name="connsiteY2" fmla="*/ 120121 h 120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6255" h="120121">
                <a:moveTo>
                  <a:pt x="0" y="120121"/>
                </a:moveTo>
                <a:cubicBezTo>
                  <a:pt x="115570" y="-16404"/>
                  <a:pt x="349250" y="-42439"/>
                  <a:pt x="516255" y="72496"/>
                </a:cubicBezTo>
                <a:cubicBezTo>
                  <a:pt x="349250" y="58526"/>
                  <a:pt x="178435" y="61701"/>
                  <a:pt x="0" y="120121"/>
                </a:cubicBezTo>
                <a:close/>
              </a:path>
            </a:pathLst>
          </a:custGeom>
          <a:solidFill>
            <a:srgbClr val="000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Left Eye">
            <a:extLst>
              <a:ext uri="{FF2B5EF4-FFF2-40B4-BE49-F238E27FC236}">
                <a16:creationId xmlns:a16="http://schemas.microsoft.com/office/drawing/2014/main" id="{BE2CB02A-960F-D9B4-621E-5D8CDEC297B5}"/>
              </a:ext>
            </a:extLst>
          </p:cNvPr>
          <p:cNvSpPr/>
          <p:nvPr/>
        </p:nvSpPr>
        <p:spPr>
          <a:xfrm>
            <a:off x="5398680" y="2294990"/>
            <a:ext cx="194220" cy="213461"/>
          </a:xfrm>
          <a:prstGeom prst="ellipse">
            <a:avLst/>
          </a:prstGeom>
          <a:solidFill>
            <a:srgbClr val="000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ight Eye">
            <a:extLst>
              <a:ext uri="{FF2B5EF4-FFF2-40B4-BE49-F238E27FC236}">
                <a16:creationId xmlns:a16="http://schemas.microsoft.com/office/drawing/2014/main" id="{9BF8D1EF-0827-AD24-A9D2-A82CC486CCD5}"/>
              </a:ext>
            </a:extLst>
          </p:cNvPr>
          <p:cNvSpPr/>
          <p:nvPr/>
        </p:nvSpPr>
        <p:spPr>
          <a:xfrm>
            <a:off x="6439980" y="2297286"/>
            <a:ext cx="194220" cy="213461"/>
          </a:xfrm>
          <a:prstGeom prst="ellipse">
            <a:avLst/>
          </a:prstGeom>
          <a:solidFill>
            <a:srgbClr val="000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Nose">
            <a:extLst>
              <a:ext uri="{FF2B5EF4-FFF2-40B4-BE49-F238E27FC236}">
                <a16:creationId xmlns:a16="http://schemas.microsoft.com/office/drawing/2014/main" id="{F6256F42-1578-F501-3FEC-5F8850BA3023}"/>
              </a:ext>
            </a:extLst>
          </p:cNvPr>
          <p:cNvSpPr/>
          <p:nvPr/>
        </p:nvSpPr>
        <p:spPr>
          <a:xfrm>
            <a:off x="5909835" y="2673713"/>
            <a:ext cx="218925" cy="337498"/>
          </a:xfrm>
          <a:custGeom>
            <a:avLst/>
            <a:gdLst>
              <a:gd name="connsiteX0" fmla="*/ 26670 w 179070"/>
              <a:gd name="connsiteY0" fmla="*/ 0 h 283845"/>
              <a:gd name="connsiteX1" fmla="*/ 0 w 179070"/>
              <a:gd name="connsiteY1" fmla="*/ 213360 h 283845"/>
              <a:gd name="connsiteX2" fmla="*/ 55245 w 179070"/>
              <a:gd name="connsiteY2" fmla="*/ 278130 h 283845"/>
              <a:gd name="connsiteX3" fmla="*/ 120015 w 179070"/>
              <a:gd name="connsiteY3" fmla="*/ 283845 h 283845"/>
              <a:gd name="connsiteX4" fmla="*/ 179070 w 179070"/>
              <a:gd name="connsiteY4" fmla="*/ 243840 h 283845"/>
              <a:gd name="connsiteX5" fmla="*/ 104775 w 179070"/>
              <a:gd name="connsiteY5" fmla="*/ 253365 h 283845"/>
              <a:gd name="connsiteX6" fmla="*/ 36195 w 179070"/>
              <a:gd name="connsiteY6" fmla="*/ 207645 h 283845"/>
              <a:gd name="connsiteX7" fmla="*/ 26670 w 179070"/>
              <a:gd name="connsiteY7" fmla="*/ 0 h 283845"/>
              <a:gd name="connsiteX0" fmla="*/ 26670 w 179070"/>
              <a:gd name="connsiteY0" fmla="*/ 0 h 283845"/>
              <a:gd name="connsiteX1" fmla="*/ 0 w 179070"/>
              <a:gd name="connsiteY1" fmla="*/ 213360 h 283845"/>
              <a:gd name="connsiteX2" fmla="*/ 55245 w 179070"/>
              <a:gd name="connsiteY2" fmla="*/ 278130 h 283845"/>
              <a:gd name="connsiteX3" fmla="*/ 120015 w 179070"/>
              <a:gd name="connsiteY3" fmla="*/ 283845 h 283845"/>
              <a:gd name="connsiteX4" fmla="*/ 179070 w 179070"/>
              <a:gd name="connsiteY4" fmla="*/ 243840 h 283845"/>
              <a:gd name="connsiteX5" fmla="*/ 104775 w 179070"/>
              <a:gd name="connsiteY5" fmla="*/ 253365 h 283845"/>
              <a:gd name="connsiteX6" fmla="*/ 26670 w 179070"/>
              <a:gd name="connsiteY6" fmla="*/ 0 h 283845"/>
              <a:gd name="connsiteX0" fmla="*/ 26670 w 179070"/>
              <a:gd name="connsiteY0" fmla="*/ 0 h 283845"/>
              <a:gd name="connsiteX1" fmla="*/ 0 w 179070"/>
              <a:gd name="connsiteY1" fmla="*/ 213360 h 283845"/>
              <a:gd name="connsiteX2" fmla="*/ 55245 w 179070"/>
              <a:gd name="connsiteY2" fmla="*/ 278130 h 283845"/>
              <a:gd name="connsiteX3" fmla="*/ 120015 w 179070"/>
              <a:gd name="connsiteY3" fmla="*/ 283845 h 283845"/>
              <a:gd name="connsiteX4" fmla="*/ 179070 w 179070"/>
              <a:gd name="connsiteY4" fmla="*/ 243840 h 283845"/>
              <a:gd name="connsiteX5" fmla="*/ 26670 w 179070"/>
              <a:gd name="connsiteY5" fmla="*/ 0 h 283845"/>
              <a:gd name="connsiteX0" fmla="*/ 26670 w 179070"/>
              <a:gd name="connsiteY0" fmla="*/ 0 h 278130"/>
              <a:gd name="connsiteX1" fmla="*/ 0 w 179070"/>
              <a:gd name="connsiteY1" fmla="*/ 213360 h 278130"/>
              <a:gd name="connsiteX2" fmla="*/ 55245 w 179070"/>
              <a:gd name="connsiteY2" fmla="*/ 278130 h 278130"/>
              <a:gd name="connsiteX3" fmla="*/ 179070 w 179070"/>
              <a:gd name="connsiteY3" fmla="*/ 243840 h 278130"/>
              <a:gd name="connsiteX4" fmla="*/ 26670 w 179070"/>
              <a:gd name="connsiteY4" fmla="*/ 0 h 278130"/>
              <a:gd name="connsiteX0" fmla="*/ 0 w 152400"/>
              <a:gd name="connsiteY0" fmla="*/ 0 h 278130"/>
              <a:gd name="connsiteX1" fmla="*/ 28575 w 152400"/>
              <a:gd name="connsiteY1" fmla="*/ 278130 h 278130"/>
              <a:gd name="connsiteX2" fmla="*/ 152400 w 152400"/>
              <a:gd name="connsiteY2" fmla="*/ 243840 h 278130"/>
              <a:gd name="connsiteX3" fmla="*/ 0 w 152400"/>
              <a:gd name="connsiteY3" fmla="*/ 0 h 278130"/>
              <a:gd name="connsiteX0" fmla="*/ 0 w 152400"/>
              <a:gd name="connsiteY0" fmla="*/ 0 h 243840"/>
              <a:gd name="connsiteX1" fmla="*/ 152400 w 152400"/>
              <a:gd name="connsiteY1" fmla="*/ 243840 h 243840"/>
              <a:gd name="connsiteX2" fmla="*/ 0 w 152400"/>
              <a:gd name="connsiteY2" fmla="*/ 0 h 243840"/>
              <a:gd name="connsiteX0" fmla="*/ 0 w 152400"/>
              <a:gd name="connsiteY0" fmla="*/ 0 h 283007"/>
              <a:gd name="connsiteX1" fmla="*/ 152400 w 152400"/>
              <a:gd name="connsiteY1" fmla="*/ 243840 h 283007"/>
              <a:gd name="connsiteX2" fmla="*/ 0 w 152400"/>
              <a:gd name="connsiteY2" fmla="*/ 0 h 283007"/>
              <a:gd name="connsiteX0" fmla="*/ 0 w 152400"/>
              <a:gd name="connsiteY0" fmla="*/ 0 h 283007"/>
              <a:gd name="connsiteX1" fmla="*/ 152400 w 152400"/>
              <a:gd name="connsiteY1" fmla="*/ 243840 h 283007"/>
              <a:gd name="connsiteX2" fmla="*/ 0 w 152400"/>
              <a:gd name="connsiteY2" fmla="*/ 0 h 283007"/>
              <a:gd name="connsiteX0" fmla="*/ 27544 w 179944"/>
              <a:gd name="connsiteY0" fmla="*/ 0 h 288294"/>
              <a:gd name="connsiteX1" fmla="*/ 179944 w 179944"/>
              <a:gd name="connsiteY1" fmla="*/ 243840 h 288294"/>
              <a:gd name="connsiteX2" fmla="*/ 27544 w 179944"/>
              <a:gd name="connsiteY2" fmla="*/ 0 h 288294"/>
              <a:gd name="connsiteX0" fmla="*/ 25827 w 178227"/>
              <a:gd name="connsiteY0" fmla="*/ 0 h 280112"/>
              <a:gd name="connsiteX1" fmla="*/ 178227 w 178227"/>
              <a:gd name="connsiteY1" fmla="*/ 243840 h 280112"/>
              <a:gd name="connsiteX2" fmla="*/ 25827 w 178227"/>
              <a:gd name="connsiteY2" fmla="*/ 0 h 280112"/>
              <a:gd name="connsiteX0" fmla="*/ 25827 w 178227"/>
              <a:gd name="connsiteY0" fmla="*/ 0 h 280112"/>
              <a:gd name="connsiteX1" fmla="*/ 178227 w 178227"/>
              <a:gd name="connsiteY1" fmla="*/ 243840 h 280112"/>
              <a:gd name="connsiteX2" fmla="*/ 25827 w 178227"/>
              <a:gd name="connsiteY2" fmla="*/ 0 h 280112"/>
              <a:gd name="connsiteX0" fmla="*/ 25827 w 178227"/>
              <a:gd name="connsiteY0" fmla="*/ 0 h 280112"/>
              <a:gd name="connsiteX1" fmla="*/ 178227 w 178227"/>
              <a:gd name="connsiteY1" fmla="*/ 243840 h 280112"/>
              <a:gd name="connsiteX2" fmla="*/ 25827 w 178227"/>
              <a:gd name="connsiteY2" fmla="*/ 0 h 280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227" h="280112">
                <a:moveTo>
                  <a:pt x="25827" y="0"/>
                </a:moveTo>
                <a:cubicBezTo>
                  <a:pt x="-20528" y="136525"/>
                  <a:pt x="-23068" y="370205"/>
                  <a:pt x="178227" y="243840"/>
                </a:cubicBezTo>
                <a:cubicBezTo>
                  <a:pt x="-53548" y="288290"/>
                  <a:pt x="69007" y="92710"/>
                  <a:pt x="25827" y="0"/>
                </a:cubicBezTo>
                <a:close/>
              </a:path>
            </a:pathLst>
          </a:custGeom>
          <a:solidFill>
            <a:srgbClr val="000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Mouth">
            <a:extLst>
              <a:ext uri="{FF2B5EF4-FFF2-40B4-BE49-F238E27FC236}">
                <a16:creationId xmlns:a16="http://schemas.microsoft.com/office/drawing/2014/main" id="{F0C71D95-A1F4-432F-20F1-7D9D044EF1EA}"/>
              </a:ext>
            </a:extLst>
          </p:cNvPr>
          <p:cNvSpPr/>
          <p:nvPr/>
        </p:nvSpPr>
        <p:spPr>
          <a:xfrm>
            <a:off x="5651400" y="3206216"/>
            <a:ext cx="788580" cy="114764"/>
          </a:xfrm>
          <a:custGeom>
            <a:avLst/>
            <a:gdLst>
              <a:gd name="connsiteX0" fmla="*/ 0 w 577215"/>
              <a:gd name="connsiteY0" fmla="*/ 15240 h 89535"/>
              <a:gd name="connsiteX1" fmla="*/ 577215 w 577215"/>
              <a:gd name="connsiteY1" fmla="*/ 0 h 89535"/>
              <a:gd name="connsiteX2" fmla="*/ 293370 w 577215"/>
              <a:gd name="connsiteY2" fmla="*/ 89535 h 89535"/>
              <a:gd name="connsiteX3" fmla="*/ 0 w 577215"/>
              <a:gd name="connsiteY3" fmla="*/ 15240 h 89535"/>
              <a:gd name="connsiteX0" fmla="*/ 0 w 577215"/>
              <a:gd name="connsiteY0" fmla="*/ 15240 h 89535"/>
              <a:gd name="connsiteX1" fmla="*/ 577215 w 577215"/>
              <a:gd name="connsiteY1" fmla="*/ 0 h 89535"/>
              <a:gd name="connsiteX2" fmla="*/ 306705 w 577215"/>
              <a:gd name="connsiteY2" fmla="*/ 87630 h 89535"/>
              <a:gd name="connsiteX3" fmla="*/ 293370 w 577215"/>
              <a:gd name="connsiteY3" fmla="*/ 89535 h 89535"/>
              <a:gd name="connsiteX4" fmla="*/ 0 w 577215"/>
              <a:gd name="connsiteY4" fmla="*/ 15240 h 89535"/>
              <a:gd name="connsiteX0" fmla="*/ 0 w 577215"/>
              <a:gd name="connsiteY0" fmla="*/ 15240 h 89535"/>
              <a:gd name="connsiteX1" fmla="*/ 577215 w 577215"/>
              <a:gd name="connsiteY1" fmla="*/ 0 h 89535"/>
              <a:gd name="connsiteX2" fmla="*/ 293370 w 577215"/>
              <a:gd name="connsiteY2" fmla="*/ 89535 h 89535"/>
              <a:gd name="connsiteX3" fmla="*/ 0 w 577215"/>
              <a:gd name="connsiteY3" fmla="*/ 15240 h 89535"/>
              <a:gd name="connsiteX0" fmla="*/ 0 w 577215"/>
              <a:gd name="connsiteY0" fmla="*/ 15240 h 89535"/>
              <a:gd name="connsiteX1" fmla="*/ 577215 w 577215"/>
              <a:gd name="connsiteY1" fmla="*/ 0 h 89535"/>
              <a:gd name="connsiteX2" fmla="*/ 312420 w 577215"/>
              <a:gd name="connsiteY2" fmla="*/ 83820 h 89535"/>
              <a:gd name="connsiteX3" fmla="*/ 293370 w 577215"/>
              <a:gd name="connsiteY3" fmla="*/ 89535 h 89535"/>
              <a:gd name="connsiteX4" fmla="*/ 0 w 577215"/>
              <a:gd name="connsiteY4" fmla="*/ 15240 h 89535"/>
              <a:gd name="connsiteX0" fmla="*/ 0 w 577215"/>
              <a:gd name="connsiteY0" fmla="*/ 15240 h 89535"/>
              <a:gd name="connsiteX1" fmla="*/ 577215 w 577215"/>
              <a:gd name="connsiteY1" fmla="*/ 0 h 89535"/>
              <a:gd name="connsiteX2" fmla="*/ 327660 w 577215"/>
              <a:gd name="connsiteY2" fmla="*/ 81915 h 89535"/>
              <a:gd name="connsiteX3" fmla="*/ 312420 w 577215"/>
              <a:gd name="connsiteY3" fmla="*/ 83820 h 89535"/>
              <a:gd name="connsiteX4" fmla="*/ 293370 w 577215"/>
              <a:gd name="connsiteY4" fmla="*/ 89535 h 89535"/>
              <a:gd name="connsiteX5" fmla="*/ 0 w 577215"/>
              <a:gd name="connsiteY5" fmla="*/ 15240 h 89535"/>
              <a:gd name="connsiteX0" fmla="*/ 0 w 577215"/>
              <a:gd name="connsiteY0" fmla="*/ 15240 h 89535"/>
              <a:gd name="connsiteX1" fmla="*/ 577215 w 577215"/>
              <a:gd name="connsiteY1" fmla="*/ 0 h 89535"/>
              <a:gd name="connsiteX2" fmla="*/ 312420 w 577215"/>
              <a:gd name="connsiteY2" fmla="*/ 83820 h 89535"/>
              <a:gd name="connsiteX3" fmla="*/ 293370 w 577215"/>
              <a:gd name="connsiteY3" fmla="*/ 89535 h 89535"/>
              <a:gd name="connsiteX4" fmla="*/ 0 w 577215"/>
              <a:gd name="connsiteY4" fmla="*/ 15240 h 89535"/>
              <a:gd name="connsiteX0" fmla="*/ 0 w 577215"/>
              <a:gd name="connsiteY0" fmla="*/ 15240 h 89535"/>
              <a:gd name="connsiteX1" fmla="*/ 577215 w 577215"/>
              <a:gd name="connsiteY1" fmla="*/ 0 h 89535"/>
              <a:gd name="connsiteX2" fmla="*/ 293370 w 577215"/>
              <a:gd name="connsiteY2" fmla="*/ 89535 h 89535"/>
              <a:gd name="connsiteX3" fmla="*/ 0 w 577215"/>
              <a:gd name="connsiteY3" fmla="*/ 15240 h 89535"/>
              <a:gd name="connsiteX0" fmla="*/ 0 w 577215"/>
              <a:gd name="connsiteY0" fmla="*/ 15240 h 15240"/>
              <a:gd name="connsiteX1" fmla="*/ 577215 w 577215"/>
              <a:gd name="connsiteY1" fmla="*/ 0 h 15240"/>
              <a:gd name="connsiteX2" fmla="*/ 0 w 577215"/>
              <a:gd name="connsiteY2" fmla="*/ 15240 h 15240"/>
              <a:gd name="connsiteX0" fmla="*/ 0 w 577215"/>
              <a:gd name="connsiteY0" fmla="*/ 15240 h 59428"/>
              <a:gd name="connsiteX1" fmla="*/ 577215 w 577215"/>
              <a:gd name="connsiteY1" fmla="*/ 0 h 59428"/>
              <a:gd name="connsiteX2" fmla="*/ 0 w 577215"/>
              <a:gd name="connsiteY2" fmla="*/ 15240 h 59428"/>
              <a:gd name="connsiteX0" fmla="*/ 0 w 577215"/>
              <a:gd name="connsiteY0" fmla="*/ 33341 h 77529"/>
              <a:gd name="connsiteX1" fmla="*/ 577215 w 577215"/>
              <a:gd name="connsiteY1" fmla="*/ 18101 h 77529"/>
              <a:gd name="connsiteX2" fmla="*/ 0 w 577215"/>
              <a:gd name="connsiteY2" fmla="*/ 33341 h 77529"/>
              <a:gd name="connsiteX0" fmla="*/ 0 w 577215"/>
              <a:gd name="connsiteY0" fmla="*/ 33341 h 105080"/>
              <a:gd name="connsiteX1" fmla="*/ 577215 w 577215"/>
              <a:gd name="connsiteY1" fmla="*/ 18101 h 105080"/>
              <a:gd name="connsiteX2" fmla="*/ 0 w 577215"/>
              <a:gd name="connsiteY2" fmla="*/ 33341 h 105080"/>
              <a:gd name="connsiteX0" fmla="*/ 0 w 577215"/>
              <a:gd name="connsiteY0" fmla="*/ 15240 h 86979"/>
              <a:gd name="connsiteX1" fmla="*/ 577215 w 577215"/>
              <a:gd name="connsiteY1" fmla="*/ 0 h 86979"/>
              <a:gd name="connsiteX2" fmla="*/ 0 w 577215"/>
              <a:gd name="connsiteY2" fmla="*/ 15240 h 86979"/>
              <a:gd name="connsiteX0" fmla="*/ 0 w 577215"/>
              <a:gd name="connsiteY0" fmla="*/ 15240 h 86979"/>
              <a:gd name="connsiteX1" fmla="*/ 577215 w 577215"/>
              <a:gd name="connsiteY1" fmla="*/ 0 h 86979"/>
              <a:gd name="connsiteX2" fmla="*/ 0 w 577215"/>
              <a:gd name="connsiteY2" fmla="*/ 15240 h 8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7215" h="86979">
                <a:moveTo>
                  <a:pt x="0" y="15240"/>
                </a:moveTo>
                <a:cubicBezTo>
                  <a:pt x="148590" y="99695"/>
                  <a:pt x="392430" y="127000"/>
                  <a:pt x="577215" y="0"/>
                </a:cubicBezTo>
                <a:cubicBezTo>
                  <a:pt x="382905" y="62230"/>
                  <a:pt x="148590" y="48260"/>
                  <a:pt x="0" y="15240"/>
                </a:cubicBezTo>
                <a:close/>
              </a:path>
            </a:pathLst>
          </a:custGeom>
          <a:solidFill>
            <a:srgbClr val="000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" name="Bidy">
            <a:extLst>
              <a:ext uri="{FF2B5EF4-FFF2-40B4-BE49-F238E27FC236}">
                <a16:creationId xmlns:a16="http://schemas.microsoft.com/office/drawing/2014/main" id="{B5E5D997-236E-0B89-523C-A2C1DD8AFD07}"/>
              </a:ext>
            </a:extLst>
          </p:cNvPr>
          <p:cNvGrpSpPr/>
          <p:nvPr/>
        </p:nvGrpSpPr>
        <p:grpSpPr>
          <a:xfrm>
            <a:off x="3195568" y="4830352"/>
            <a:ext cx="5700242" cy="2019843"/>
            <a:chOff x="3215640" y="4892040"/>
            <a:chExt cx="4640580" cy="1676400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F60615C-00D3-6DB6-D9AA-F706F012E241}"/>
                </a:ext>
              </a:extLst>
            </p:cNvPr>
            <p:cNvSpPr/>
            <p:nvPr/>
          </p:nvSpPr>
          <p:spPr>
            <a:xfrm>
              <a:off x="4205702" y="4892040"/>
              <a:ext cx="2610387" cy="348886"/>
            </a:xfrm>
            <a:custGeom>
              <a:avLst/>
              <a:gdLst>
                <a:gd name="connsiteX0" fmla="*/ 0 w 2579370"/>
                <a:gd name="connsiteY0" fmla="*/ 133350 h 133350"/>
                <a:gd name="connsiteX1" fmla="*/ 251460 w 2579370"/>
                <a:gd name="connsiteY1" fmla="*/ 15240 h 133350"/>
                <a:gd name="connsiteX2" fmla="*/ 2183130 w 2579370"/>
                <a:gd name="connsiteY2" fmla="*/ 0 h 133350"/>
                <a:gd name="connsiteX3" fmla="*/ 2579370 w 2579370"/>
                <a:gd name="connsiteY3" fmla="*/ 121920 h 133350"/>
                <a:gd name="connsiteX4" fmla="*/ 0 w 2579370"/>
                <a:gd name="connsiteY4" fmla="*/ 133350 h 133350"/>
                <a:gd name="connsiteX0" fmla="*/ 0 w 2579370"/>
                <a:gd name="connsiteY0" fmla="*/ 133350 h 262502"/>
                <a:gd name="connsiteX1" fmla="*/ 251460 w 2579370"/>
                <a:gd name="connsiteY1" fmla="*/ 15240 h 262502"/>
                <a:gd name="connsiteX2" fmla="*/ 2183130 w 2579370"/>
                <a:gd name="connsiteY2" fmla="*/ 0 h 262502"/>
                <a:gd name="connsiteX3" fmla="*/ 2579370 w 2579370"/>
                <a:gd name="connsiteY3" fmla="*/ 121920 h 262502"/>
                <a:gd name="connsiteX4" fmla="*/ 0 w 2579370"/>
                <a:gd name="connsiteY4" fmla="*/ 133350 h 262502"/>
                <a:gd name="connsiteX0" fmla="*/ 0 w 2579370"/>
                <a:gd name="connsiteY0" fmla="*/ 133350 h 316575"/>
                <a:gd name="connsiteX1" fmla="*/ 251460 w 2579370"/>
                <a:gd name="connsiteY1" fmla="*/ 15240 h 316575"/>
                <a:gd name="connsiteX2" fmla="*/ 2183130 w 2579370"/>
                <a:gd name="connsiteY2" fmla="*/ 0 h 316575"/>
                <a:gd name="connsiteX3" fmla="*/ 2579370 w 2579370"/>
                <a:gd name="connsiteY3" fmla="*/ 121920 h 316575"/>
                <a:gd name="connsiteX4" fmla="*/ 0 w 2579370"/>
                <a:gd name="connsiteY4" fmla="*/ 133350 h 316575"/>
                <a:gd name="connsiteX0" fmla="*/ 0 w 2579370"/>
                <a:gd name="connsiteY0" fmla="*/ 133350 h 316575"/>
                <a:gd name="connsiteX1" fmla="*/ 251460 w 2579370"/>
                <a:gd name="connsiteY1" fmla="*/ 15240 h 316575"/>
                <a:gd name="connsiteX2" fmla="*/ 2183130 w 2579370"/>
                <a:gd name="connsiteY2" fmla="*/ 0 h 316575"/>
                <a:gd name="connsiteX3" fmla="*/ 2579370 w 2579370"/>
                <a:gd name="connsiteY3" fmla="*/ 121920 h 316575"/>
                <a:gd name="connsiteX4" fmla="*/ 0 w 2579370"/>
                <a:gd name="connsiteY4" fmla="*/ 133350 h 316575"/>
                <a:gd name="connsiteX0" fmla="*/ 0 w 2579370"/>
                <a:gd name="connsiteY0" fmla="*/ 133350 h 316575"/>
                <a:gd name="connsiteX1" fmla="*/ 251460 w 2579370"/>
                <a:gd name="connsiteY1" fmla="*/ 15240 h 316575"/>
                <a:gd name="connsiteX2" fmla="*/ 2183130 w 2579370"/>
                <a:gd name="connsiteY2" fmla="*/ 0 h 316575"/>
                <a:gd name="connsiteX3" fmla="*/ 2579370 w 2579370"/>
                <a:gd name="connsiteY3" fmla="*/ 121920 h 316575"/>
                <a:gd name="connsiteX4" fmla="*/ 0 w 2579370"/>
                <a:gd name="connsiteY4" fmla="*/ 133350 h 316575"/>
                <a:gd name="connsiteX0" fmla="*/ 0 w 2579370"/>
                <a:gd name="connsiteY0" fmla="*/ 133350 h 316575"/>
                <a:gd name="connsiteX1" fmla="*/ 251460 w 2579370"/>
                <a:gd name="connsiteY1" fmla="*/ 15240 h 316575"/>
                <a:gd name="connsiteX2" fmla="*/ 2183130 w 2579370"/>
                <a:gd name="connsiteY2" fmla="*/ 0 h 316575"/>
                <a:gd name="connsiteX3" fmla="*/ 2579370 w 2579370"/>
                <a:gd name="connsiteY3" fmla="*/ 121920 h 316575"/>
                <a:gd name="connsiteX4" fmla="*/ 0 w 2579370"/>
                <a:gd name="connsiteY4" fmla="*/ 133350 h 316575"/>
                <a:gd name="connsiteX0" fmla="*/ 0 w 2579370"/>
                <a:gd name="connsiteY0" fmla="*/ 133350 h 316575"/>
                <a:gd name="connsiteX1" fmla="*/ 251460 w 2579370"/>
                <a:gd name="connsiteY1" fmla="*/ 15240 h 316575"/>
                <a:gd name="connsiteX2" fmla="*/ 2183130 w 2579370"/>
                <a:gd name="connsiteY2" fmla="*/ 0 h 316575"/>
                <a:gd name="connsiteX3" fmla="*/ 2579370 w 2579370"/>
                <a:gd name="connsiteY3" fmla="*/ 121920 h 316575"/>
                <a:gd name="connsiteX4" fmla="*/ 0 w 2579370"/>
                <a:gd name="connsiteY4" fmla="*/ 133350 h 316575"/>
                <a:gd name="connsiteX0" fmla="*/ 0 w 2579370"/>
                <a:gd name="connsiteY0" fmla="*/ 133350 h 316575"/>
                <a:gd name="connsiteX1" fmla="*/ 251460 w 2579370"/>
                <a:gd name="connsiteY1" fmla="*/ 15240 h 316575"/>
                <a:gd name="connsiteX2" fmla="*/ 2183130 w 2579370"/>
                <a:gd name="connsiteY2" fmla="*/ 0 h 316575"/>
                <a:gd name="connsiteX3" fmla="*/ 2579370 w 2579370"/>
                <a:gd name="connsiteY3" fmla="*/ 121920 h 316575"/>
                <a:gd name="connsiteX4" fmla="*/ 0 w 2579370"/>
                <a:gd name="connsiteY4" fmla="*/ 133350 h 316575"/>
                <a:gd name="connsiteX0" fmla="*/ 0 w 2579370"/>
                <a:gd name="connsiteY0" fmla="*/ 133350 h 316575"/>
                <a:gd name="connsiteX1" fmla="*/ 251460 w 2579370"/>
                <a:gd name="connsiteY1" fmla="*/ 15240 h 316575"/>
                <a:gd name="connsiteX2" fmla="*/ 2183130 w 2579370"/>
                <a:gd name="connsiteY2" fmla="*/ 0 h 316575"/>
                <a:gd name="connsiteX3" fmla="*/ 2579370 w 2579370"/>
                <a:gd name="connsiteY3" fmla="*/ 121920 h 316575"/>
                <a:gd name="connsiteX4" fmla="*/ 0 w 2579370"/>
                <a:gd name="connsiteY4" fmla="*/ 133350 h 316575"/>
                <a:gd name="connsiteX0" fmla="*/ 0 w 2610387"/>
                <a:gd name="connsiteY0" fmla="*/ 127026 h 312907"/>
                <a:gd name="connsiteX1" fmla="*/ 282477 w 2610387"/>
                <a:gd name="connsiteY1" fmla="*/ 15240 h 312907"/>
                <a:gd name="connsiteX2" fmla="*/ 2214147 w 2610387"/>
                <a:gd name="connsiteY2" fmla="*/ 0 h 312907"/>
                <a:gd name="connsiteX3" fmla="*/ 2610387 w 2610387"/>
                <a:gd name="connsiteY3" fmla="*/ 121920 h 312907"/>
                <a:gd name="connsiteX4" fmla="*/ 0 w 2610387"/>
                <a:gd name="connsiteY4" fmla="*/ 127026 h 312907"/>
                <a:gd name="connsiteX0" fmla="*/ 0 w 2610387"/>
                <a:gd name="connsiteY0" fmla="*/ 127026 h 329868"/>
                <a:gd name="connsiteX1" fmla="*/ 282477 w 2610387"/>
                <a:gd name="connsiteY1" fmla="*/ 15240 h 329868"/>
                <a:gd name="connsiteX2" fmla="*/ 2214147 w 2610387"/>
                <a:gd name="connsiteY2" fmla="*/ 0 h 329868"/>
                <a:gd name="connsiteX3" fmla="*/ 2610387 w 2610387"/>
                <a:gd name="connsiteY3" fmla="*/ 121920 h 329868"/>
                <a:gd name="connsiteX4" fmla="*/ 0 w 2610387"/>
                <a:gd name="connsiteY4" fmla="*/ 127026 h 329868"/>
                <a:gd name="connsiteX0" fmla="*/ 0 w 2610387"/>
                <a:gd name="connsiteY0" fmla="*/ 127026 h 348885"/>
                <a:gd name="connsiteX1" fmla="*/ 282477 w 2610387"/>
                <a:gd name="connsiteY1" fmla="*/ 15240 h 348885"/>
                <a:gd name="connsiteX2" fmla="*/ 2214147 w 2610387"/>
                <a:gd name="connsiteY2" fmla="*/ 0 h 348885"/>
                <a:gd name="connsiteX3" fmla="*/ 2610387 w 2610387"/>
                <a:gd name="connsiteY3" fmla="*/ 121920 h 348885"/>
                <a:gd name="connsiteX4" fmla="*/ 0 w 2610387"/>
                <a:gd name="connsiteY4" fmla="*/ 127026 h 348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0387" h="348885">
                  <a:moveTo>
                    <a:pt x="0" y="127026"/>
                  </a:moveTo>
                  <a:cubicBezTo>
                    <a:pt x="80010" y="72416"/>
                    <a:pt x="194847" y="43180"/>
                    <a:pt x="282477" y="15240"/>
                  </a:cubicBezTo>
                  <a:cubicBezTo>
                    <a:pt x="905412" y="198755"/>
                    <a:pt x="1638837" y="130810"/>
                    <a:pt x="2214147" y="0"/>
                  </a:cubicBezTo>
                  <a:cubicBezTo>
                    <a:pt x="2353847" y="25400"/>
                    <a:pt x="2485927" y="60325"/>
                    <a:pt x="2610387" y="121920"/>
                  </a:cubicBezTo>
                  <a:cubicBezTo>
                    <a:pt x="1801813" y="380769"/>
                    <a:pt x="859302" y="463409"/>
                    <a:pt x="0" y="127026"/>
                  </a:cubicBezTo>
                  <a:close/>
                </a:path>
              </a:pathLst>
            </a:custGeom>
            <a:solidFill>
              <a:srgbClr val="C8C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07ED8AF-9130-7381-D803-CD5BB5DD9548}"/>
                </a:ext>
              </a:extLst>
            </p:cNvPr>
            <p:cNvSpPr/>
            <p:nvPr/>
          </p:nvSpPr>
          <p:spPr>
            <a:xfrm>
              <a:off x="3215640" y="5006340"/>
              <a:ext cx="4640580" cy="1562100"/>
            </a:xfrm>
            <a:custGeom>
              <a:avLst/>
              <a:gdLst>
                <a:gd name="connsiteX0" fmla="*/ 0 w 4640580"/>
                <a:gd name="connsiteY0" fmla="*/ 1562100 h 1562100"/>
                <a:gd name="connsiteX1" fmla="*/ 4640580 w 4640580"/>
                <a:gd name="connsiteY1" fmla="*/ 1562100 h 1562100"/>
                <a:gd name="connsiteX2" fmla="*/ 3596640 w 4640580"/>
                <a:gd name="connsiteY2" fmla="*/ 0 h 1562100"/>
                <a:gd name="connsiteX3" fmla="*/ 990600 w 4640580"/>
                <a:gd name="connsiteY3" fmla="*/ 7620 h 1562100"/>
                <a:gd name="connsiteX4" fmla="*/ 0 w 4640580"/>
                <a:gd name="connsiteY4" fmla="*/ 1562100 h 1562100"/>
                <a:gd name="connsiteX0" fmla="*/ 0 w 4640580"/>
                <a:gd name="connsiteY0" fmla="*/ 1562100 h 1562100"/>
                <a:gd name="connsiteX1" fmla="*/ 4640580 w 4640580"/>
                <a:gd name="connsiteY1" fmla="*/ 1562100 h 1562100"/>
                <a:gd name="connsiteX2" fmla="*/ 3596640 w 4640580"/>
                <a:gd name="connsiteY2" fmla="*/ 0 h 1562100"/>
                <a:gd name="connsiteX3" fmla="*/ 990600 w 4640580"/>
                <a:gd name="connsiteY3" fmla="*/ 7620 h 1562100"/>
                <a:gd name="connsiteX4" fmla="*/ 0 w 4640580"/>
                <a:gd name="connsiteY4" fmla="*/ 1562100 h 1562100"/>
                <a:gd name="connsiteX0" fmla="*/ 0 w 4640580"/>
                <a:gd name="connsiteY0" fmla="*/ 1562100 h 1562100"/>
                <a:gd name="connsiteX1" fmla="*/ 4640580 w 4640580"/>
                <a:gd name="connsiteY1" fmla="*/ 1562100 h 1562100"/>
                <a:gd name="connsiteX2" fmla="*/ 3596640 w 4640580"/>
                <a:gd name="connsiteY2" fmla="*/ 0 h 1562100"/>
                <a:gd name="connsiteX3" fmla="*/ 990600 w 4640580"/>
                <a:gd name="connsiteY3" fmla="*/ 7620 h 1562100"/>
                <a:gd name="connsiteX4" fmla="*/ 0 w 4640580"/>
                <a:gd name="connsiteY4" fmla="*/ 1562100 h 1562100"/>
                <a:gd name="connsiteX0" fmla="*/ 0 w 4640580"/>
                <a:gd name="connsiteY0" fmla="*/ 1562100 h 1562100"/>
                <a:gd name="connsiteX1" fmla="*/ 4640580 w 4640580"/>
                <a:gd name="connsiteY1" fmla="*/ 1562100 h 1562100"/>
                <a:gd name="connsiteX2" fmla="*/ 3596640 w 4640580"/>
                <a:gd name="connsiteY2" fmla="*/ 0 h 1562100"/>
                <a:gd name="connsiteX3" fmla="*/ 990600 w 4640580"/>
                <a:gd name="connsiteY3" fmla="*/ 7620 h 1562100"/>
                <a:gd name="connsiteX4" fmla="*/ 0 w 4640580"/>
                <a:gd name="connsiteY4" fmla="*/ 1562100 h 1562100"/>
                <a:gd name="connsiteX0" fmla="*/ 0 w 4640580"/>
                <a:gd name="connsiteY0" fmla="*/ 1562100 h 1562100"/>
                <a:gd name="connsiteX1" fmla="*/ 4640580 w 4640580"/>
                <a:gd name="connsiteY1" fmla="*/ 1562100 h 1562100"/>
                <a:gd name="connsiteX2" fmla="*/ 3596640 w 4640580"/>
                <a:gd name="connsiteY2" fmla="*/ 0 h 1562100"/>
                <a:gd name="connsiteX3" fmla="*/ 990600 w 4640580"/>
                <a:gd name="connsiteY3" fmla="*/ 7620 h 1562100"/>
                <a:gd name="connsiteX4" fmla="*/ 0 w 4640580"/>
                <a:gd name="connsiteY4" fmla="*/ 1562100 h 1562100"/>
                <a:gd name="connsiteX0" fmla="*/ 0 w 4640580"/>
                <a:gd name="connsiteY0" fmla="*/ 1562100 h 1562100"/>
                <a:gd name="connsiteX1" fmla="*/ 4640580 w 4640580"/>
                <a:gd name="connsiteY1" fmla="*/ 1562100 h 1562100"/>
                <a:gd name="connsiteX2" fmla="*/ 3596640 w 4640580"/>
                <a:gd name="connsiteY2" fmla="*/ 0 h 1562100"/>
                <a:gd name="connsiteX3" fmla="*/ 990600 w 4640580"/>
                <a:gd name="connsiteY3" fmla="*/ 7620 h 1562100"/>
                <a:gd name="connsiteX4" fmla="*/ 0 w 4640580"/>
                <a:gd name="connsiteY4" fmla="*/ 1562100 h 1562100"/>
                <a:gd name="connsiteX0" fmla="*/ 0 w 4640580"/>
                <a:gd name="connsiteY0" fmla="*/ 1562100 h 1562100"/>
                <a:gd name="connsiteX1" fmla="*/ 4640580 w 4640580"/>
                <a:gd name="connsiteY1" fmla="*/ 1562100 h 1562100"/>
                <a:gd name="connsiteX2" fmla="*/ 3596640 w 4640580"/>
                <a:gd name="connsiteY2" fmla="*/ 0 h 1562100"/>
                <a:gd name="connsiteX3" fmla="*/ 990600 w 4640580"/>
                <a:gd name="connsiteY3" fmla="*/ 7620 h 1562100"/>
                <a:gd name="connsiteX4" fmla="*/ 0 w 4640580"/>
                <a:gd name="connsiteY4" fmla="*/ 1562100 h 156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40580" h="1562100">
                  <a:moveTo>
                    <a:pt x="0" y="1562100"/>
                  </a:moveTo>
                  <a:lnTo>
                    <a:pt x="4640580" y="1562100"/>
                  </a:lnTo>
                  <a:cubicBezTo>
                    <a:pt x="4544060" y="847090"/>
                    <a:pt x="4116070" y="261620"/>
                    <a:pt x="3596640" y="0"/>
                  </a:cubicBezTo>
                  <a:cubicBezTo>
                    <a:pt x="2785110" y="246380"/>
                    <a:pt x="1878330" y="287020"/>
                    <a:pt x="990600" y="7620"/>
                  </a:cubicBezTo>
                  <a:cubicBezTo>
                    <a:pt x="709930" y="270510"/>
                    <a:pt x="116840" y="472440"/>
                    <a:pt x="0" y="1562100"/>
                  </a:cubicBezTo>
                  <a:close/>
                </a:path>
              </a:pathLst>
            </a:custGeom>
            <a:solidFill>
              <a:srgbClr val="B64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945370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750"/>
    </mc:Choice>
    <mc:Fallback xmlns="">
      <p:transition spd="slow" advClick="0" advTm="17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81481E-6 L -0.00963 0.00995 " pathEditMode="relative" rAng="0" ptsTypes="AA">
                                      <p:cBhvr>
                                        <p:cTn id="6" dur="5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2" y="48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81481E-6 L -0.00963 0.00995 " pathEditMode="relative" rAng="0" ptsTypes="AA">
                                      <p:cBhvr>
                                        <p:cTn id="8" dur="5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2" y="48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81481E-6 L -0.00963 0.00995 " pathEditMode="relative" rAng="0" ptsTypes="AA">
                                      <p:cBhvr>
                                        <p:cTn id="10" dur="5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2" y="48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81481E-6 L -0.00963 0.00995 " pathEditMode="relative" rAng="0" ptsTypes="AA">
                                      <p:cBhvr>
                                        <p:cTn id="12" dur="5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2" y="48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81481E-6 L -0.00963 0.00995 " pathEditMode="relative" rAng="0" ptsTypes="AA">
                                      <p:cBhvr>
                                        <p:cTn id="14" dur="500" spd="-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2" y="48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81481E-6 L -0.00963 0.00995 " pathEditMode="relative" rAng="0" ptsTypes="AA">
                                      <p:cBhvr>
                                        <p:cTn id="16" dur="5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2" y="48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3.7037E-7 L -0.00886 0.02292 L -0.02435 0.00162 " pathEditMode="relative" rAng="0" ptsTypes="AAA">
                                      <p:cBhvr>
                                        <p:cTn id="18" dur="5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4" y="113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3.7037E-7 L -0.00886 0.02292 L -0.02435 0.00162 " pathEditMode="relative" rAng="0" ptsTypes="AAA">
                                      <p:cBhvr>
                                        <p:cTn id="20" dur="5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4" y="113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3.7037E-7 L -0.00886 0.02292 L -0.02435 0.00162 " pathEditMode="relative" rAng="0" ptsTypes="AAA">
                                      <p:cBhvr>
                                        <p:cTn id="22" dur="5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4" y="113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3.7037E-7 L -0.00886 0.02292 L -0.02435 0.00162 " pathEditMode="relative" rAng="0" ptsTypes="AAA">
                                      <p:cBhvr>
                                        <p:cTn id="24" dur="5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4" y="113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3.7037E-7 L -0.00886 0.02292 L -0.02435 0.00162 " pathEditMode="relative" rAng="0" ptsTypes="AAA">
                                      <p:cBhvr>
                                        <p:cTn id="26" dur="5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4" y="1134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3.7037E-7 L -0.00886 0.02292 L -0.02435 0.00162 " pathEditMode="relative" rAng="0" ptsTypes="AAA">
                                      <p:cBhvr>
                                        <p:cTn id="28" dur="5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4" y="1134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" presetClass="emph" presetSubtype="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250" fill="hold"/>
                                        <p:tgtEl>
                                          <p:spTgt spid="10"/>
                                        </p:tgtEl>
                                      </p:cBhvr>
                                      <p:by x="10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250" fill="hold"/>
                                        <p:tgtEl>
                                          <p:spTgt spid="11"/>
                                        </p:tgtEl>
                                      </p:cBhvr>
                                      <p:by x="10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8" presetClass="emph" presetSubtype="0" repeatCount="200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300000">
                                      <p:cBhvr>
                                        <p:cTn id="34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8" presetClass="emph" presetSubtype="0" repeatCount="200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36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21" grpId="0" animBg="1"/>
      <p:bldP spid="22" grpId="0" animBg="1"/>
      <p:bldP spid="6" grpId="0" animBg="1"/>
      <p:bldP spid="6" grpId="1" animBg="1"/>
      <p:bldP spid="8" grpId="0" animBg="1"/>
      <p:bldP spid="9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Rajiv Kohli</dc:creator>
  <cp:lastModifiedBy>Rajiv Kohli</cp:lastModifiedBy>
  <cp:revision>17</cp:revision>
  <dcterms:created xsi:type="dcterms:W3CDTF">2022-04-04T11:31:20Z</dcterms:created>
  <dcterms:modified xsi:type="dcterms:W3CDTF">2022-05-09T12:12:21Z</dcterms:modified>
</cp:coreProperties>
</file>