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BB0B3-BBDE-4A55-AAAF-56937B3CC2AA}" v="2" dt="2025-02-26T18:49:27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vuri Viswanadh" userId="5dc63f18738bfa1b" providerId="LiveId" clId="{EB6BB0B3-BBDE-4A55-AAAF-56937B3CC2AA}"/>
    <pc:docChg chg="modSld">
      <pc:chgData name="Mavuri Viswanadh" userId="5dc63f18738bfa1b" providerId="LiveId" clId="{EB6BB0B3-BBDE-4A55-AAAF-56937B3CC2AA}" dt="2025-02-26T18:49:44.414" v="5" actId="12"/>
      <pc:docMkLst>
        <pc:docMk/>
      </pc:docMkLst>
      <pc:sldChg chg="modSp mod">
        <pc:chgData name="Mavuri Viswanadh" userId="5dc63f18738bfa1b" providerId="LiveId" clId="{EB6BB0B3-BBDE-4A55-AAAF-56937B3CC2AA}" dt="2025-02-26T18:48:39.184" v="0" actId="2711"/>
        <pc:sldMkLst>
          <pc:docMk/>
          <pc:sldMk cId="1186421160" sldId="262"/>
        </pc:sldMkLst>
        <pc:spChg chg="mod">
          <ac:chgData name="Mavuri Viswanadh" userId="5dc63f18738bfa1b" providerId="LiveId" clId="{EB6BB0B3-BBDE-4A55-AAAF-56937B3CC2AA}" dt="2025-02-26T18:48:39.184" v="0" actId="2711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Mavuri Viswanadh" userId="5dc63f18738bfa1b" providerId="LiveId" clId="{EB6BB0B3-BBDE-4A55-AAAF-56937B3CC2AA}" dt="2025-02-26T18:49:44.414" v="5" actId="12"/>
        <pc:sldMkLst>
          <pc:docMk/>
          <pc:sldMk cId="614882681" sldId="2146847055"/>
        </pc:sldMkLst>
        <pc:spChg chg="add mod">
          <ac:chgData name="Mavuri Viswanadh" userId="5dc63f18738bfa1b" providerId="LiveId" clId="{EB6BB0B3-BBDE-4A55-AAAF-56937B3CC2AA}" dt="2025-02-26T18:49:44.414" v="5" actId="12"/>
          <ac:spMkLst>
            <pc:docMk/>
            <pc:sldMk cId="614882681" sldId="2146847055"/>
            <ac:spMk id="2" creationId="{29E3EA6D-4BFC-D0F6-4E0C-F85E6D232290}"/>
          </ac:spMkLst>
        </pc:spChg>
        <pc:spChg chg="del">
          <ac:chgData name="Mavuri Viswanadh" userId="5dc63f18738bfa1b" providerId="LiveId" clId="{EB6BB0B3-BBDE-4A55-AAAF-56937B3CC2AA}" dt="2025-02-26T18:49:24.244" v="1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wanadh29/Stegono/tree/m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Viswanadh Mavuri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Viswanadh Mavuri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Gayatri Vidya Parishad College of Engineering &amp;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https://github.com/Viswanadh29/Stegono/tree/main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3EA6D-4BFC-D0F6-4E0C-F85E6D232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61196"/>
            <a:ext cx="940687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advanced encryption techniques to protect the hidden message.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data concealment without visibly altering the image.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Larger Messages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storage techniques to hide longer messages efficiently.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compatibility to different image formats like PNG and BMP.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 user-friendly interface for easier encryption and decryption.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"/>
              </a:rPr>
              <a:t>Develop a Python program using OpenCV to implement a basic image steganography technique by embedding a secret message into an image's pixel values. The program should securely encode and decode the message while ensuring data integrity and preventing potential indexing errors or data loss.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600B05-BE3F-AE74-E8A2-375E9D15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71" y="1568785"/>
            <a:ext cx="79442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Programming language used for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image processing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Executes system commands to open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Dictionary Data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Maps characters to numerical values for encoding and decoding.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48862"/>
            <a:ext cx="9062992" cy="4826488"/>
          </a:xfrm>
        </p:spPr>
        <p:txBody>
          <a:bodyPr>
            <a:norm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Pixel-Based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directly into pixel values, making it an easy-to-understand approach.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Character Mapping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a dictionary to encode and decode characters, allowing flexible message storage.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decrypt the hidden message.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Image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Opens the modified image immediately after encryption for verification.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Fast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external dependencies beyond OpenCV and Python’s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FBDE0-9397-9B99-9A8D-2B51A73B6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994944"/>
            <a:ext cx="90473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interested in learning steganography techniques.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Those studying information security, cryptography, or digital forensics.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People needing to hide sensitive messages in images for secure communication.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Hobbyists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experimenting with image processing and data hiding techniques.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Analysts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Professionals investigating hidden data in digital media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99D20D-FA9E-B2C8-FE58-44480159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70" y="1164626"/>
            <a:ext cx="8213968" cy="531090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A321-9015-3DF2-E3B0-16013ADB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2F30D7-8697-2066-CDE5-6DEA6E71E8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78777"/>
            <a:ext cx="5194300" cy="26957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92F024-61C5-7AE1-BBB5-BF496BB5F0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281601"/>
            <a:ext cx="5194300" cy="26900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82260-BB98-4F2A-DE1F-D7A5ED1EC65A}"/>
              </a:ext>
            </a:extLst>
          </p:cNvPr>
          <p:cNvSpPr txBox="1"/>
          <p:nvPr/>
        </p:nvSpPr>
        <p:spPr>
          <a:xfrm>
            <a:off x="2182389" y="5376985"/>
            <a:ext cx="19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COVER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17234-20D8-75D3-F279-D92E213F64C7}"/>
              </a:ext>
            </a:extLst>
          </p:cNvPr>
          <p:cNvSpPr txBox="1"/>
          <p:nvPr/>
        </p:nvSpPr>
        <p:spPr>
          <a:xfrm>
            <a:off x="7678203" y="5376985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ENCRYPTED IMAGE</a:t>
            </a:r>
          </a:p>
        </p:txBody>
      </p:sp>
    </p:spTree>
    <p:extLst>
      <p:ext uri="{BB962C8B-B14F-4D97-AF65-F5344CB8AC3E}">
        <p14:creationId xmlns:p14="http://schemas.microsoft.com/office/powerpoint/2010/main" val="283857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8898870" cy="467332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"/>
              </a:rPr>
              <a:t>This project implements basic image steganography using OpenCV, allowing users to hide and retrieve secret messages from an image. It secures the message with a passcode, making it a simple yet effective approach to covert communication. While functional, enhancements like LSB encoding and stronger encryption can improve security. Overall, it serves as a great learning tool for beginners in cybersecurity and steganography.</a:t>
            </a:r>
            <a:endParaRPr lang="en-IN" sz="24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468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Mavuri Viswanadh</cp:lastModifiedBy>
  <cp:revision>26</cp:revision>
  <dcterms:created xsi:type="dcterms:W3CDTF">2021-05-26T16:50:10Z</dcterms:created>
  <dcterms:modified xsi:type="dcterms:W3CDTF">2025-02-26T18:49:52Z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