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6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10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8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64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1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7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Loan Default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&amp;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65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Home ownership (Mortgage/Rent) borrowers default more than 'Own'.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68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Certain states show higher proportions of defaults than 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7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Longer loan terms (60 months) have higher default rates than 36 months.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921" y="254000"/>
            <a:ext cx="6581393" cy="1676400"/>
          </a:xfrm>
        </p:spPr>
        <p:txBody>
          <a:bodyPr/>
          <a:lstStyle/>
          <a:p>
            <a:r>
              <a:rPr dirty="0"/>
              <a:t>Exploratory Analysis: Loan Defaults</a:t>
            </a:r>
          </a:p>
        </p:txBody>
      </p:sp>
      <p:pic>
        <p:nvPicPr>
          <p:cNvPr id="3" name="Picture 2" descr="plot_74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Debt-to-Income ratio is higher among defaulters compared to fully paid borrowers.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371601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Use loan grade, interest rate, and purpose as primary risk filters.</a:t>
            </a:r>
          </a:p>
          <a:p>
            <a:r>
              <a:t>- Tighten approval for high-risk groups: low income, short employment, small business loans.</a:t>
            </a:r>
          </a:p>
          <a:p>
            <a:r>
              <a:t>- Offer lower amounts or stricter conditions for high-risk borrowers.</a:t>
            </a:r>
          </a:p>
          <a:p>
            <a:r>
              <a:t>- Monitor regional patterns and adjust strategies accordingly.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1371600"/>
            <a:ext cx="7772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This analysis reveals that borrower demographics, loan amount, interest rate, loan grade, and loan purpose are major factors driving defaults. Defaults are more common among lower-income borrowers, high-interest loans, longer terms, and small business purposes.</a:t>
            </a:r>
          </a:p>
          <a:p>
            <a:endParaRPr/>
          </a:p>
          <a:p>
            <a:r>
              <a:t>Financial institutions can leverage these insights to:</a:t>
            </a:r>
          </a:p>
          <a:p>
            <a:r>
              <a:t>- Minimize risks through better screening.</a:t>
            </a:r>
          </a:p>
          <a:p>
            <a:r>
              <a:t>- Improve profitability by focusing on low-risk borrowers.</a:t>
            </a:r>
          </a:p>
          <a:p>
            <a:r>
              <a:t>- Enhance credit policies to balance growth with stability.</a:t>
            </a:r>
          </a:p>
          <a:p>
            <a:endParaRPr/>
          </a:p>
          <a:p>
            <a:r>
              <a:t>By combining data-driven insights with lending strategy, institutions can significantly reduce default rates while optimizing credit distribution.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analyze borrower and loan data to identify key risk factors that contribute to loan defaults. These insights will help financial institutions make data-driven decisions, optimize lending strategies, and minimize losses.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columns with excessive null values</a:t>
            </a:r>
          </a:p>
          <a:p>
            <a:r>
              <a:t>- Dropped irrelevant or redundant fields</a:t>
            </a:r>
          </a:p>
          <a:p>
            <a:r>
              <a:t>- Handled missing values systematically</a:t>
            </a:r>
          </a:p>
          <a:p>
            <a:r>
              <a:t>- Ensured dataset quality for meaningful EDA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48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Most defaults occur in specific loan grades (C, D, E).</a:t>
            </a:r>
            <a:br>
              <a:rPr sz="1400"/>
            </a:br>
            <a:r>
              <a:rPr sz="1400"/>
              <a:t>- Safer borrowers concentrated in A/B grades.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51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Higher interest rates strongly correlate with higher default rates.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54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Borrowers with lower annual income are more likely to default.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56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Self-employed and short employment history borrowers show more defaults.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59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Small business and credit card loans show higher risk than debt consolidation/home improvement.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Analysis: Loan Defaults</a:t>
            </a:r>
          </a:p>
        </p:txBody>
      </p:sp>
      <p:pic>
        <p:nvPicPr>
          <p:cNvPr id="3" name="Picture 2" descr="plot_62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5520" y="5120641"/>
            <a:ext cx="7315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/>
            </a:pPr>
            <a:r>
              <a:rPr sz="1400"/>
              <a:t>Findings:</a:t>
            </a:r>
            <a:br>
              <a:rPr sz="1400"/>
            </a:br>
            <a:r>
              <a:rPr sz="1400"/>
              <a:t>- Larger loan amounts increase probability of default.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451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Loan Default Risk Analysis</vt:lpstr>
      <vt:lpstr>Problem Statement</vt:lpstr>
      <vt:lpstr>Data Cleaning &amp; Preparation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Exploratory Analysis: Loan Defaults</vt:lpstr>
      <vt:lpstr>Business Implications</vt:lpstr>
      <vt:lpstr>Final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Viswanath Gadde</dc:creator>
  <cp:keywords/>
  <dc:description>generated using python-pptx</dc:description>
  <cp:lastModifiedBy>Viswanath Gadde</cp:lastModifiedBy>
  <cp:revision>2</cp:revision>
  <dcterms:created xsi:type="dcterms:W3CDTF">2013-01-27T09:14:16Z</dcterms:created>
  <dcterms:modified xsi:type="dcterms:W3CDTF">2025-08-29T17:15:38Z</dcterms:modified>
  <cp:category/>
</cp:coreProperties>
</file>