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801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BA606-6792-43D4-B066-A2D9338313F4}" v="13" dt="2023-11-28T07:37:20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44" y="-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92968"/>
            <a:ext cx="10881360" cy="636693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9605435"/>
            <a:ext cx="9601200" cy="4415365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973667"/>
            <a:ext cx="276034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973667"/>
            <a:ext cx="812101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559305"/>
            <a:ext cx="11041380" cy="760729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238572"/>
            <a:ext cx="11041380" cy="400049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4868333"/>
            <a:ext cx="54406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4868333"/>
            <a:ext cx="54406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973671"/>
            <a:ext cx="1104138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483101"/>
            <a:ext cx="5415676" cy="219709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6680200"/>
            <a:ext cx="541567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483101"/>
            <a:ext cx="5442347" cy="219709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6680200"/>
            <a:ext cx="544234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19200"/>
            <a:ext cx="4128849" cy="42672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633138"/>
            <a:ext cx="6480810" cy="129963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486400"/>
            <a:ext cx="4128849" cy="10164235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19200"/>
            <a:ext cx="4128849" cy="42672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633138"/>
            <a:ext cx="6480810" cy="129963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486400"/>
            <a:ext cx="4128849" cy="10164235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973671"/>
            <a:ext cx="1104138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4868333"/>
            <a:ext cx="1104138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6950271"/>
            <a:ext cx="28803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E021-B522-4D08-8A9D-45F07487AE6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6950271"/>
            <a:ext cx="43205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6950271"/>
            <a:ext cx="28803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BFB6-EB52-4A84-93DE-028F267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703D679-EC4B-3A74-6C99-04B4EFE5E99B}"/>
              </a:ext>
            </a:extLst>
          </p:cNvPr>
          <p:cNvSpPr/>
          <p:nvPr/>
        </p:nvSpPr>
        <p:spPr>
          <a:xfrm>
            <a:off x="673100" y="2159000"/>
            <a:ext cx="11404600" cy="152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952D5A-16D7-BC37-AD9D-D1408CD0EFB3}"/>
              </a:ext>
            </a:extLst>
          </p:cNvPr>
          <p:cNvSpPr/>
          <p:nvPr/>
        </p:nvSpPr>
        <p:spPr>
          <a:xfrm>
            <a:off x="3818260" y="6348095"/>
            <a:ext cx="7928613" cy="10838850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D67FC-8E29-496D-89A3-271505BC1E8C}"/>
              </a:ext>
            </a:extLst>
          </p:cNvPr>
          <p:cNvSpPr/>
          <p:nvPr/>
        </p:nvSpPr>
        <p:spPr>
          <a:xfrm>
            <a:off x="894946" y="6359652"/>
            <a:ext cx="2474692" cy="10838850"/>
          </a:xfrm>
          <a:prstGeom prst="rect">
            <a:avLst/>
          </a:prstGeom>
          <a:ln w="76200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A517A-6104-D1B5-A746-A2D507657397}"/>
              </a:ext>
            </a:extLst>
          </p:cNvPr>
          <p:cNvSpPr/>
          <p:nvPr/>
        </p:nvSpPr>
        <p:spPr>
          <a:xfrm>
            <a:off x="894946" y="2425566"/>
            <a:ext cx="10933888" cy="355172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5284F-400E-064A-7472-D8245CB44C5F}"/>
              </a:ext>
            </a:extLst>
          </p:cNvPr>
          <p:cNvSpPr/>
          <p:nvPr/>
        </p:nvSpPr>
        <p:spPr>
          <a:xfrm>
            <a:off x="5399773" y="2820200"/>
            <a:ext cx="2002055" cy="10972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618A4-57C6-99F6-DD56-7325417BBB2F}"/>
              </a:ext>
            </a:extLst>
          </p:cNvPr>
          <p:cNvSpPr/>
          <p:nvPr/>
        </p:nvSpPr>
        <p:spPr>
          <a:xfrm>
            <a:off x="3364030" y="4312115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Management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5C66CF-3815-E7BF-D21B-7B4D04FD1A6D}"/>
              </a:ext>
            </a:extLst>
          </p:cNvPr>
          <p:cNvSpPr/>
          <p:nvPr/>
        </p:nvSpPr>
        <p:spPr>
          <a:xfrm>
            <a:off x="8147785" y="4312115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Organization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1A4348-FBF7-2B8F-1C92-13D7FC56C042}"/>
              </a:ext>
            </a:extLst>
          </p:cNvPr>
          <p:cNvSpPr/>
          <p:nvPr/>
        </p:nvSpPr>
        <p:spPr>
          <a:xfrm>
            <a:off x="6553200" y="4312115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Payroll Details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C4A23-49A3-1F63-8CBF-CB1760A57C04}"/>
              </a:ext>
            </a:extLst>
          </p:cNvPr>
          <p:cNvSpPr/>
          <p:nvPr/>
        </p:nvSpPr>
        <p:spPr>
          <a:xfrm>
            <a:off x="4958615" y="4312116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dirty="0"/>
              <a:t>Working Hours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F8FF1A-B5D8-C9E8-5812-6CB6F52017D0}"/>
              </a:ext>
            </a:extLst>
          </p:cNvPr>
          <p:cNvSpPr/>
          <p:nvPr/>
        </p:nvSpPr>
        <p:spPr>
          <a:xfrm>
            <a:off x="9072835" y="6665032"/>
            <a:ext cx="1376412" cy="1058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Policies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B2FCC9E-1443-A6A8-19FF-9D657CB14FBA}"/>
              </a:ext>
            </a:extLst>
          </p:cNvPr>
          <p:cNvSpPr/>
          <p:nvPr/>
        </p:nvSpPr>
        <p:spPr>
          <a:xfrm>
            <a:off x="4161321" y="8231599"/>
            <a:ext cx="2127184" cy="1328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about number of available leaves in each category.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507927-CA02-0C53-26B8-27A9842308E4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>
            <a:off x="5204060" y="7690986"/>
            <a:ext cx="20855" cy="54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C748F6-F15B-CB63-ABA6-623B0D0B10F8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9761041" y="7723806"/>
            <a:ext cx="0" cy="240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8">
            <a:extLst>
              <a:ext uri="{FF2B5EF4-FFF2-40B4-BE49-F238E27FC236}">
                <a16:creationId xmlns:a16="http://schemas.microsoft.com/office/drawing/2014/main" id="{AA4D3173-8FF3-E6B4-9D85-0D27B670C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29058"/>
              </p:ext>
            </p:extLst>
          </p:nvPr>
        </p:nvGraphicFramePr>
        <p:xfrm>
          <a:off x="6935003" y="10193015"/>
          <a:ext cx="4594700" cy="7423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675">
                  <a:extLst>
                    <a:ext uri="{9D8B030D-6E8A-4147-A177-3AD203B41FA5}">
                      <a16:colId xmlns:a16="http://schemas.microsoft.com/office/drawing/2014/main" val="4128401479"/>
                    </a:ext>
                  </a:extLst>
                </a:gridCol>
                <a:gridCol w="1148675">
                  <a:extLst>
                    <a:ext uri="{9D8B030D-6E8A-4147-A177-3AD203B41FA5}">
                      <a16:colId xmlns:a16="http://schemas.microsoft.com/office/drawing/2014/main" val="227446136"/>
                    </a:ext>
                  </a:extLst>
                </a:gridCol>
                <a:gridCol w="1148675">
                  <a:extLst>
                    <a:ext uri="{9D8B030D-6E8A-4147-A177-3AD203B41FA5}">
                      <a16:colId xmlns:a16="http://schemas.microsoft.com/office/drawing/2014/main" val="1416826280"/>
                    </a:ext>
                  </a:extLst>
                </a:gridCol>
                <a:gridCol w="1148675">
                  <a:extLst>
                    <a:ext uri="{9D8B030D-6E8A-4147-A177-3AD203B41FA5}">
                      <a16:colId xmlns:a16="http://schemas.microsoft.com/office/drawing/2014/main" val="3869419240"/>
                    </a:ext>
                  </a:extLst>
                </a:gridCol>
              </a:tblGrid>
              <a:tr h="742359">
                <a:tc>
                  <a:txBody>
                    <a:bodyPr/>
                    <a:lstStyle/>
                    <a:p>
                      <a:r>
                        <a:rPr lang="en-US" sz="1600" dirty="0"/>
                        <a:t>Sick Leave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Paid Leave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Paternity Leave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Special Leave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11334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05A144-5E0E-5001-D291-57F311744BD2}"/>
              </a:ext>
            </a:extLst>
          </p:cNvPr>
          <p:cNvSpPr/>
          <p:nvPr/>
        </p:nvSpPr>
        <p:spPr>
          <a:xfrm>
            <a:off x="1054727" y="12093001"/>
            <a:ext cx="1931468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dirty="0"/>
              <a:t>Working Hours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C6EFC2-C6B7-AEDD-5977-B1F94B238E8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434077" y="7194419"/>
            <a:ext cx="6638758" cy="48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0EE790F-D776-E280-582F-D0E095897D7B}"/>
              </a:ext>
            </a:extLst>
          </p:cNvPr>
          <p:cNvSpPr/>
          <p:nvPr/>
        </p:nvSpPr>
        <p:spPr>
          <a:xfrm>
            <a:off x="6935003" y="6632210"/>
            <a:ext cx="1376412" cy="10587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Leave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849B44-AE55-B353-0D8D-09D7AC34800D}"/>
              </a:ext>
            </a:extLst>
          </p:cNvPr>
          <p:cNvSpPr/>
          <p:nvPr/>
        </p:nvSpPr>
        <p:spPr>
          <a:xfrm>
            <a:off x="4515852" y="6632210"/>
            <a:ext cx="1376412" cy="1058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Balances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68B933-645B-0E2F-89DE-B665D36CE2BF}"/>
              </a:ext>
            </a:extLst>
          </p:cNvPr>
          <p:cNvSpPr/>
          <p:nvPr/>
        </p:nvSpPr>
        <p:spPr>
          <a:xfrm>
            <a:off x="1119535" y="6632210"/>
            <a:ext cx="1931468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Management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818187-AB17-77D8-37E1-487672D0272D}"/>
              </a:ext>
            </a:extLst>
          </p:cNvPr>
          <p:cNvSpPr txBox="1"/>
          <p:nvPr/>
        </p:nvSpPr>
        <p:spPr>
          <a:xfrm>
            <a:off x="1439361" y="3098800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LEVEL - 1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B88E7-F690-6508-0F7D-E3C1093E709F}"/>
              </a:ext>
            </a:extLst>
          </p:cNvPr>
          <p:cNvSpPr txBox="1"/>
          <p:nvPr/>
        </p:nvSpPr>
        <p:spPr>
          <a:xfrm>
            <a:off x="1361975" y="15404497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LEVEL - 2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BF91A1-A36A-EC96-60DA-8A0589006DB8}"/>
              </a:ext>
            </a:extLst>
          </p:cNvPr>
          <p:cNvSpPr txBox="1"/>
          <p:nvPr/>
        </p:nvSpPr>
        <p:spPr>
          <a:xfrm>
            <a:off x="6863498" y="16586836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LEVEL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0227BC-39EA-C7A4-9CED-F8BD622C3113}"/>
              </a:ext>
            </a:extLst>
          </p:cNvPr>
          <p:cNvCxnSpPr>
            <a:cxnSpLocks/>
          </p:cNvCxnSpPr>
          <p:nvPr/>
        </p:nvCxnSpPr>
        <p:spPr>
          <a:xfrm>
            <a:off x="2986195" y="12736036"/>
            <a:ext cx="735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A53B92A-E40B-C67A-793E-5B28EC9FC361}"/>
              </a:ext>
            </a:extLst>
          </p:cNvPr>
          <p:cNvSpPr/>
          <p:nvPr/>
        </p:nvSpPr>
        <p:spPr>
          <a:xfrm>
            <a:off x="4330565" y="12339573"/>
            <a:ext cx="1746985" cy="964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week Working Hours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29C415-0809-8852-38AB-18CD657AF141}"/>
              </a:ext>
            </a:extLst>
          </p:cNvPr>
          <p:cNvSpPr/>
          <p:nvPr/>
        </p:nvSpPr>
        <p:spPr>
          <a:xfrm>
            <a:off x="9039053" y="12307080"/>
            <a:ext cx="1746985" cy="964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Week Working</a:t>
            </a:r>
          </a:p>
          <a:p>
            <a:pPr algn="ctr"/>
            <a:r>
              <a:rPr lang="en-US" dirty="0"/>
              <a:t>Hours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D29C66-BEFF-A49F-BEF3-46FB80CE12F9}"/>
              </a:ext>
            </a:extLst>
          </p:cNvPr>
          <p:cNvCxnSpPr/>
          <p:nvPr/>
        </p:nvCxnSpPr>
        <p:spPr>
          <a:xfrm>
            <a:off x="5205223" y="13345898"/>
            <a:ext cx="0" cy="75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F1882A-11BB-52F5-7A2F-F19417DE4978}"/>
              </a:ext>
            </a:extLst>
          </p:cNvPr>
          <p:cNvSpPr/>
          <p:nvPr/>
        </p:nvSpPr>
        <p:spPr>
          <a:xfrm>
            <a:off x="4225950" y="14099664"/>
            <a:ext cx="2347646" cy="13424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about the last week working hours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6CD350-55B1-8C87-75FA-84390CDB2C98}"/>
              </a:ext>
            </a:extLst>
          </p:cNvPr>
          <p:cNvCxnSpPr/>
          <p:nvPr/>
        </p:nvCxnSpPr>
        <p:spPr>
          <a:xfrm>
            <a:off x="9912545" y="13268078"/>
            <a:ext cx="0" cy="75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A1F71B-4B87-D38E-A3B1-68C6E70C9313}"/>
              </a:ext>
            </a:extLst>
          </p:cNvPr>
          <p:cNvSpPr/>
          <p:nvPr/>
        </p:nvSpPr>
        <p:spPr>
          <a:xfrm>
            <a:off x="8865553" y="14021844"/>
            <a:ext cx="2389388" cy="13424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 about  upcoming week working hours</a:t>
            </a:r>
          </a:p>
        </p:txBody>
      </p:sp>
    </p:spTree>
    <p:extLst>
      <p:ext uri="{BB962C8B-B14F-4D97-AF65-F5344CB8AC3E}">
        <p14:creationId xmlns:p14="http://schemas.microsoft.com/office/powerpoint/2010/main" val="117799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703D679-EC4B-3A74-6C99-04B4EFE5E99B}"/>
              </a:ext>
            </a:extLst>
          </p:cNvPr>
          <p:cNvSpPr/>
          <p:nvPr/>
        </p:nvSpPr>
        <p:spPr>
          <a:xfrm>
            <a:off x="673100" y="2159000"/>
            <a:ext cx="11404600" cy="152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952D5A-16D7-BC37-AD9D-D1408CD0EFB3}"/>
              </a:ext>
            </a:extLst>
          </p:cNvPr>
          <p:cNvSpPr/>
          <p:nvPr/>
        </p:nvSpPr>
        <p:spPr>
          <a:xfrm>
            <a:off x="3900220" y="6371922"/>
            <a:ext cx="7928613" cy="10838850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D67FC-8E29-496D-89A3-271505BC1E8C}"/>
              </a:ext>
            </a:extLst>
          </p:cNvPr>
          <p:cNvSpPr/>
          <p:nvPr/>
        </p:nvSpPr>
        <p:spPr>
          <a:xfrm>
            <a:off x="894946" y="6359652"/>
            <a:ext cx="2474692" cy="10838850"/>
          </a:xfrm>
          <a:prstGeom prst="rect">
            <a:avLst/>
          </a:prstGeom>
          <a:ln w="76200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A517A-6104-D1B5-A746-A2D507657397}"/>
              </a:ext>
            </a:extLst>
          </p:cNvPr>
          <p:cNvSpPr/>
          <p:nvPr/>
        </p:nvSpPr>
        <p:spPr>
          <a:xfrm>
            <a:off x="894946" y="2425566"/>
            <a:ext cx="10933888" cy="355172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5284F-400E-064A-7472-D8245CB44C5F}"/>
              </a:ext>
            </a:extLst>
          </p:cNvPr>
          <p:cNvSpPr/>
          <p:nvPr/>
        </p:nvSpPr>
        <p:spPr>
          <a:xfrm>
            <a:off x="5399773" y="2820200"/>
            <a:ext cx="2002055" cy="10972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618A4-57C6-99F6-DD56-7325417BBB2F}"/>
              </a:ext>
            </a:extLst>
          </p:cNvPr>
          <p:cNvSpPr/>
          <p:nvPr/>
        </p:nvSpPr>
        <p:spPr>
          <a:xfrm>
            <a:off x="3364030" y="4312115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Management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5C66CF-3815-E7BF-D21B-7B4D04FD1A6D}"/>
              </a:ext>
            </a:extLst>
          </p:cNvPr>
          <p:cNvSpPr/>
          <p:nvPr/>
        </p:nvSpPr>
        <p:spPr>
          <a:xfrm>
            <a:off x="8147785" y="4312115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Organization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1A4348-FBF7-2B8F-1C92-13D7FC56C042}"/>
              </a:ext>
            </a:extLst>
          </p:cNvPr>
          <p:cNvSpPr/>
          <p:nvPr/>
        </p:nvSpPr>
        <p:spPr>
          <a:xfrm>
            <a:off x="6553200" y="4312115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Payroll Details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C4A23-49A3-1F63-8CBF-CB1760A57C04}"/>
              </a:ext>
            </a:extLst>
          </p:cNvPr>
          <p:cNvSpPr/>
          <p:nvPr/>
        </p:nvSpPr>
        <p:spPr>
          <a:xfrm>
            <a:off x="4958615" y="4312116"/>
            <a:ext cx="1289785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Hours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06A752-61AA-E80E-E485-3B83C14979E1}"/>
              </a:ext>
            </a:extLst>
          </p:cNvPr>
          <p:cNvSpPr/>
          <p:nvPr/>
        </p:nvSpPr>
        <p:spPr>
          <a:xfrm>
            <a:off x="1119535" y="13064295"/>
            <a:ext cx="1931468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</a:t>
            </a:r>
          </a:p>
          <a:p>
            <a:pPr algn="ctr"/>
            <a:r>
              <a:rPr lang="en-US" dirty="0"/>
              <a:t>Organization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AE166B23-A313-E1B7-7960-3ACB5AA0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2416"/>
              </p:ext>
            </p:extLst>
          </p:nvPr>
        </p:nvGraphicFramePr>
        <p:xfrm>
          <a:off x="4451081" y="15247615"/>
          <a:ext cx="635662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1324">
                  <a:extLst>
                    <a:ext uri="{9D8B030D-6E8A-4147-A177-3AD203B41FA5}">
                      <a16:colId xmlns:a16="http://schemas.microsoft.com/office/drawing/2014/main" val="3882708750"/>
                    </a:ext>
                  </a:extLst>
                </a:gridCol>
                <a:gridCol w="1271324">
                  <a:extLst>
                    <a:ext uri="{9D8B030D-6E8A-4147-A177-3AD203B41FA5}">
                      <a16:colId xmlns:a16="http://schemas.microsoft.com/office/drawing/2014/main" val="3268404201"/>
                    </a:ext>
                  </a:extLst>
                </a:gridCol>
                <a:gridCol w="1271324">
                  <a:extLst>
                    <a:ext uri="{9D8B030D-6E8A-4147-A177-3AD203B41FA5}">
                      <a16:colId xmlns:a16="http://schemas.microsoft.com/office/drawing/2014/main" val="2917722928"/>
                    </a:ext>
                  </a:extLst>
                </a:gridCol>
                <a:gridCol w="1271324">
                  <a:extLst>
                    <a:ext uri="{9D8B030D-6E8A-4147-A177-3AD203B41FA5}">
                      <a16:colId xmlns:a16="http://schemas.microsoft.com/office/drawing/2014/main" val="1758996159"/>
                    </a:ext>
                  </a:extLst>
                </a:gridCol>
                <a:gridCol w="1271324">
                  <a:extLst>
                    <a:ext uri="{9D8B030D-6E8A-4147-A177-3AD203B41FA5}">
                      <a16:colId xmlns:a16="http://schemas.microsoft.com/office/drawing/2014/main" val="3201409168"/>
                    </a:ext>
                  </a:extLst>
                </a:gridCol>
              </a:tblGrid>
              <a:tr h="614819">
                <a:tc>
                  <a:txBody>
                    <a:bodyPr/>
                    <a:lstStyle/>
                    <a:p>
                      <a:r>
                        <a:rPr lang="en-US" sz="1600" dirty="0"/>
                        <a:t>Manned Guarding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Temporary/Support Staff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Commercial Cleaning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CCTV Towers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 Parking Management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75737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31BCC7-0AC9-CACA-0A59-E2AA75813F71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5176789" y="14188841"/>
            <a:ext cx="23260" cy="105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6BB5D99-5DA7-54F0-A9D5-D599144543F8}"/>
              </a:ext>
            </a:extLst>
          </p:cNvPr>
          <p:cNvSpPr/>
          <p:nvPr/>
        </p:nvSpPr>
        <p:spPr>
          <a:xfrm>
            <a:off x="1164416" y="8402274"/>
            <a:ext cx="1931468" cy="13282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Payroll Details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2ABF30-9E42-2527-5682-AEE2A01835F7}"/>
              </a:ext>
            </a:extLst>
          </p:cNvPr>
          <p:cNvCxnSpPr>
            <a:cxnSpLocks/>
          </p:cNvCxnSpPr>
          <p:nvPr/>
        </p:nvCxnSpPr>
        <p:spPr>
          <a:xfrm>
            <a:off x="3095884" y="13639801"/>
            <a:ext cx="691171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ECBAA9F-BAD4-2369-286E-BC77536469DF}"/>
              </a:ext>
            </a:extLst>
          </p:cNvPr>
          <p:cNvSpPr/>
          <p:nvPr/>
        </p:nvSpPr>
        <p:spPr>
          <a:xfrm>
            <a:off x="9635391" y="13110424"/>
            <a:ext cx="1376412" cy="1058774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21C380-F670-2ECB-6579-7BDDB79F8A43}"/>
              </a:ext>
            </a:extLst>
          </p:cNvPr>
          <p:cNvSpPr/>
          <p:nvPr/>
        </p:nvSpPr>
        <p:spPr>
          <a:xfrm>
            <a:off x="7926437" y="13120246"/>
            <a:ext cx="1376412" cy="1058774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8CC52-E1D5-9FB6-F89E-9FA045778669}"/>
              </a:ext>
            </a:extLst>
          </p:cNvPr>
          <p:cNvSpPr/>
          <p:nvPr/>
        </p:nvSpPr>
        <p:spPr>
          <a:xfrm>
            <a:off x="6217483" y="13120246"/>
            <a:ext cx="1376412" cy="1058774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F54CA9-503F-F6FC-E2E4-107BFAB9BFC3}"/>
              </a:ext>
            </a:extLst>
          </p:cNvPr>
          <p:cNvSpPr/>
          <p:nvPr/>
        </p:nvSpPr>
        <p:spPr>
          <a:xfrm>
            <a:off x="4511843" y="13130067"/>
            <a:ext cx="1376412" cy="1058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818187-AB17-77D8-37E1-487672D0272D}"/>
              </a:ext>
            </a:extLst>
          </p:cNvPr>
          <p:cNvSpPr txBox="1"/>
          <p:nvPr/>
        </p:nvSpPr>
        <p:spPr>
          <a:xfrm>
            <a:off x="1439361" y="3098800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LEVEL - 1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B88E7-F690-6508-0F7D-E3C1093E709F}"/>
              </a:ext>
            </a:extLst>
          </p:cNvPr>
          <p:cNvSpPr txBox="1"/>
          <p:nvPr/>
        </p:nvSpPr>
        <p:spPr>
          <a:xfrm>
            <a:off x="1361975" y="15404497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LEVEL - 2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BF91A1-A36A-EC96-60DA-8A0589006DB8}"/>
              </a:ext>
            </a:extLst>
          </p:cNvPr>
          <p:cNvSpPr txBox="1"/>
          <p:nvPr/>
        </p:nvSpPr>
        <p:spPr>
          <a:xfrm>
            <a:off x="6790622" y="11866985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LEVEL - 3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FCB2D0-8053-7959-C5C1-BD9AD9F47075}"/>
              </a:ext>
            </a:extLst>
          </p:cNvPr>
          <p:cNvCxnSpPr/>
          <p:nvPr/>
        </p:nvCxnSpPr>
        <p:spPr>
          <a:xfrm>
            <a:off x="3095884" y="9066417"/>
            <a:ext cx="6380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1C1A893-15A4-2C99-16A6-19A5327EA349}"/>
              </a:ext>
            </a:extLst>
          </p:cNvPr>
          <p:cNvSpPr/>
          <p:nvPr/>
        </p:nvSpPr>
        <p:spPr>
          <a:xfrm>
            <a:off x="4582704" y="8594553"/>
            <a:ext cx="2369555" cy="943727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Slips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68830-9658-DA0D-104F-989BB9633268}"/>
              </a:ext>
            </a:extLst>
          </p:cNvPr>
          <p:cNvSpPr/>
          <p:nvPr/>
        </p:nvSpPr>
        <p:spPr>
          <a:xfrm>
            <a:off x="8642248" y="8563631"/>
            <a:ext cx="2369555" cy="1058774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Payroll Info</a:t>
            </a:r>
          </a:p>
        </p:txBody>
      </p:sp>
    </p:spTree>
    <p:extLst>
      <p:ext uri="{BB962C8B-B14F-4D97-AF65-F5344CB8AC3E}">
        <p14:creationId xmlns:p14="http://schemas.microsoft.com/office/powerpoint/2010/main" val="223699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6BD751-BD66-76DA-5866-92821E878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39898"/>
              </p:ext>
            </p:extLst>
          </p:nvPr>
        </p:nvGraphicFramePr>
        <p:xfrm>
          <a:off x="1841770" y="3672732"/>
          <a:ext cx="8534400" cy="274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3003225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3131"/>
                  </a:ext>
                </a:extLst>
              </a:tr>
              <a:tr h="8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2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954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21E383-C97B-8482-0188-236500AA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04771"/>
              </p:ext>
            </p:extLst>
          </p:nvPr>
        </p:nvGraphicFramePr>
        <p:xfrm>
          <a:off x="1841770" y="3672732"/>
          <a:ext cx="8534400" cy="274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3003225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3131"/>
                  </a:ext>
                </a:extLst>
              </a:tr>
              <a:tr h="8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2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95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B30CB7-D044-D62C-871A-A242A56D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8564"/>
              </p:ext>
            </p:extLst>
          </p:nvPr>
        </p:nvGraphicFramePr>
        <p:xfrm>
          <a:off x="1841770" y="3672732"/>
          <a:ext cx="8534400" cy="400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3003225097"/>
                    </a:ext>
                  </a:extLst>
                </a:gridCol>
              </a:tblGrid>
              <a:tr h="678703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                                      Custom QandA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60121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1)About Organization(Contact Us, locations, Clients)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5723"/>
                  </a:ext>
                </a:extLst>
              </a:tr>
              <a:tr h="1116493">
                <a:tc>
                  <a:txBody>
                    <a:bodyPr/>
                    <a:lstStyle/>
                    <a:p>
                      <a:r>
                        <a:rPr lang="en-US" dirty="0"/>
                        <a:t>2) Leave Management- Leave policies(Vacation , Sick, Service incentive, Paternity)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3131"/>
                  </a:ext>
                </a:extLst>
              </a:tr>
              <a:tr h="855625">
                <a:tc>
                  <a:txBody>
                    <a:bodyPr/>
                    <a:lstStyle/>
                    <a:p>
                      <a:r>
                        <a:rPr lang="en-US" dirty="0"/>
                        <a:t>3)Payroll Details(Payroll Info)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20696"/>
                  </a:ext>
                </a:extLst>
              </a:tr>
              <a:tr h="678703">
                <a:tc>
                  <a:txBody>
                    <a:bodyPr/>
                    <a:lstStyle/>
                    <a:p>
                      <a:r>
                        <a:rPr lang="en-US" dirty="0"/>
                        <a:t>4)Thank You 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954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DB35E3-BDF2-3640-1E23-BCB28B30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34142"/>
              </p:ext>
            </p:extLst>
          </p:nvPr>
        </p:nvGraphicFramePr>
        <p:xfrm>
          <a:off x="1841770" y="8008112"/>
          <a:ext cx="8534400" cy="278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1161429043"/>
                    </a:ext>
                  </a:extLst>
                </a:gridCol>
              </a:tblGrid>
              <a:tr h="582239">
                <a:tc>
                  <a:txBody>
                    <a:bodyPr/>
                    <a:lstStyle/>
                    <a:p>
                      <a:r>
                        <a:rPr lang="en-US" dirty="0"/>
                        <a:t>           Conversational Language Understanding(CLU)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3286046"/>
                  </a:ext>
                </a:extLst>
              </a:tr>
              <a:tr h="582239">
                <a:tc>
                  <a:txBody>
                    <a:bodyPr/>
                    <a:lstStyle/>
                    <a:p>
                      <a:r>
                        <a:rPr lang="en-US" dirty="0"/>
                        <a:t>1)Leave Management(Check Leave Balances(DB), Apply Leave)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46466"/>
                  </a:ext>
                </a:extLst>
              </a:tr>
              <a:tr h="582239">
                <a:tc>
                  <a:txBody>
                    <a:bodyPr/>
                    <a:lstStyle/>
                    <a:p>
                      <a:r>
                        <a:rPr lang="en-US" dirty="0"/>
                        <a:t>2)Payroll Details(Pay Slips(DB))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59554"/>
                  </a:ext>
                </a:extLst>
              </a:tr>
              <a:tr h="1035091">
                <a:tc>
                  <a:txBody>
                    <a:bodyPr/>
                    <a:lstStyle/>
                    <a:p>
                      <a:r>
                        <a:rPr lang="en-US" dirty="0"/>
                        <a:t>3)Working Hours(Last Week WH(DB),Next Week WH(DB)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24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2D8F30-F968-3C41-4C44-2073E6643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67088"/>
              </p:ext>
            </p:extLst>
          </p:nvPr>
        </p:nvGraphicFramePr>
        <p:xfrm>
          <a:off x="1841770" y="11419841"/>
          <a:ext cx="8534400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400623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LLM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About Organization(Services(LLM))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71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</TotalTime>
  <Words>216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Thudi</dc:creator>
  <cp:lastModifiedBy>Viswanath Chaluvadi</cp:lastModifiedBy>
  <cp:revision>2</cp:revision>
  <dcterms:created xsi:type="dcterms:W3CDTF">2023-11-24T12:24:35Z</dcterms:created>
  <dcterms:modified xsi:type="dcterms:W3CDTF">2023-11-28T07:40:57Z</dcterms:modified>
</cp:coreProperties>
</file>