
<file path=[Content_Types].xml><?xml version="1.0" encoding="utf-8"?>
<Types xmlns="http://schemas.openxmlformats.org/package/2006/content-types">
  <Default Extension="jpeg" ContentType="image/jpeg"/>
  <Default Extension="jpg" ContentType="image/jpeg"/>
  <Default Extension="mp4" ContentType="vide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4"/>
  </p:sldMasterIdLst>
  <p:notesMasterIdLst>
    <p:notesMasterId r:id="rId24"/>
  </p:notesMasterIdLst>
  <p:handoutMasterIdLst>
    <p:handoutMasterId r:id="rId25"/>
  </p:handoutMasterIdLst>
  <p:sldIdLst>
    <p:sldId id="256" r:id="rId5"/>
    <p:sldId id="279" r:id="rId6"/>
    <p:sldId id="272" r:id="rId7"/>
    <p:sldId id="282" r:id="rId8"/>
    <p:sldId id="284" r:id="rId9"/>
    <p:sldId id="285" r:id="rId10"/>
    <p:sldId id="294" r:id="rId11"/>
    <p:sldId id="280" r:id="rId12"/>
    <p:sldId id="283" r:id="rId13"/>
    <p:sldId id="295" r:id="rId14"/>
    <p:sldId id="287" r:id="rId15"/>
    <p:sldId id="296" r:id="rId16"/>
    <p:sldId id="286" r:id="rId17"/>
    <p:sldId id="288" r:id="rId18"/>
    <p:sldId id="299" r:id="rId19"/>
    <p:sldId id="297" r:id="rId20"/>
    <p:sldId id="289" r:id="rId21"/>
    <p:sldId id="298" r:id="rId22"/>
    <p:sldId id="290"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443A9E5-A076-44C3-B3C6-AF1DCB71B943}" v="71" dt="2022-02-11T16:48:42.54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3846" autoAdjust="0"/>
  </p:normalViewPr>
  <p:slideViewPr>
    <p:cSldViewPr snapToGrid="0">
      <p:cViewPr>
        <p:scale>
          <a:sx n="70" d="100"/>
          <a:sy n="70" d="100"/>
        </p:scale>
        <p:origin x="466" y="39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swanath Das" userId="80bd5083-17cb-4dbc-89ad-d78ced36f0a8" providerId="ADAL" clId="{A443A9E5-A076-44C3-B3C6-AF1DCB71B943}"/>
    <pc:docChg chg="undo redo custSel addSld delSld modSld sldOrd">
      <pc:chgData name="Viswanath Das" userId="80bd5083-17cb-4dbc-89ad-d78ced36f0a8" providerId="ADAL" clId="{A443A9E5-A076-44C3-B3C6-AF1DCB71B943}" dt="2022-02-11T17:04:27.269" v="17032" actId="680"/>
      <pc:docMkLst>
        <pc:docMk/>
      </pc:docMkLst>
      <pc:sldChg chg="modSp mod">
        <pc:chgData name="Viswanath Das" userId="80bd5083-17cb-4dbc-89ad-d78ced36f0a8" providerId="ADAL" clId="{A443A9E5-A076-44C3-B3C6-AF1DCB71B943}" dt="2022-02-08T16:53:38.096" v="39" actId="20577"/>
        <pc:sldMkLst>
          <pc:docMk/>
          <pc:sldMk cId="2107043383" sldId="256"/>
        </pc:sldMkLst>
        <pc:spChg chg="mod">
          <ac:chgData name="Viswanath Das" userId="80bd5083-17cb-4dbc-89ad-d78ced36f0a8" providerId="ADAL" clId="{A443A9E5-A076-44C3-B3C6-AF1DCB71B943}" dt="2022-02-08T16:53:38.096" v="39" actId="20577"/>
          <ac:spMkLst>
            <pc:docMk/>
            <pc:sldMk cId="2107043383" sldId="256"/>
            <ac:spMk id="3" creationId="{B9D6AD35-C771-4437-8DB3-21903F0AF659}"/>
          </ac:spMkLst>
        </pc:spChg>
      </pc:sldChg>
      <pc:sldChg chg="modSp del mod">
        <pc:chgData name="Viswanath Das" userId="80bd5083-17cb-4dbc-89ad-d78ced36f0a8" providerId="ADAL" clId="{A443A9E5-A076-44C3-B3C6-AF1DCB71B943}" dt="2022-02-10T08:03:55.176" v="921" actId="47"/>
        <pc:sldMkLst>
          <pc:docMk/>
          <pc:sldMk cId="462046925" sldId="257"/>
        </pc:sldMkLst>
        <pc:spChg chg="mod">
          <ac:chgData name="Viswanath Das" userId="80bd5083-17cb-4dbc-89ad-d78ced36f0a8" providerId="ADAL" clId="{A443A9E5-A076-44C3-B3C6-AF1DCB71B943}" dt="2022-02-09T18:27:26.936" v="764" actId="20577"/>
          <ac:spMkLst>
            <pc:docMk/>
            <pc:sldMk cId="462046925" sldId="257"/>
            <ac:spMk id="2" creationId="{F3527915-70BD-4241-A4E0-3A2F040E1C76}"/>
          </ac:spMkLst>
        </pc:spChg>
      </pc:sldChg>
      <pc:sldChg chg="modSp new del mod">
        <pc:chgData name="Viswanath Das" userId="80bd5083-17cb-4dbc-89ad-d78ced36f0a8" providerId="ADAL" clId="{A443A9E5-A076-44C3-B3C6-AF1DCB71B943}" dt="2022-02-10T08:03:56.223" v="922" actId="47"/>
        <pc:sldMkLst>
          <pc:docMk/>
          <pc:sldMk cId="495572003" sldId="258"/>
        </pc:sldMkLst>
        <pc:spChg chg="mod">
          <ac:chgData name="Viswanath Das" userId="80bd5083-17cb-4dbc-89ad-d78ced36f0a8" providerId="ADAL" clId="{A443A9E5-A076-44C3-B3C6-AF1DCB71B943}" dt="2022-02-08T16:55:09.555" v="67" actId="20577"/>
          <ac:spMkLst>
            <pc:docMk/>
            <pc:sldMk cId="495572003" sldId="258"/>
            <ac:spMk id="2" creationId="{5CC6889D-553F-4359-B735-B99E68E4D52E}"/>
          </ac:spMkLst>
        </pc:spChg>
      </pc:sldChg>
      <pc:sldChg chg="addSp delSp modSp new del mod ord">
        <pc:chgData name="Viswanath Das" userId="80bd5083-17cb-4dbc-89ad-d78ced36f0a8" providerId="ADAL" clId="{A443A9E5-A076-44C3-B3C6-AF1DCB71B943}" dt="2022-02-11T15:58:09.279" v="16187" actId="47"/>
        <pc:sldMkLst>
          <pc:docMk/>
          <pc:sldMk cId="964429862" sldId="259"/>
        </pc:sldMkLst>
        <pc:spChg chg="mod">
          <ac:chgData name="Viswanath Das" userId="80bd5083-17cb-4dbc-89ad-d78ced36f0a8" providerId="ADAL" clId="{A443A9E5-A076-44C3-B3C6-AF1DCB71B943}" dt="2022-02-08T16:55:22.883" v="84" actId="20577"/>
          <ac:spMkLst>
            <pc:docMk/>
            <pc:sldMk cId="964429862" sldId="259"/>
            <ac:spMk id="2" creationId="{F230E694-0567-435D-8F53-CDE73E9BEB4C}"/>
          </ac:spMkLst>
        </pc:spChg>
        <pc:spChg chg="mod">
          <ac:chgData name="Viswanath Das" userId="80bd5083-17cb-4dbc-89ad-d78ced36f0a8" providerId="ADAL" clId="{A443A9E5-A076-44C3-B3C6-AF1DCB71B943}" dt="2022-02-10T08:05:17.180" v="1009" actId="20577"/>
          <ac:spMkLst>
            <pc:docMk/>
            <pc:sldMk cId="964429862" sldId="259"/>
            <ac:spMk id="3" creationId="{B1BF49A4-ABD3-4213-8909-B4906241B819}"/>
          </ac:spMkLst>
        </pc:spChg>
        <pc:spChg chg="add mod">
          <ac:chgData name="Viswanath Das" userId="80bd5083-17cb-4dbc-89ad-d78ced36f0a8" providerId="ADAL" clId="{A443A9E5-A076-44C3-B3C6-AF1DCB71B943}" dt="2022-02-09T11:27:07.873" v="543" actId="947"/>
          <ac:spMkLst>
            <pc:docMk/>
            <pc:sldMk cId="964429862" sldId="259"/>
            <ac:spMk id="6" creationId="{94831393-72F4-4087-AC32-1E3D3EB21858}"/>
          </ac:spMkLst>
        </pc:spChg>
        <pc:picChg chg="add del mod">
          <ac:chgData name="Viswanath Das" userId="80bd5083-17cb-4dbc-89ad-d78ced36f0a8" providerId="ADAL" clId="{A443A9E5-A076-44C3-B3C6-AF1DCB71B943}" dt="2022-02-10T08:05:20.036" v="1010" actId="478"/>
          <ac:picMkLst>
            <pc:docMk/>
            <pc:sldMk cId="964429862" sldId="259"/>
            <ac:picMk id="5" creationId="{6611C901-0FD2-4BCD-AD48-BCC56F838A4C}"/>
          </ac:picMkLst>
        </pc:picChg>
      </pc:sldChg>
      <pc:sldChg chg="modSp new del mod">
        <pc:chgData name="Viswanath Das" userId="80bd5083-17cb-4dbc-89ad-d78ced36f0a8" providerId="ADAL" clId="{A443A9E5-A076-44C3-B3C6-AF1DCB71B943}" dt="2022-02-10T08:03:57.083" v="923" actId="47"/>
        <pc:sldMkLst>
          <pc:docMk/>
          <pc:sldMk cId="2511581308" sldId="260"/>
        </pc:sldMkLst>
        <pc:spChg chg="mod">
          <ac:chgData name="Viswanath Das" userId="80bd5083-17cb-4dbc-89ad-d78ced36f0a8" providerId="ADAL" clId="{A443A9E5-A076-44C3-B3C6-AF1DCB71B943}" dt="2022-02-08T16:55:40.378" v="101" actId="20577"/>
          <ac:spMkLst>
            <pc:docMk/>
            <pc:sldMk cId="2511581308" sldId="260"/>
            <ac:spMk id="2" creationId="{5E0ED73C-02C4-4BEB-8AC3-817FF432C3B8}"/>
          </ac:spMkLst>
        </pc:spChg>
      </pc:sldChg>
      <pc:sldChg chg="modSp new del mod">
        <pc:chgData name="Viswanath Das" userId="80bd5083-17cb-4dbc-89ad-d78ced36f0a8" providerId="ADAL" clId="{A443A9E5-A076-44C3-B3C6-AF1DCB71B943}" dt="2022-02-10T08:03:57.911" v="924" actId="47"/>
        <pc:sldMkLst>
          <pc:docMk/>
          <pc:sldMk cId="1503241497" sldId="261"/>
        </pc:sldMkLst>
        <pc:spChg chg="mod">
          <ac:chgData name="Viswanath Das" userId="80bd5083-17cb-4dbc-89ad-d78ced36f0a8" providerId="ADAL" clId="{A443A9E5-A076-44C3-B3C6-AF1DCB71B943}" dt="2022-02-08T17:00:08.134" v="105" actId="20577"/>
          <ac:spMkLst>
            <pc:docMk/>
            <pc:sldMk cId="1503241497" sldId="261"/>
            <ac:spMk id="2" creationId="{ADE0B392-B198-4DA9-B24F-8D2930FE358F}"/>
          </ac:spMkLst>
        </pc:spChg>
      </pc:sldChg>
      <pc:sldChg chg="modSp new del mod">
        <pc:chgData name="Viswanath Das" userId="80bd5083-17cb-4dbc-89ad-d78ced36f0a8" providerId="ADAL" clId="{A443A9E5-A076-44C3-B3C6-AF1DCB71B943}" dt="2022-02-10T08:03:58.833" v="925" actId="47"/>
        <pc:sldMkLst>
          <pc:docMk/>
          <pc:sldMk cId="3437575102" sldId="262"/>
        </pc:sldMkLst>
        <pc:spChg chg="mod">
          <ac:chgData name="Viswanath Das" userId="80bd5083-17cb-4dbc-89ad-d78ced36f0a8" providerId="ADAL" clId="{A443A9E5-A076-44C3-B3C6-AF1DCB71B943}" dt="2022-02-08T17:00:31.635" v="148" actId="20577"/>
          <ac:spMkLst>
            <pc:docMk/>
            <pc:sldMk cId="3437575102" sldId="262"/>
            <ac:spMk id="2" creationId="{6679859C-32BD-462C-9DF6-591362191D09}"/>
          </ac:spMkLst>
        </pc:spChg>
      </pc:sldChg>
      <pc:sldChg chg="modSp new del mod">
        <pc:chgData name="Viswanath Das" userId="80bd5083-17cb-4dbc-89ad-d78ced36f0a8" providerId="ADAL" clId="{A443A9E5-A076-44C3-B3C6-AF1DCB71B943}" dt="2022-02-10T08:04:00.474" v="927" actId="47"/>
        <pc:sldMkLst>
          <pc:docMk/>
          <pc:sldMk cId="4097230685" sldId="263"/>
        </pc:sldMkLst>
        <pc:spChg chg="mod">
          <ac:chgData name="Viswanath Das" userId="80bd5083-17cb-4dbc-89ad-d78ced36f0a8" providerId="ADAL" clId="{A443A9E5-A076-44C3-B3C6-AF1DCB71B943}" dt="2022-02-08T17:00:38.333" v="156" actId="20577"/>
          <ac:spMkLst>
            <pc:docMk/>
            <pc:sldMk cId="4097230685" sldId="263"/>
            <ac:spMk id="2" creationId="{5D74C66E-3E94-4B2B-92D4-F61C8C0F96CB}"/>
          </ac:spMkLst>
        </pc:spChg>
      </pc:sldChg>
      <pc:sldChg chg="modSp new del mod">
        <pc:chgData name="Viswanath Das" userId="80bd5083-17cb-4dbc-89ad-d78ced36f0a8" providerId="ADAL" clId="{A443A9E5-A076-44C3-B3C6-AF1DCB71B943}" dt="2022-02-10T08:04:01.317" v="928" actId="47"/>
        <pc:sldMkLst>
          <pc:docMk/>
          <pc:sldMk cId="3680622485" sldId="264"/>
        </pc:sldMkLst>
        <pc:spChg chg="mod">
          <ac:chgData name="Viswanath Das" userId="80bd5083-17cb-4dbc-89ad-d78ced36f0a8" providerId="ADAL" clId="{A443A9E5-A076-44C3-B3C6-AF1DCB71B943}" dt="2022-02-08T17:02:12.328" v="179" actId="20577"/>
          <ac:spMkLst>
            <pc:docMk/>
            <pc:sldMk cId="3680622485" sldId="264"/>
            <ac:spMk id="2" creationId="{AB359973-BFEC-4F60-86FB-F2B9681A4453}"/>
          </ac:spMkLst>
        </pc:spChg>
      </pc:sldChg>
      <pc:sldChg chg="modSp new del mod">
        <pc:chgData name="Viswanath Das" userId="80bd5083-17cb-4dbc-89ad-d78ced36f0a8" providerId="ADAL" clId="{A443A9E5-A076-44C3-B3C6-AF1DCB71B943}" dt="2022-02-10T08:03:59.599" v="926" actId="47"/>
        <pc:sldMkLst>
          <pc:docMk/>
          <pc:sldMk cId="3629202653" sldId="265"/>
        </pc:sldMkLst>
        <pc:spChg chg="mod">
          <ac:chgData name="Viswanath Das" userId="80bd5083-17cb-4dbc-89ad-d78ced36f0a8" providerId="ADAL" clId="{A443A9E5-A076-44C3-B3C6-AF1DCB71B943}" dt="2022-02-08T17:00:53.663" v="161" actId="20577"/>
          <ac:spMkLst>
            <pc:docMk/>
            <pc:sldMk cId="3629202653" sldId="265"/>
            <ac:spMk id="2" creationId="{B5A90A3F-3038-4306-9C82-8BC4F967044B}"/>
          </ac:spMkLst>
        </pc:spChg>
      </pc:sldChg>
      <pc:sldChg chg="modSp new del mod">
        <pc:chgData name="Viswanath Das" userId="80bd5083-17cb-4dbc-89ad-d78ced36f0a8" providerId="ADAL" clId="{A443A9E5-A076-44C3-B3C6-AF1DCB71B943}" dt="2022-02-10T08:04:02.380" v="929" actId="47"/>
        <pc:sldMkLst>
          <pc:docMk/>
          <pc:sldMk cId="1230903370" sldId="266"/>
        </pc:sldMkLst>
        <pc:spChg chg="mod">
          <ac:chgData name="Viswanath Das" userId="80bd5083-17cb-4dbc-89ad-d78ced36f0a8" providerId="ADAL" clId="{A443A9E5-A076-44C3-B3C6-AF1DCB71B943}" dt="2022-02-08T17:02:23.819" v="195" actId="20577"/>
          <ac:spMkLst>
            <pc:docMk/>
            <pc:sldMk cId="1230903370" sldId="266"/>
            <ac:spMk id="2" creationId="{B6B919C1-8B2C-4656-9FEC-BAD2F3297703}"/>
          </ac:spMkLst>
        </pc:spChg>
      </pc:sldChg>
      <pc:sldChg chg="modSp new del mod">
        <pc:chgData name="Viswanath Das" userId="80bd5083-17cb-4dbc-89ad-d78ced36f0a8" providerId="ADAL" clId="{A443A9E5-A076-44C3-B3C6-AF1DCB71B943}" dt="2022-02-10T08:04:03.621" v="930" actId="47"/>
        <pc:sldMkLst>
          <pc:docMk/>
          <pc:sldMk cId="1706164138" sldId="267"/>
        </pc:sldMkLst>
        <pc:spChg chg="mod">
          <ac:chgData name="Viswanath Das" userId="80bd5083-17cb-4dbc-89ad-d78ced36f0a8" providerId="ADAL" clId="{A443A9E5-A076-44C3-B3C6-AF1DCB71B943}" dt="2022-02-09T18:22:04.795" v="574"/>
          <ac:spMkLst>
            <pc:docMk/>
            <pc:sldMk cId="1706164138" sldId="267"/>
            <ac:spMk id="2" creationId="{A733718E-C143-4DE0-BDBE-0ADC92EE034A}"/>
          </ac:spMkLst>
        </pc:spChg>
      </pc:sldChg>
      <pc:sldChg chg="new del">
        <pc:chgData name="Viswanath Das" userId="80bd5083-17cb-4dbc-89ad-d78ced36f0a8" providerId="ADAL" clId="{A443A9E5-A076-44C3-B3C6-AF1DCB71B943}" dt="2022-02-10T08:04:04.579" v="931" actId="47"/>
        <pc:sldMkLst>
          <pc:docMk/>
          <pc:sldMk cId="3902083037" sldId="268"/>
        </pc:sldMkLst>
      </pc:sldChg>
      <pc:sldChg chg="new del">
        <pc:chgData name="Viswanath Das" userId="80bd5083-17cb-4dbc-89ad-d78ced36f0a8" providerId="ADAL" clId="{A443A9E5-A076-44C3-B3C6-AF1DCB71B943}" dt="2022-02-09T18:20:12.199" v="546" actId="47"/>
        <pc:sldMkLst>
          <pc:docMk/>
          <pc:sldMk cId="3365445454" sldId="269"/>
        </pc:sldMkLst>
      </pc:sldChg>
      <pc:sldChg chg="delSp modSp add del mod">
        <pc:chgData name="Viswanath Das" userId="80bd5083-17cb-4dbc-89ad-d78ced36f0a8" providerId="ADAL" clId="{A443A9E5-A076-44C3-B3C6-AF1DCB71B943}" dt="2022-02-10T08:07:54.617" v="1172" actId="47"/>
        <pc:sldMkLst>
          <pc:docMk/>
          <pc:sldMk cId="3790799105" sldId="269"/>
        </pc:sldMkLst>
        <pc:spChg chg="mod">
          <ac:chgData name="Viswanath Das" userId="80bd5083-17cb-4dbc-89ad-d78ced36f0a8" providerId="ADAL" clId="{A443A9E5-A076-44C3-B3C6-AF1DCB71B943}" dt="2022-02-10T08:06:36.886" v="1022" actId="2710"/>
          <ac:spMkLst>
            <pc:docMk/>
            <pc:sldMk cId="3790799105" sldId="269"/>
            <ac:spMk id="3" creationId="{B1BF49A4-ABD3-4213-8909-B4906241B819}"/>
          </ac:spMkLst>
        </pc:spChg>
        <pc:picChg chg="del">
          <ac:chgData name="Viswanath Das" userId="80bd5083-17cb-4dbc-89ad-d78ced36f0a8" providerId="ADAL" clId="{A443A9E5-A076-44C3-B3C6-AF1DCB71B943}" dt="2022-02-10T08:05:36.213" v="1014" actId="478"/>
          <ac:picMkLst>
            <pc:docMk/>
            <pc:sldMk cId="3790799105" sldId="269"/>
            <ac:picMk id="5" creationId="{6611C901-0FD2-4BCD-AD48-BCC56F838A4C}"/>
          </ac:picMkLst>
        </pc:picChg>
      </pc:sldChg>
      <pc:sldChg chg="delSp modSp add del mod">
        <pc:chgData name="Viswanath Das" userId="80bd5083-17cb-4dbc-89ad-d78ced36f0a8" providerId="ADAL" clId="{A443A9E5-A076-44C3-B3C6-AF1DCB71B943}" dt="2022-02-10T08:07:52.782" v="1170" actId="47"/>
        <pc:sldMkLst>
          <pc:docMk/>
          <pc:sldMk cId="2417543060" sldId="270"/>
        </pc:sldMkLst>
        <pc:spChg chg="mod">
          <ac:chgData name="Viswanath Das" userId="80bd5083-17cb-4dbc-89ad-d78ced36f0a8" providerId="ADAL" clId="{A443A9E5-A076-44C3-B3C6-AF1DCB71B943}" dt="2022-02-10T08:06:25.742" v="1020" actId="2710"/>
          <ac:spMkLst>
            <pc:docMk/>
            <pc:sldMk cId="2417543060" sldId="270"/>
            <ac:spMk id="3" creationId="{B1BF49A4-ABD3-4213-8909-B4906241B819}"/>
          </ac:spMkLst>
        </pc:spChg>
        <pc:picChg chg="del">
          <ac:chgData name="Viswanath Das" userId="80bd5083-17cb-4dbc-89ad-d78ced36f0a8" providerId="ADAL" clId="{A443A9E5-A076-44C3-B3C6-AF1DCB71B943}" dt="2022-02-10T08:05:22.916" v="1011" actId="478"/>
          <ac:picMkLst>
            <pc:docMk/>
            <pc:sldMk cId="2417543060" sldId="270"/>
            <ac:picMk id="5" creationId="{6611C901-0FD2-4BCD-AD48-BCC56F838A4C}"/>
          </ac:picMkLst>
        </pc:picChg>
      </pc:sldChg>
      <pc:sldChg chg="delSp modSp add del mod">
        <pc:chgData name="Viswanath Das" userId="80bd5083-17cb-4dbc-89ad-d78ced36f0a8" providerId="ADAL" clId="{A443A9E5-A076-44C3-B3C6-AF1DCB71B943}" dt="2022-02-10T08:07:53.806" v="1171" actId="47"/>
        <pc:sldMkLst>
          <pc:docMk/>
          <pc:sldMk cId="2323414997" sldId="271"/>
        </pc:sldMkLst>
        <pc:spChg chg="mod">
          <ac:chgData name="Viswanath Das" userId="80bd5083-17cb-4dbc-89ad-d78ced36f0a8" providerId="ADAL" clId="{A443A9E5-A076-44C3-B3C6-AF1DCB71B943}" dt="2022-02-10T08:06:29.835" v="1021" actId="2710"/>
          <ac:spMkLst>
            <pc:docMk/>
            <pc:sldMk cId="2323414997" sldId="271"/>
            <ac:spMk id="3" creationId="{B1BF49A4-ABD3-4213-8909-B4906241B819}"/>
          </ac:spMkLst>
        </pc:spChg>
        <pc:picChg chg="del">
          <ac:chgData name="Viswanath Das" userId="80bd5083-17cb-4dbc-89ad-d78ced36f0a8" providerId="ADAL" clId="{A443A9E5-A076-44C3-B3C6-AF1DCB71B943}" dt="2022-02-10T08:05:26.335" v="1012" actId="478"/>
          <ac:picMkLst>
            <pc:docMk/>
            <pc:sldMk cId="2323414997" sldId="271"/>
            <ac:picMk id="5" creationId="{6611C901-0FD2-4BCD-AD48-BCC56F838A4C}"/>
          </ac:picMkLst>
        </pc:picChg>
      </pc:sldChg>
      <pc:sldChg chg="modSp new mod">
        <pc:chgData name="Viswanath Das" userId="80bd5083-17cb-4dbc-89ad-d78ced36f0a8" providerId="ADAL" clId="{A443A9E5-A076-44C3-B3C6-AF1DCB71B943}" dt="2022-02-11T16:08:51.971" v="16915"/>
        <pc:sldMkLst>
          <pc:docMk/>
          <pc:sldMk cId="870802996" sldId="272"/>
        </pc:sldMkLst>
        <pc:spChg chg="mod">
          <ac:chgData name="Viswanath Das" userId="80bd5083-17cb-4dbc-89ad-d78ced36f0a8" providerId="ADAL" clId="{A443A9E5-A076-44C3-B3C6-AF1DCB71B943}" dt="2022-02-11T16:08:51.971" v="16915"/>
          <ac:spMkLst>
            <pc:docMk/>
            <pc:sldMk cId="870802996" sldId="272"/>
            <ac:spMk id="2" creationId="{C74A9135-4ED4-4D44-99CC-2D7F8F937DFE}"/>
          </ac:spMkLst>
        </pc:spChg>
        <pc:spChg chg="mod">
          <ac:chgData name="Viswanath Das" userId="80bd5083-17cb-4dbc-89ad-d78ced36f0a8" providerId="ADAL" clId="{A443A9E5-A076-44C3-B3C6-AF1DCB71B943}" dt="2022-02-10T15:26:47.192" v="4008" actId="20577"/>
          <ac:spMkLst>
            <pc:docMk/>
            <pc:sldMk cId="870802996" sldId="272"/>
            <ac:spMk id="3" creationId="{A58B7CD3-A56D-4ECC-A67E-26CB7CA55171}"/>
          </ac:spMkLst>
        </pc:spChg>
      </pc:sldChg>
      <pc:sldChg chg="modSp new del mod">
        <pc:chgData name="Viswanath Das" userId="80bd5083-17cb-4dbc-89ad-d78ced36f0a8" providerId="ADAL" clId="{A443A9E5-A076-44C3-B3C6-AF1DCB71B943}" dt="2022-02-10T08:03:54.029" v="920" actId="47"/>
        <pc:sldMkLst>
          <pc:docMk/>
          <pc:sldMk cId="2299079245" sldId="272"/>
        </pc:sldMkLst>
        <pc:spChg chg="mod">
          <ac:chgData name="Viswanath Das" userId="80bd5083-17cb-4dbc-89ad-d78ced36f0a8" providerId="ADAL" clId="{A443A9E5-A076-44C3-B3C6-AF1DCB71B943}" dt="2022-02-09T18:31:04.567" v="860" actId="20577"/>
          <ac:spMkLst>
            <pc:docMk/>
            <pc:sldMk cId="2299079245" sldId="272"/>
            <ac:spMk id="2" creationId="{4C9EB4E1-5E20-43E9-9B5A-486C3A165A3C}"/>
          </ac:spMkLst>
        </pc:spChg>
        <pc:spChg chg="mod">
          <ac:chgData name="Viswanath Das" userId="80bd5083-17cb-4dbc-89ad-d78ced36f0a8" providerId="ADAL" clId="{A443A9E5-A076-44C3-B3C6-AF1DCB71B943}" dt="2022-02-09T18:31:10.427" v="868" actId="20577"/>
          <ac:spMkLst>
            <pc:docMk/>
            <pc:sldMk cId="2299079245" sldId="272"/>
            <ac:spMk id="3" creationId="{10542E13-E47B-4EB8-A020-B8424C8AD2FD}"/>
          </ac:spMkLst>
        </pc:spChg>
      </pc:sldChg>
      <pc:sldChg chg="addSp delSp modSp add del mod modNotesTx">
        <pc:chgData name="Viswanath Das" userId="80bd5083-17cb-4dbc-89ad-d78ced36f0a8" providerId="ADAL" clId="{A443A9E5-A076-44C3-B3C6-AF1DCB71B943}" dt="2022-02-10T08:57:23.367" v="2230" actId="47"/>
        <pc:sldMkLst>
          <pc:docMk/>
          <pc:sldMk cId="2331325240" sldId="273"/>
        </pc:sldMkLst>
        <pc:spChg chg="mod">
          <ac:chgData name="Viswanath Das" userId="80bd5083-17cb-4dbc-89ad-d78ced36f0a8" providerId="ADAL" clId="{A443A9E5-A076-44C3-B3C6-AF1DCB71B943}" dt="2022-02-10T08:13:49.839" v="1953" actId="20577"/>
          <ac:spMkLst>
            <pc:docMk/>
            <pc:sldMk cId="2331325240" sldId="273"/>
            <ac:spMk id="3" creationId="{B1BF49A4-ABD3-4213-8909-B4906241B819}"/>
          </ac:spMkLst>
        </pc:spChg>
        <pc:picChg chg="del">
          <ac:chgData name="Viswanath Das" userId="80bd5083-17cb-4dbc-89ad-d78ced36f0a8" providerId="ADAL" clId="{A443A9E5-A076-44C3-B3C6-AF1DCB71B943}" dt="2022-02-10T08:05:57.998" v="1015" actId="478"/>
          <ac:picMkLst>
            <pc:docMk/>
            <pc:sldMk cId="2331325240" sldId="273"/>
            <ac:picMk id="5" creationId="{6611C901-0FD2-4BCD-AD48-BCC56F838A4C}"/>
          </ac:picMkLst>
        </pc:picChg>
        <pc:picChg chg="add mod">
          <ac:chgData name="Viswanath Das" userId="80bd5083-17cb-4dbc-89ad-d78ced36f0a8" providerId="ADAL" clId="{A443A9E5-A076-44C3-B3C6-AF1DCB71B943}" dt="2022-02-10T08:14:03.932" v="1955" actId="1076"/>
          <ac:picMkLst>
            <pc:docMk/>
            <pc:sldMk cId="2331325240" sldId="273"/>
            <ac:picMk id="8" creationId="{D1AC7CE1-5212-4D9F-B024-A01F848CBCB8}"/>
          </ac:picMkLst>
        </pc:picChg>
      </pc:sldChg>
      <pc:sldChg chg="modSp new del mod">
        <pc:chgData name="Viswanath Das" userId="80bd5083-17cb-4dbc-89ad-d78ced36f0a8" providerId="ADAL" clId="{A443A9E5-A076-44C3-B3C6-AF1DCB71B943}" dt="2022-02-10T08:03:48.920" v="919" actId="47"/>
        <pc:sldMkLst>
          <pc:docMk/>
          <pc:sldMk cId="2991926602" sldId="273"/>
        </pc:sldMkLst>
        <pc:spChg chg="mod">
          <ac:chgData name="Viswanath Das" userId="80bd5083-17cb-4dbc-89ad-d78ced36f0a8" providerId="ADAL" clId="{A443A9E5-A076-44C3-B3C6-AF1DCB71B943}" dt="2022-02-10T08:03:44.441" v="918" actId="5793"/>
          <ac:spMkLst>
            <pc:docMk/>
            <pc:sldMk cId="2991926602" sldId="273"/>
            <ac:spMk id="3" creationId="{D7D717EE-F19B-41C8-8BB1-5151E08BDA03}"/>
          </ac:spMkLst>
        </pc:spChg>
      </pc:sldChg>
      <pc:sldChg chg="delSp add del mod">
        <pc:chgData name="Viswanath Das" userId="80bd5083-17cb-4dbc-89ad-d78ced36f0a8" providerId="ADAL" clId="{A443A9E5-A076-44C3-B3C6-AF1DCB71B943}" dt="2022-02-10T08:07:59.424" v="1174" actId="47"/>
        <pc:sldMkLst>
          <pc:docMk/>
          <pc:sldMk cId="522074497" sldId="274"/>
        </pc:sldMkLst>
        <pc:picChg chg="del">
          <ac:chgData name="Viswanath Das" userId="80bd5083-17cb-4dbc-89ad-d78ced36f0a8" providerId="ADAL" clId="{A443A9E5-A076-44C3-B3C6-AF1DCB71B943}" dt="2022-02-10T08:07:57.874" v="1173" actId="21"/>
          <ac:picMkLst>
            <pc:docMk/>
            <pc:sldMk cId="522074497" sldId="274"/>
            <ac:picMk id="5" creationId="{6611C901-0FD2-4BCD-AD48-BCC56F838A4C}"/>
          </ac:picMkLst>
        </pc:picChg>
      </pc:sldChg>
      <pc:sldChg chg="addSp delSp modSp add del mod">
        <pc:chgData name="Viswanath Das" userId="80bd5083-17cb-4dbc-89ad-d78ced36f0a8" providerId="ADAL" clId="{A443A9E5-A076-44C3-B3C6-AF1DCB71B943}" dt="2022-02-11T15:58:09.279" v="16187" actId="47"/>
        <pc:sldMkLst>
          <pc:docMk/>
          <pc:sldMk cId="2575044839" sldId="274"/>
        </pc:sldMkLst>
        <pc:spChg chg="mod">
          <ac:chgData name="Viswanath Das" userId="80bd5083-17cb-4dbc-89ad-d78ced36f0a8" providerId="ADAL" clId="{A443A9E5-A076-44C3-B3C6-AF1DCB71B943}" dt="2022-02-10T08:58:04.504" v="2236" actId="20577"/>
          <ac:spMkLst>
            <pc:docMk/>
            <pc:sldMk cId="2575044839" sldId="274"/>
            <ac:spMk id="3" creationId="{B1BF49A4-ABD3-4213-8909-B4906241B819}"/>
          </ac:spMkLst>
        </pc:spChg>
        <pc:picChg chg="add del mod">
          <ac:chgData name="Viswanath Das" userId="80bd5083-17cb-4dbc-89ad-d78ced36f0a8" providerId="ADAL" clId="{A443A9E5-A076-44C3-B3C6-AF1DCB71B943}" dt="2022-02-10T08:55:53.198" v="2211" actId="478"/>
          <ac:picMkLst>
            <pc:docMk/>
            <pc:sldMk cId="2575044839" sldId="274"/>
            <ac:picMk id="5" creationId="{162D060A-ADF2-459B-BBB1-D18A1CCC164B}"/>
          </ac:picMkLst>
        </pc:picChg>
        <pc:picChg chg="del mod">
          <ac:chgData name="Viswanath Das" userId="80bd5083-17cb-4dbc-89ad-d78ced36f0a8" providerId="ADAL" clId="{A443A9E5-A076-44C3-B3C6-AF1DCB71B943}" dt="2022-02-10T08:41:35.303" v="2002" actId="478"/>
          <ac:picMkLst>
            <pc:docMk/>
            <pc:sldMk cId="2575044839" sldId="274"/>
            <ac:picMk id="8" creationId="{D1AC7CE1-5212-4D9F-B024-A01F848CBCB8}"/>
          </ac:picMkLst>
        </pc:picChg>
        <pc:picChg chg="add del mod">
          <ac:chgData name="Viswanath Das" userId="80bd5083-17cb-4dbc-89ad-d78ced36f0a8" providerId="ADAL" clId="{A443A9E5-A076-44C3-B3C6-AF1DCB71B943}" dt="2022-02-10T08:58:07.400" v="2237" actId="478"/>
          <ac:picMkLst>
            <pc:docMk/>
            <pc:sldMk cId="2575044839" sldId="274"/>
            <ac:picMk id="10" creationId="{1B2E4A4D-FCBF-4900-8D8D-B582E2A1BDE4}"/>
          </ac:picMkLst>
        </pc:picChg>
      </pc:sldChg>
      <pc:sldChg chg="delSp add del mod">
        <pc:chgData name="Viswanath Das" userId="80bd5083-17cb-4dbc-89ad-d78ced36f0a8" providerId="ADAL" clId="{A443A9E5-A076-44C3-B3C6-AF1DCB71B943}" dt="2022-02-10T08:59:31.005" v="2260" actId="47"/>
        <pc:sldMkLst>
          <pc:docMk/>
          <pc:sldMk cId="1583334264" sldId="275"/>
        </pc:sldMkLst>
        <pc:picChg chg="del">
          <ac:chgData name="Viswanath Das" userId="80bd5083-17cb-4dbc-89ad-d78ced36f0a8" providerId="ADAL" clId="{A443A9E5-A076-44C3-B3C6-AF1DCB71B943}" dt="2022-02-10T08:59:12.574" v="2256" actId="21"/>
          <ac:picMkLst>
            <pc:docMk/>
            <pc:sldMk cId="1583334264" sldId="275"/>
            <ac:picMk id="10" creationId="{1B2E4A4D-FCBF-4900-8D8D-B582E2A1BDE4}"/>
          </ac:picMkLst>
        </pc:picChg>
      </pc:sldChg>
      <pc:sldChg chg="delSp modSp add del mod">
        <pc:chgData name="Viswanath Das" userId="80bd5083-17cb-4dbc-89ad-d78ced36f0a8" providerId="ADAL" clId="{A443A9E5-A076-44C3-B3C6-AF1DCB71B943}" dt="2022-02-11T15:58:09.279" v="16187" actId="47"/>
        <pc:sldMkLst>
          <pc:docMk/>
          <pc:sldMk cId="1501500108" sldId="276"/>
        </pc:sldMkLst>
        <pc:spChg chg="mod">
          <ac:chgData name="Viswanath Das" userId="80bd5083-17cb-4dbc-89ad-d78ced36f0a8" providerId="ADAL" clId="{A443A9E5-A076-44C3-B3C6-AF1DCB71B943}" dt="2022-02-10T08:58:49.186" v="2252" actId="948"/>
          <ac:spMkLst>
            <pc:docMk/>
            <pc:sldMk cId="1501500108" sldId="276"/>
            <ac:spMk id="3" creationId="{B1BF49A4-ABD3-4213-8909-B4906241B819}"/>
          </ac:spMkLst>
        </pc:spChg>
        <pc:picChg chg="del">
          <ac:chgData name="Viswanath Das" userId="80bd5083-17cb-4dbc-89ad-d78ced36f0a8" providerId="ADAL" clId="{A443A9E5-A076-44C3-B3C6-AF1DCB71B943}" dt="2022-02-10T08:58:52.946" v="2253" actId="478"/>
          <ac:picMkLst>
            <pc:docMk/>
            <pc:sldMk cId="1501500108" sldId="276"/>
            <ac:picMk id="10" creationId="{1B2E4A4D-FCBF-4900-8D8D-B582E2A1BDE4}"/>
          </ac:picMkLst>
        </pc:picChg>
      </pc:sldChg>
      <pc:sldChg chg="delSp modSp add del mod">
        <pc:chgData name="Viswanath Das" userId="80bd5083-17cb-4dbc-89ad-d78ced36f0a8" providerId="ADAL" clId="{A443A9E5-A076-44C3-B3C6-AF1DCB71B943}" dt="2022-02-11T15:58:09.279" v="16187" actId="47"/>
        <pc:sldMkLst>
          <pc:docMk/>
          <pc:sldMk cId="4078586114" sldId="277"/>
        </pc:sldMkLst>
        <pc:spChg chg="mod">
          <ac:chgData name="Viswanath Das" userId="80bd5083-17cb-4dbc-89ad-d78ced36f0a8" providerId="ADAL" clId="{A443A9E5-A076-44C3-B3C6-AF1DCB71B943}" dt="2022-02-10T08:58:27.442" v="2244" actId="20577"/>
          <ac:spMkLst>
            <pc:docMk/>
            <pc:sldMk cId="4078586114" sldId="277"/>
            <ac:spMk id="3" creationId="{B1BF49A4-ABD3-4213-8909-B4906241B819}"/>
          </ac:spMkLst>
        </pc:spChg>
        <pc:picChg chg="del">
          <ac:chgData name="Viswanath Das" userId="80bd5083-17cb-4dbc-89ad-d78ced36f0a8" providerId="ADAL" clId="{A443A9E5-A076-44C3-B3C6-AF1DCB71B943}" dt="2022-02-10T08:58:28.783" v="2245" actId="478"/>
          <ac:picMkLst>
            <pc:docMk/>
            <pc:sldMk cId="4078586114" sldId="277"/>
            <ac:picMk id="10" creationId="{1B2E4A4D-FCBF-4900-8D8D-B582E2A1BDE4}"/>
          </ac:picMkLst>
        </pc:picChg>
      </pc:sldChg>
      <pc:sldChg chg="delSp modSp add del mod">
        <pc:chgData name="Viswanath Das" userId="80bd5083-17cb-4dbc-89ad-d78ced36f0a8" providerId="ADAL" clId="{A443A9E5-A076-44C3-B3C6-AF1DCB71B943}" dt="2022-02-11T15:58:09.279" v="16187" actId="47"/>
        <pc:sldMkLst>
          <pc:docMk/>
          <pc:sldMk cId="3699050150" sldId="278"/>
        </pc:sldMkLst>
        <pc:spChg chg="mod">
          <ac:chgData name="Viswanath Das" userId="80bd5083-17cb-4dbc-89ad-d78ced36f0a8" providerId="ADAL" clId="{A443A9E5-A076-44C3-B3C6-AF1DCB71B943}" dt="2022-02-10T08:58:15.947" v="2240" actId="20577"/>
          <ac:spMkLst>
            <pc:docMk/>
            <pc:sldMk cId="3699050150" sldId="278"/>
            <ac:spMk id="3" creationId="{B1BF49A4-ABD3-4213-8909-B4906241B819}"/>
          </ac:spMkLst>
        </pc:spChg>
        <pc:picChg chg="del">
          <ac:chgData name="Viswanath Das" userId="80bd5083-17cb-4dbc-89ad-d78ced36f0a8" providerId="ADAL" clId="{A443A9E5-A076-44C3-B3C6-AF1DCB71B943}" dt="2022-02-10T08:58:17.808" v="2241" actId="478"/>
          <ac:picMkLst>
            <pc:docMk/>
            <pc:sldMk cId="3699050150" sldId="278"/>
            <ac:picMk id="10" creationId="{1B2E4A4D-FCBF-4900-8D8D-B582E2A1BDE4}"/>
          </ac:picMkLst>
        </pc:picChg>
      </pc:sldChg>
      <pc:sldChg chg="addSp delSp modSp add mod">
        <pc:chgData name="Viswanath Das" userId="80bd5083-17cb-4dbc-89ad-d78ced36f0a8" providerId="ADAL" clId="{A443A9E5-A076-44C3-B3C6-AF1DCB71B943}" dt="2022-02-11T16:18:02.274" v="16957" actId="20577"/>
        <pc:sldMkLst>
          <pc:docMk/>
          <pc:sldMk cId="472964783" sldId="279"/>
        </pc:sldMkLst>
        <pc:spChg chg="mod">
          <ac:chgData name="Viswanath Das" userId="80bd5083-17cb-4dbc-89ad-d78ced36f0a8" providerId="ADAL" clId="{A443A9E5-A076-44C3-B3C6-AF1DCB71B943}" dt="2022-02-11T16:18:02.274" v="16957" actId="20577"/>
          <ac:spMkLst>
            <pc:docMk/>
            <pc:sldMk cId="472964783" sldId="279"/>
            <ac:spMk id="3" creationId="{B1BF49A4-ABD3-4213-8909-B4906241B819}"/>
          </ac:spMkLst>
        </pc:spChg>
        <pc:picChg chg="add del mod">
          <ac:chgData name="Viswanath Das" userId="80bd5083-17cb-4dbc-89ad-d78ced36f0a8" providerId="ADAL" clId="{A443A9E5-A076-44C3-B3C6-AF1DCB71B943}" dt="2022-02-11T16:08:34.074" v="16913" actId="931"/>
          <ac:picMkLst>
            <pc:docMk/>
            <pc:sldMk cId="472964783" sldId="279"/>
            <ac:picMk id="5" creationId="{A26FC9C1-9228-492F-98AD-AC177E382AB4}"/>
          </ac:picMkLst>
        </pc:picChg>
        <pc:picChg chg="add del mod">
          <ac:chgData name="Viswanath Das" userId="80bd5083-17cb-4dbc-89ad-d78ced36f0a8" providerId="ADAL" clId="{A443A9E5-A076-44C3-B3C6-AF1DCB71B943}" dt="2022-02-11T16:08:34.443" v="16914" actId="478"/>
          <ac:picMkLst>
            <pc:docMk/>
            <pc:sldMk cId="472964783" sldId="279"/>
            <ac:picMk id="8" creationId="{612EE620-23BB-4277-9904-A1EC57FA07F0}"/>
          </ac:picMkLst>
        </pc:picChg>
        <pc:picChg chg="add del mod">
          <ac:chgData name="Viswanath Das" userId="80bd5083-17cb-4dbc-89ad-d78ced36f0a8" providerId="ADAL" clId="{A443A9E5-A076-44C3-B3C6-AF1DCB71B943}" dt="2022-02-11T16:08:33.225" v="16910" actId="931"/>
          <ac:picMkLst>
            <pc:docMk/>
            <pc:sldMk cId="472964783" sldId="279"/>
            <ac:picMk id="10" creationId="{0AF2D176-358B-4FB1-AAAF-D2894E4351CC}"/>
          </ac:picMkLst>
        </pc:picChg>
      </pc:sldChg>
      <pc:sldChg chg="modSp new mod ord">
        <pc:chgData name="Viswanath Das" userId="80bd5083-17cb-4dbc-89ad-d78ced36f0a8" providerId="ADAL" clId="{A443A9E5-A076-44C3-B3C6-AF1DCB71B943}" dt="2022-02-11T16:28:36.738" v="16968" actId="20577"/>
        <pc:sldMkLst>
          <pc:docMk/>
          <pc:sldMk cId="4078350721" sldId="280"/>
        </pc:sldMkLst>
        <pc:spChg chg="mod">
          <ac:chgData name="Viswanath Das" userId="80bd5083-17cb-4dbc-89ad-d78ced36f0a8" providerId="ADAL" clId="{A443A9E5-A076-44C3-B3C6-AF1DCB71B943}" dt="2022-02-10T22:05:46.808" v="7340" actId="20577"/>
          <ac:spMkLst>
            <pc:docMk/>
            <pc:sldMk cId="4078350721" sldId="280"/>
            <ac:spMk id="2" creationId="{801431C9-579C-4721-9DAD-489768086735}"/>
          </ac:spMkLst>
        </pc:spChg>
        <pc:spChg chg="mod">
          <ac:chgData name="Viswanath Das" userId="80bd5083-17cb-4dbc-89ad-d78ced36f0a8" providerId="ADAL" clId="{A443A9E5-A076-44C3-B3C6-AF1DCB71B943}" dt="2022-02-11T16:28:36.738" v="16968" actId="20577"/>
          <ac:spMkLst>
            <pc:docMk/>
            <pc:sldMk cId="4078350721" sldId="280"/>
            <ac:spMk id="3" creationId="{4CD7AFBE-0C41-4B21-BCE6-9F8D39C1D4C1}"/>
          </ac:spMkLst>
        </pc:spChg>
      </pc:sldChg>
      <pc:sldChg chg="modSp new del mod">
        <pc:chgData name="Viswanath Das" userId="80bd5083-17cb-4dbc-89ad-d78ced36f0a8" providerId="ADAL" clId="{A443A9E5-A076-44C3-B3C6-AF1DCB71B943}" dt="2022-02-11T09:00:57.272" v="11415" actId="47"/>
        <pc:sldMkLst>
          <pc:docMk/>
          <pc:sldMk cId="2302032380" sldId="281"/>
        </pc:sldMkLst>
        <pc:spChg chg="mod">
          <ac:chgData name="Viswanath Das" userId="80bd5083-17cb-4dbc-89ad-d78ced36f0a8" providerId="ADAL" clId="{A443A9E5-A076-44C3-B3C6-AF1DCB71B943}" dt="2022-02-10T22:09:27.979" v="7805" actId="20577"/>
          <ac:spMkLst>
            <pc:docMk/>
            <pc:sldMk cId="2302032380" sldId="281"/>
            <ac:spMk id="2" creationId="{E108C762-3A02-4583-8937-DEFC4BCB4901}"/>
          </ac:spMkLst>
        </pc:spChg>
      </pc:sldChg>
      <pc:sldChg chg="modSp new mod">
        <pc:chgData name="Viswanath Das" userId="80bd5083-17cb-4dbc-89ad-d78ced36f0a8" providerId="ADAL" clId="{A443A9E5-A076-44C3-B3C6-AF1DCB71B943}" dt="2022-02-10T17:47:23.348" v="5630" actId="20577"/>
        <pc:sldMkLst>
          <pc:docMk/>
          <pc:sldMk cId="77817981" sldId="282"/>
        </pc:sldMkLst>
        <pc:spChg chg="mod">
          <ac:chgData name="Viswanath Das" userId="80bd5083-17cb-4dbc-89ad-d78ced36f0a8" providerId="ADAL" clId="{A443A9E5-A076-44C3-B3C6-AF1DCB71B943}" dt="2022-02-10T15:26:57.452" v="4026" actId="20577"/>
          <ac:spMkLst>
            <pc:docMk/>
            <pc:sldMk cId="77817981" sldId="282"/>
            <ac:spMk id="2" creationId="{BF5B0859-EC7F-43F2-A057-9EDB6F13DB5D}"/>
          </ac:spMkLst>
        </pc:spChg>
        <pc:spChg chg="mod">
          <ac:chgData name="Viswanath Das" userId="80bd5083-17cb-4dbc-89ad-d78ced36f0a8" providerId="ADAL" clId="{A443A9E5-A076-44C3-B3C6-AF1DCB71B943}" dt="2022-02-10T17:47:23.348" v="5630" actId="20577"/>
          <ac:spMkLst>
            <pc:docMk/>
            <pc:sldMk cId="77817981" sldId="282"/>
            <ac:spMk id="3" creationId="{4B16AE86-A92A-45FA-9949-064DE6E682FD}"/>
          </ac:spMkLst>
        </pc:spChg>
      </pc:sldChg>
      <pc:sldChg chg="modSp new mod ord modNotesTx">
        <pc:chgData name="Viswanath Das" userId="80bd5083-17cb-4dbc-89ad-d78ced36f0a8" providerId="ADAL" clId="{A443A9E5-A076-44C3-B3C6-AF1DCB71B943}" dt="2022-02-11T16:41:52.815" v="16993" actId="113"/>
        <pc:sldMkLst>
          <pc:docMk/>
          <pc:sldMk cId="3382333321" sldId="283"/>
        </pc:sldMkLst>
        <pc:spChg chg="mod">
          <ac:chgData name="Viswanath Das" userId="80bd5083-17cb-4dbc-89ad-d78ced36f0a8" providerId="ADAL" clId="{A443A9E5-A076-44C3-B3C6-AF1DCB71B943}" dt="2022-02-11T08:53:06.438" v="10204"/>
          <ac:spMkLst>
            <pc:docMk/>
            <pc:sldMk cId="3382333321" sldId="283"/>
            <ac:spMk id="2" creationId="{50F55ECF-DF70-4CEB-B0F9-ABDC2E2E0A2E}"/>
          </ac:spMkLst>
        </pc:spChg>
        <pc:spChg chg="mod">
          <ac:chgData name="Viswanath Das" userId="80bd5083-17cb-4dbc-89ad-d78ced36f0a8" providerId="ADAL" clId="{A443A9E5-A076-44C3-B3C6-AF1DCB71B943}" dt="2022-02-11T16:41:52.815" v="16993" actId="113"/>
          <ac:spMkLst>
            <pc:docMk/>
            <pc:sldMk cId="3382333321" sldId="283"/>
            <ac:spMk id="3" creationId="{3A6ADB49-7B58-4272-AEB6-EFC4A4C9B7B1}"/>
          </ac:spMkLst>
        </pc:spChg>
      </pc:sldChg>
      <pc:sldChg chg="addSp delSp modSp new mod">
        <pc:chgData name="Viswanath Das" userId="80bd5083-17cb-4dbc-89ad-d78ced36f0a8" providerId="ADAL" clId="{A443A9E5-A076-44C3-B3C6-AF1DCB71B943}" dt="2022-02-11T16:48:40.159" v="17029" actId="20578"/>
        <pc:sldMkLst>
          <pc:docMk/>
          <pc:sldMk cId="255056342" sldId="284"/>
        </pc:sldMkLst>
        <pc:spChg chg="mod">
          <ac:chgData name="Viswanath Das" userId="80bd5083-17cb-4dbc-89ad-d78ced36f0a8" providerId="ADAL" clId="{A443A9E5-A076-44C3-B3C6-AF1DCB71B943}" dt="2022-02-10T17:24:53.798" v="5622" actId="20577"/>
          <ac:spMkLst>
            <pc:docMk/>
            <pc:sldMk cId="255056342" sldId="284"/>
            <ac:spMk id="2" creationId="{431ADAFD-A040-4130-AFC7-A08D5226E70C}"/>
          </ac:spMkLst>
        </pc:spChg>
        <pc:spChg chg="add del mod">
          <ac:chgData name="Viswanath Das" userId="80bd5083-17cb-4dbc-89ad-d78ced36f0a8" providerId="ADAL" clId="{A443A9E5-A076-44C3-B3C6-AF1DCB71B943}" dt="2022-02-11T16:48:40.159" v="17029" actId="20578"/>
          <ac:spMkLst>
            <pc:docMk/>
            <pc:sldMk cId="255056342" sldId="284"/>
            <ac:spMk id="3" creationId="{78A1641A-3C02-465D-B6BA-3EAE4AA60689}"/>
          </ac:spMkLst>
        </pc:spChg>
        <pc:picChg chg="add del mod">
          <ac:chgData name="Viswanath Das" userId="80bd5083-17cb-4dbc-89ad-d78ced36f0a8" providerId="ADAL" clId="{A443A9E5-A076-44C3-B3C6-AF1DCB71B943}" dt="2022-02-10T17:51:06.572" v="5641" actId="931"/>
          <ac:picMkLst>
            <pc:docMk/>
            <pc:sldMk cId="255056342" sldId="284"/>
            <ac:picMk id="6" creationId="{4E028928-9A10-44E5-801B-C824D97B58E9}"/>
          </ac:picMkLst>
        </pc:picChg>
      </pc:sldChg>
      <pc:sldChg chg="modSp new mod">
        <pc:chgData name="Viswanath Das" userId="80bd5083-17cb-4dbc-89ad-d78ced36f0a8" providerId="ADAL" clId="{A443A9E5-A076-44C3-B3C6-AF1DCB71B943}" dt="2022-02-11T06:48:28.358" v="9023" actId="20577"/>
        <pc:sldMkLst>
          <pc:docMk/>
          <pc:sldMk cId="3350296383" sldId="285"/>
        </pc:sldMkLst>
        <pc:spChg chg="mod">
          <ac:chgData name="Viswanath Das" userId="80bd5083-17cb-4dbc-89ad-d78ced36f0a8" providerId="ADAL" clId="{A443A9E5-A076-44C3-B3C6-AF1DCB71B943}" dt="2022-02-11T06:48:28.358" v="9023" actId="20577"/>
          <ac:spMkLst>
            <pc:docMk/>
            <pc:sldMk cId="3350296383" sldId="285"/>
            <ac:spMk id="2" creationId="{833675C3-A6BE-423C-8963-DE9A5F12DBB0}"/>
          </ac:spMkLst>
        </pc:spChg>
        <pc:spChg chg="mod">
          <ac:chgData name="Viswanath Das" userId="80bd5083-17cb-4dbc-89ad-d78ced36f0a8" providerId="ADAL" clId="{A443A9E5-A076-44C3-B3C6-AF1DCB71B943}" dt="2022-02-11T06:23:59.807" v="9009" actId="20577"/>
          <ac:spMkLst>
            <pc:docMk/>
            <pc:sldMk cId="3350296383" sldId="285"/>
            <ac:spMk id="3" creationId="{626CCC68-1924-4841-8359-6B6406FA4871}"/>
          </ac:spMkLst>
        </pc:spChg>
      </pc:sldChg>
      <pc:sldChg chg="addSp delSp modSp new mod">
        <pc:chgData name="Viswanath Das" userId="80bd5083-17cb-4dbc-89ad-d78ced36f0a8" providerId="ADAL" clId="{A443A9E5-A076-44C3-B3C6-AF1DCB71B943}" dt="2022-02-11T15:21:36.721" v="14697" actId="1076"/>
        <pc:sldMkLst>
          <pc:docMk/>
          <pc:sldMk cId="1847242654" sldId="286"/>
        </pc:sldMkLst>
        <pc:spChg chg="mod">
          <ac:chgData name="Viswanath Das" userId="80bd5083-17cb-4dbc-89ad-d78ced36f0a8" providerId="ADAL" clId="{A443A9E5-A076-44C3-B3C6-AF1DCB71B943}" dt="2022-02-11T14:53:05.083" v="13965" actId="20577"/>
          <ac:spMkLst>
            <pc:docMk/>
            <pc:sldMk cId="1847242654" sldId="286"/>
            <ac:spMk id="2" creationId="{E5B96900-16B4-4317-87B8-F3B02C3B7DAA}"/>
          </ac:spMkLst>
        </pc:spChg>
        <pc:spChg chg="mod">
          <ac:chgData name="Viswanath Das" userId="80bd5083-17cb-4dbc-89ad-d78ced36f0a8" providerId="ADAL" clId="{A443A9E5-A076-44C3-B3C6-AF1DCB71B943}" dt="2022-02-11T15:20:41.114" v="14692" actId="20577"/>
          <ac:spMkLst>
            <pc:docMk/>
            <pc:sldMk cId="1847242654" sldId="286"/>
            <ac:spMk id="3" creationId="{6B95119D-BBD7-4204-94AC-CD168414CC49}"/>
          </ac:spMkLst>
        </pc:spChg>
        <pc:picChg chg="add del mod">
          <ac:chgData name="Viswanath Das" userId="80bd5083-17cb-4dbc-89ad-d78ced36f0a8" providerId="ADAL" clId="{A443A9E5-A076-44C3-B3C6-AF1DCB71B943}" dt="2022-02-11T14:49:47.993" v="13819" actId="478"/>
          <ac:picMkLst>
            <pc:docMk/>
            <pc:sldMk cId="1847242654" sldId="286"/>
            <ac:picMk id="6" creationId="{DB9A3490-1506-423D-A488-786F221F4F00}"/>
          </ac:picMkLst>
        </pc:picChg>
        <pc:picChg chg="add del mod">
          <ac:chgData name="Viswanath Das" userId="80bd5083-17cb-4dbc-89ad-d78ced36f0a8" providerId="ADAL" clId="{A443A9E5-A076-44C3-B3C6-AF1DCB71B943}" dt="2022-02-11T14:49:43.911" v="13818" actId="478"/>
          <ac:picMkLst>
            <pc:docMk/>
            <pc:sldMk cId="1847242654" sldId="286"/>
            <ac:picMk id="8" creationId="{2A3E761C-6BC4-4D8C-A125-B67720351456}"/>
          </ac:picMkLst>
        </pc:picChg>
        <pc:picChg chg="add del mod">
          <ac:chgData name="Viswanath Das" userId="80bd5083-17cb-4dbc-89ad-d78ced36f0a8" providerId="ADAL" clId="{A443A9E5-A076-44C3-B3C6-AF1DCB71B943}" dt="2022-02-11T14:57:33.940" v="13967" actId="478"/>
          <ac:picMkLst>
            <pc:docMk/>
            <pc:sldMk cId="1847242654" sldId="286"/>
            <ac:picMk id="10" creationId="{B4AF35D6-D1B5-4371-8EFB-B4DCEE849C9C}"/>
          </ac:picMkLst>
        </pc:picChg>
        <pc:picChg chg="add del mod">
          <ac:chgData name="Viswanath Das" userId="80bd5083-17cb-4dbc-89ad-d78ced36f0a8" providerId="ADAL" clId="{A443A9E5-A076-44C3-B3C6-AF1DCB71B943}" dt="2022-02-11T14:57:34.749" v="13968" actId="478"/>
          <ac:picMkLst>
            <pc:docMk/>
            <pc:sldMk cId="1847242654" sldId="286"/>
            <ac:picMk id="12" creationId="{3C45C974-EAB3-43AA-B350-C5D980B1826B}"/>
          </ac:picMkLst>
        </pc:picChg>
        <pc:picChg chg="add del mod">
          <ac:chgData name="Viswanath Das" userId="80bd5083-17cb-4dbc-89ad-d78ced36f0a8" providerId="ADAL" clId="{A443A9E5-A076-44C3-B3C6-AF1DCB71B943}" dt="2022-02-11T15:07:27.699" v="14105" actId="478"/>
          <ac:picMkLst>
            <pc:docMk/>
            <pc:sldMk cId="1847242654" sldId="286"/>
            <ac:picMk id="14" creationId="{EB216BB8-9585-4B99-8C37-057D08DE2C14}"/>
          </ac:picMkLst>
        </pc:picChg>
        <pc:picChg chg="add mod">
          <ac:chgData name="Viswanath Das" userId="80bd5083-17cb-4dbc-89ad-d78ced36f0a8" providerId="ADAL" clId="{A443A9E5-A076-44C3-B3C6-AF1DCB71B943}" dt="2022-02-11T15:08:00.560" v="14119" actId="1076"/>
          <ac:picMkLst>
            <pc:docMk/>
            <pc:sldMk cId="1847242654" sldId="286"/>
            <ac:picMk id="16" creationId="{EDCEEFE7-CBCA-494A-8E39-9876DDE208D7}"/>
          </ac:picMkLst>
        </pc:picChg>
        <pc:picChg chg="add mod">
          <ac:chgData name="Viswanath Das" userId="80bd5083-17cb-4dbc-89ad-d78ced36f0a8" providerId="ADAL" clId="{A443A9E5-A076-44C3-B3C6-AF1DCB71B943}" dt="2022-02-11T15:17:57.459" v="14613" actId="1076"/>
          <ac:picMkLst>
            <pc:docMk/>
            <pc:sldMk cId="1847242654" sldId="286"/>
            <ac:picMk id="18" creationId="{7025CD7A-74B7-4583-9232-1D40DDDA63D1}"/>
          </ac:picMkLst>
        </pc:picChg>
        <pc:picChg chg="add mod">
          <ac:chgData name="Viswanath Das" userId="80bd5083-17cb-4dbc-89ad-d78ced36f0a8" providerId="ADAL" clId="{A443A9E5-A076-44C3-B3C6-AF1DCB71B943}" dt="2022-02-11T15:21:36.721" v="14697" actId="1076"/>
          <ac:picMkLst>
            <pc:docMk/>
            <pc:sldMk cId="1847242654" sldId="286"/>
            <ac:picMk id="20" creationId="{CD5713FB-B5F1-403F-A6A8-524F1428DFA5}"/>
          </ac:picMkLst>
        </pc:picChg>
        <pc:picChg chg="add mod">
          <ac:chgData name="Viswanath Das" userId="80bd5083-17cb-4dbc-89ad-d78ced36f0a8" providerId="ADAL" clId="{A443A9E5-A076-44C3-B3C6-AF1DCB71B943}" dt="2022-02-11T15:20:16.763" v="14688" actId="14100"/>
          <ac:picMkLst>
            <pc:docMk/>
            <pc:sldMk cId="1847242654" sldId="286"/>
            <ac:picMk id="22" creationId="{2861C89A-4E41-488F-963F-C973DA6BD86D}"/>
          </ac:picMkLst>
        </pc:picChg>
      </pc:sldChg>
      <pc:sldChg chg="addSp delSp modSp new mod ord">
        <pc:chgData name="Viswanath Das" userId="80bd5083-17cb-4dbc-89ad-d78ced36f0a8" providerId="ADAL" clId="{A443A9E5-A076-44C3-B3C6-AF1DCB71B943}" dt="2022-02-11T14:01:22.420" v="13515" actId="1076"/>
        <pc:sldMkLst>
          <pc:docMk/>
          <pc:sldMk cId="820654218" sldId="287"/>
        </pc:sldMkLst>
        <pc:spChg chg="mod">
          <ac:chgData name="Viswanath Das" userId="80bd5083-17cb-4dbc-89ad-d78ced36f0a8" providerId="ADAL" clId="{A443A9E5-A076-44C3-B3C6-AF1DCB71B943}" dt="2022-02-10T22:09:49.645" v="7841" actId="20577"/>
          <ac:spMkLst>
            <pc:docMk/>
            <pc:sldMk cId="820654218" sldId="287"/>
            <ac:spMk id="2" creationId="{1452A574-A837-49F4-AC13-1073FAB3F1A9}"/>
          </ac:spMkLst>
        </pc:spChg>
        <pc:spChg chg="mod">
          <ac:chgData name="Viswanath Das" userId="80bd5083-17cb-4dbc-89ad-d78ced36f0a8" providerId="ADAL" clId="{A443A9E5-A076-44C3-B3C6-AF1DCB71B943}" dt="2022-02-11T11:34:09.953" v="12203" actId="20577"/>
          <ac:spMkLst>
            <pc:docMk/>
            <pc:sldMk cId="820654218" sldId="287"/>
            <ac:spMk id="3" creationId="{08E234FB-863D-40B5-8C26-176F027CB093}"/>
          </ac:spMkLst>
        </pc:spChg>
        <pc:spChg chg="add mod">
          <ac:chgData name="Viswanath Das" userId="80bd5083-17cb-4dbc-89ad-d78ced36f0a8" providerId="ADAL" clId="{A443A9E5-A076-44C3-B3C6-AF1DCB71B943}" dt="2022-02-11T14:01:11.662" v="13514" actId="20577"/>
          <ac:spMkLst>
            <pc:docMk/>
            <pc:sldMk cId="820654218" sldId="287"/>
            <ac:spMk id="11" creationId="{EF79030B-9C88-41F8-B7A2-0E13B50CD56D}"/>
          </ac:spMkLst>
        </pc:spChg>
        <pc:spChg chg="add mod">
          <ac:chgData name="Viswanath Das" userId="80bd5083-17cb-4dbc-89ad-d78ced36f0a8" providerId="ADAL" clId="{A443A9E5-A076-44C3-B3C6-AF1DCB71B943}" dt="2022-02-11T13:51:16.237" v="13408" actId="20577"/>
          <ac:spMkLst>
            <pc:docMk/>
            <pc:sldMk cId="820654218" sldId="287"/>
            <ac:spMk id="22" creationId="{397CA3EB-92CF-4EBA-9741-866BF4F60785}"/>
          </ac:spMkLst>
        </pc:spChg>
        <pc:picChg chg="add del mod">
          <ac:chgData name="Viswanath Das" userId="80bd5083-17cb-4dbc-89ad-d78ced36f0a8" providerId="ADAL" clId="{A443A9E5-A076-44C3-B3C6-AF1DCB71B943}" dt="2022-02-11T12:05:06.384" v="12210" actId="478"/>
          <ac:picMkLst>
            <pc:docMk/>
            <pc:sldMk cId="820654218" sldId="287"/>
            <ac:picMk id="6" creationId="{27C72376-C06C-4551-B2A9-C864D4B20BE3}"/>
          </ac:picMkLst>
        </pc:picChg>
        <pc:picChg chg="add mod">
          <ac:chgData name="Viswanath Das" userId="80bd5083-17cb-4dbc-89ad-d78ced36f0a8" providerId="ADAL" clId="{A443A9E5-A076-44C3-B3C6-AF1DCB71B943}" dt="2022-02-11T13:51:39.182" v="13410" actId="1076"/>
          <ac:picMkLst>
            <pc:docMk/>
            <pc:sldMk cId="820654218" sldId="287"/>
            <ac:picMk id="8" creationId="{9A84080A-2728-44A9-8F97-A3745E418B51}"/>
          </ac:picMkLst>
        </pc:picChg>
        <pc:picChg chg="add del mod">
          <ac:chgData name="Viswanath Das" userId="80bd5083-17cb-4dbc-89ad-d78ced36f0a8" providerId="ADAL" clId="{A443A9E5-A076-44C3-B3C6-AF1DCB71B943}" dt="2022-02-11T13:42:49.588" v="13104" actId="478"/>
          <ac:picMkLst>
            <pc:docMk/>
            <pc:sldMk cId="820654218" sldId="287"/>
            <ac:picMk id="10" creationId="{2BFFB17B-FF0B-42FC-A05B-8AA89C04C16D}"/>
          </ac:picMkLst>
        </pc:picChg>
        <pc:picChg chg="add del mod">
          <ac:chgData name="Viswanath Das" userId="80bd5083-17cb-4dbc-89ad-d78ced36f0a8" providerId="ADAL" clId="{A443A9E5-A076-44C3-B3C6-AF1DCB71B943}" dt="2022-02-11T12:43:40.078" v="12328" actId="478"/>
          <ac:picMkLst>
            <pc:docMk/>
            <pc:sldMk cId="820654218" sldId="287"/>
            <ac:picMk id="13" creationId="{95AF1378-77DA-43A6-A67B-8DE3C84CC160}"/>
          </ac:picMkLst>
        </pc:picChg>
        <pc:picChg chg="add del mod">
          <ac:chgData name="Viswanath Das" userId="80bd5083-17cb-4dbc-89ad-d78ced36f0a8" providerId="ADAL" clId="{A443A9E5-A076-44C3-B3C6-AF1DCB71B943}" dt="2022-02-11T13:42:50.574" v="13105" actId="478"/>
          <ac:picMkLst>
            <pc:docMk/>
            <pc:sldMk cId="820654218" sldId="287"/>
            <ac:picMk id="15" creationId="{1E897CC6-F6AB-43C7-BD9A-DF5A234E9DF1}"/>
          </ac:picMkLst>
        </pc:picChg>
        <pc:picChg chg="add del mod">
          <ac:chgData name="Viswanath Das" userId="80bd5083-17cb-4dbc-89ad-d78ced36f0a8" providerId="ADAL" clId="{A443A9E5-A076-44C3-B3C6-AF1DCB71B943}" dt="2022-02-11T13:58:32.158" v="13460" actId="478"/>
          <ac:picMkLst>
            <pc:docMk/>
            <pc:sldMk cId="820654218" sldId="287"/>
            <ac:picMk id="17" creationId="{8E5D6E2C-6F18-49C1-9B77-59E35703C3AE}"/>
          </ac:picMkLst>
        </pc:picChg>
        <pc:picChg chg="add del mod">
          <ac:chgData name="Viswanath Das" userId="80bd5083-17cb-4dbc-89ad-d78ced36f0a8" providerId="ADAL" clId="{A443A9E5-A076-44C3-B3C6-AF1DCB71B943}" dt="2022-02-11T13:58:33.775" v="13461" actId="478"/>
          <ac:picMkLst>
            <pc:docMk/>
            <pc:sldMk cId="820654218" sldId="287"/>
            <ac:picMk id="19" creationId="{2455318E-2FE8-493F-A65C-F9293041B5AD}"/>
          </ac:picMkLst>
        </pc:picChg>
        <pc:picChg chg="add del mod">
          <ac:chgData name="Viswanath Das" userId="80bd5083-17cb-4dbc-89ad-d78ced36f0a8" providerId="ADAL" clId="{A443A9E5-A076-44C3-B3C6-AF1DCB71B943}" dt="2022-02-11T13:43:56.484" v="13123" actId="478"/>
          <ac:picMkLst>
            <pc:docMk/>
            <pc:sldMk cId="820654218" sldId="287"/>
            <ac:picMk id="21" creationId="{90178AD2-7BAC-4C2B-823A-9CB486E794EA}"/>
          </ac:picMkLst>
        </pc:picChg>
        <pc:picChg chg="add mod">
          <ac:chgData name="Viswanath Das" userId="80bd5083-17cb-4dbc-89ad-d78ced36f0a8" providerId="ADAL" clId="{A443A9E5-A076-44C3-B3C6-AF1DCB71B943}" dt="2022-02-11T13:49:01.105" v="13325" actId="1076"/>
          <ac:picMkLst>
            <pc:docMk/>
            <pc:sldMk cId="820654218" sldId="287"/>
            <ac:picMk id="24" creationId="{C75BF188-BBAA-4BBB-855B-C17D8AD9A742}"/>
          </ac:picMkLst>
        </pc:picChg>
        <pc:picChg chg="add del mod">
          <ac:chgData name="Viswanath Das" userId="80bd5083-17cb-4dbc-89ad-d78ced36f0a8" providerId="ADAL" clId="{A443A9E5-A076-44C3-B3C6-AF1DCB71B943}" dt="2022-02-11T13:43:57.732" v="13124" actId="478"/>
          <ac:picMkLst>
            <pc:docMk/>
            <pc:sldMk cId="820654218" sldId="287"/>
            <ac:picMk id="26" creationId="{54E1B564-6835-4B91-94CF-92F9C19F3B34}"/>
          </ac:picMkLst>
        </pc:picChg>
        <pc:picChg chg="add del mod">
          <ac:chgData name="Viswanath Das" userId="80bd5083-17cb-4dbc-89ad-d78ced36f0a8" providerId="ADAL" clId="{A443A9E5-A076-44C3-B3C6-AF1DCB71B943}" dt="2022-02-11T13:58:29.021" v="13457" actId="478"/>
          <ac:picMkLst>
            <pc:docMk/>
            <pc:sldMk cId="820654218" sldId="287"/>
            <ac:picMk id="28" creationId="{E3A20CAE-28D9-44FB-BD3A-ED48C0B5776C}"/>
          </ac:picMkLst>
        </pc:picChg>
        <pc:picChg chg="add del mod">
          <ac:chgData name="Viswanath Das" userId="80bd5083-17cb-4dbc-89ad-d78ced36f0a8" providerId="ADAL" clId="{A443A9E5-A076-44C3-B3C6-AF1DCB71B943}" dt="2022-02-11T13:58:30.401" v="13458" actId="478"/>
          <ac:picMkLst>
            <pc:docMk/>
            <pc:sldMk cId="820654218" sldId="287"/>
            <ac:picMk id="30" creationId="{DC51B7BF-D34A-49CC-8BD5-B85CC6912E20}"/>
          </ac:picMkLst>
        </pc:picChg>
        <pc:picChg chg="add mod">
          <ac:chgData name="Viswanath Das" userId="80bd5083-17cb-4dbc-89ad-d78ced36f0a8" providerId="ADAL" clId="{A443A9E5-A076-44C3-B3C6-AF1DCB71B943}" dt="2022-02-11T13:59:24.383" v="13479" actId="1076"/>
          <ac:picMkLst>
            <pc:docMk/>
            <pc:sldMk cId="820654218" sldId="287"/>
            <ac:picMk id="32" creationId="{E9738CB0-A551-4527-AD55-2ACF1517A5FA}"/>
          </ac:picMkLst>
        </pc:picChg>
        <pc:picChg chg="add del mod">
          <ac:chgData name="Viswanath Das" userId="80bd5083-17cb-4dbc-89ad-d78ced36f0a8" providerId="ADAL" clId="{A443A9E5-A076-44C3-B3C6-AF1DCB71B943}" dt="2022-02-11T13:58:31.510" v="13459" actId="478"/>
          <ac:picMkLst>
            <pc:docMk/>
            <pc:sldMk cId="820654218" sldId="287"/>
            <ac:picMk id="34" creationId="{2A78F4FA-F7D7-4B53-9A3C-417BC87A0A87}"/>
          </ac:picMkLst>
        </pc:picChg>
        <pc:picChg chg="add mod">
          <ac:chgData name="Viswanath Das" userId="80bd5083-17cb-4dbc-89ad-d78ced36f0a8" providerId="ADAL" clId="{A443A9E5-A076-44C3-B3C6-AF1DCB71B943}" dt="2022-02-11T13:50:23.665" v="13339" actId="1076"/>
          <ac:picMkLst>
            <pc:docMk/>
            <pc:sldMk cId="820654218" sldId="287"/>
            <ac:picMk id="36" creationId="{201D2077-0788-4532-9EF5-38B71480ED40}"/>
          </ac:picMkLst>
        </pc:picChg>
        <pc:picChg chg="add mod">
          <ac:chgData name="Viswanath Das" userId="80bd5083-17cb-4dbc-89ad-d78ced36f0a8" providerId="ADAL" clId="{A443A9E5-A076-44C3-B3C6-AF1DCB71B943}" dt="2022-02-11T14:00:47.870" v="13499" actId="14100"/>
          <ac:picMkLst>
            <pc:docMk/>
            <pc:sldMk cId="820654218" sldId="287"/>
            <ac:picMk id="38" creationId="{1A484116-DA16-450A-97AA-FA9767E3AB7A}"/>
          </ac:picMkLst>
        </pc:picChg>
        <pc:picChg chg="add mod">
          <ac:chgData name="Viswanath Das" userId="80bd5083-17cb-4dbc-89ad-d78ced36f0a8" providerId="ADAL" clId="{A443A9E5-A076-44C3-B3C6-AF1DCB71B943}" dt="2022-02-11T14:01:10.139" v="13513" actId="14100"/>
          <ac:picMkLst>
            <pc:docMk/>
            <pc:sldMk cId="820654218" sldId="287"/>
            <ac:picMk id="40" creationId="{E1C8E291-5F5A-44C1-A2E8-637DABD9E42C}"/>
          </ac:picMkLst>
        </pc:picChg>
        <pc:picChg chg="add mod">
          <ac:chgData name="Viswanath Das" userId="80bd5083-17cb-4dbc-89ad-d78ced36f0a8" providerId="ADAL" clId="{A443A9E5-A076-44C3-B3C6-AF1DCB71B943}" dt="2022-02-11T14:01:22.420" v="13515" actId="1076"/>
          <ac:picMkLst>
            <pc:docMk/>
            <pc:sldMk cId="820654218" sldId="287"/>
            <ac:picMk id="42" creationId="{BA959BAC-274C-4182-960E-844AD5229AAF}"/>
          </ac:picMkLst>
        </pc:picChg>
        <pc:picChg chg="add mod">
          <ac:chgData name="Viswanath Das" userId="80bd5083-17cb-4dbc-89ad-d78ced36f0a8" providerId="ADAL" clId="{A443A9E5-A076-44C3-B3C6-AF1DCB71B943}" dt="2022-02-11T14:00:36.777" v="13498" actId="1076"/>
          <ac:picMkLst>
            <pc:docMk/>
            <pc:sldMk cId="820654218" sldId="287"/>
            <ac:picMk id="44" creationId="{DDE6D8D5-8CF1-40C6-98B1-4C973B711636}"/>
          </ac:picMkLst>
        </pc:picChg>
        <pc:picChg chg="add mod">
          <ac:chgData name="Viswanath Das" userId="80bd5083-17cb-4dbc-89ad-d78ced36f0a8" providerId="ADAL" clId="{A443A9E5-A076-44C3-B3C6-AF1DCB71B943}" dt="2022-02-11T14:00:26.818" v="13496" actId="1076"/>
          <ac:picMkLst>
            <pc:docMk/>
            <pc:sldMk cId="820654218" sldId="287"/>
            <ac:picMk id="46" creationId="{172B9370-DB87-4377-A389-53166146A74E}"/>
          </ac:picMkLst>
        </pc:picChg>
      </pc:sldChg>
      <pc:sldChg chg="addSp modSp new mod ord">
        <pc:chgData name="Viswanath Das" userId="80bd5083-17cb-4dbc-89ad-d78ced36f0a8" providerId="ADAL" clId="{A443A9E5-A076-44C3-B3C6-AF1DCB71B943}" dt="2022-02-11T17:02:09.721" v="17031"/>
        <pc:sldMkLst>
          <pc:docMk/>
          <pc:sldMk cId="3349451178" sldId="288"/>
        </pc:sldMkLst>
        <pc:spChg chg="mod">
          <ac:chgData name="Viswanath Das" userId="80bd5083-17cb-4dbc-89ad-d78ced36f0a8" providerId="ADAL" clId="{A443A9E5-A076-44C3-B3C6-AF1DCB71B943}" dt="2022-02-11T15:44:19.395" v="14714" actId="20577"/>
          <ac:spMkLst>
            <pc:docMk/>
            <pc:sldMk cId="3349451178" sldId="288"/>
            <ac:spMk id="2" creationId="{41379966-BD97-408F-82AC-811294EE6148}"/>
          </ac:spMkLst>
        </pc:spChg>
        <pc:spChg chg="mod">
          <ac:chgData name="Viswanath Das" userId="80bd5083-17cb-4dbc-89ad-d78ced36f0a8" providerId="ADAL" clId="{A443A9E5-A076-44C3-B3C6-AF1DCB71B943}" dt="2022-02-11T16:12:35.794" v="16956" actId="20577"/>
          <ac:spMkLst>
            <pc:docMk/>
            <pc:sldMk cId="3349451178" sldId="288"/>
            <ac:spMk id="3" creationId="{4C94EF7B-CC07-46CA-9D1C-3E660F5E98A0}"/>
          </ac:spMkLst>
        </pc:spChg>
        <pc:picChg chg="add mod">
          <ac:chgData name="Viswanath Das" userId="80bd5083-17cb-4dbc-89ad-d78ced36f0a8" providerId="ADAL" clId="{A443A9E5-A076-44C3-B3C6-AF1DCB71B943}" dt="2022-02-11T15:46:02.504" v="14994" actId="1076"/>
          <ac:picMkLst>
            <pc:docMk/>
            <pc:sldMk cId="3349451178" sldId="288"/>
            <ac:picMk id="6" creationId="{E2003732-BFBC-426A-9E5D-7898F5AEA915}"/>
          </ac:picMkLst>
        </pc:picChg>
      </pc:sldChg>
      <pc:sldChg chg="addSp delSp modSp new mod modAnim">
        <pc:chgData name="Viswanath Das" userId="80bd5083-17cb-4dbc-89ad-d78ced36f0a8" providerId="ADAL" clId="{A443A9E5-A076-44C3-B3C6-AF1DCB71B943}" dt="2022-02-11T15:50:38.277" v="15697" actId="1076"/>
        <pc:sldMkLst>
          <pc:docMk/>
          <pc:sldMk cId="2340091665" sldId="289"/>
        </pc:sldMkLst>
        <pc:spChg chg="mod">
          <ac:chgData name="Viswanath Das" userId="80bd5083-17cb-4dbc-89ad-d78ced36f0a8" providerId="ADAL" clId="{A443A9E5-A076-44C3-B3C6-AF1DCB71B943}" dt="2022-02-10T22:10:54.489" v="7889" actId="20577"/>
          <ac:spMkLst>
            <pc:docMk/>
            <pc:sldMk cId="2340091665" sldId="289"/>
            <ac:spMk id="2" creationId="{6840305D-6F88-476F-9955-ACE4AEEDE490}"/>
          </ac:spMkLst>
        </pc:spChg>
        <pc:spChg chg="del">
          <ac:chgData name="Viswanath Das" userId="80bd5083-17cb-4dbc-89ad-d78ced36f0a8" providerId="ADAL" clId="{A443A9E5-A076-44C3-B3C6-AF1DCB71B943}" dt="2022-02-11T15:50:26.747" v="15693"/>
          <ac:spMkLst>
            <pc:docMk/>
            <pc:sldMk cId="2340091665" sldId="289"/>
            <ac:spMk id="3" creationId="{4C1DFD54-B3D0-4AFA-9E05-3921C1026054}"/>
          </ac:spMkLst>
        </pc:spChg>
        <pc:picChg chg="add mod">
          <ac:chgData name="Viswanath Das" userId="80bd5083-17cb-4dbc-89ad-d78ced36f0a8" providerId="ADAL" clId="{A443A9E5-A076-44C3-B3C6-AF1DCB71B943}" dt="2022-02-11T15:50:38.277" v="15697" actId="1076"/>
          <ac:picMkLst>
            <pc:docMk/>
            <pc:sldMk cId="2340091665" sldId="289"/>
            <ac:picMk id="5" creationId="{BBA26A97-E377-489D-B293-00435574D5B5}"/>
          </ac:picMkLst>
        </pc:picChg>
      </pc:sldChg>
      <pc:sldChg chg="addSp modSp new mod">
        <pc:chgData name="Viswanath Das" userId="80bd5083-17cb-4dbc-89ad-d78ced36f0a8" providerId="ADAL" clId="{A443A9E5-A076-44C3-B3C6-AF1DCB71B943}" dt="2022-02-11T16:07:06.998" v="16900" actId="20577"/>
        <pc:sldMkLst>
          <pc:docMk/>
          <pc:sldMk cId="2710315975" sldId="290"/>
        </pc:sldMkLst>
        <pc:spChg chg="mod">
          <ac:chgData name="Viswanath Das" userId="80bd5083-17cb-4dbc-89ad-d78ced36f0a8" providerId="ADAL" clId="{A443A9E5-A076-44C3-B3C6-AF1DCB71B943}" dt="2022-02-10T22:11:40.704" v="7904" actId="20577"/>
          <ac:spMkLst>
            <pc:docMk/>
            <pc:sldMk cId="2710315975" sldId="290"/>
            <ac:spMk id="2" creationId="{2A88C383-CE53-4E38-BC36-82CB7CCA0820}"/>
          </ac:spMkLst>
        </pc:spChg>
        <pc:spChg chg="mod">
          <ac:chgData name="Viswanath Das" userId="80bd5083-17cb-4dbc-89ad-d78ced36f0a8" providerId="ADAL" clId="{A443A9E5-A076-44C3-B3C6-AF1DCB71B943}" dt="2022-02-11T16:05:09.952" v="16732" actId="20577"/>
          <ac:spMkLst>
            <pc:docMk/>
            <pc:sldMk cId="2710315975" sldId="290"/>
            <ac:spMk id="3" creationId="{F598721A-244A-460B-894D-73B36C5B1057}"/>
          </ac:spMkLst>
        </pc:spChg>
        <pc:spChg chg="add mod">
          <ac:chgData name="Viswanath Das" userId="80bd5083-17cb-4dbc-89ad-d78ced36f0a8" providerId="ADAL" clId="{A443A9E5-A076-44C3-B3C6-AF1DCB71B943}" dt="2022-02-11T16:07:06.998" v="16900" actId="20577"/>
          <ac:spMkLst>
            <pc:docMk/>
            <pc:sldMk cId="2710315975" sldId="290"/>
            <ac:spMk id="7" creationId="{9BCCEDDE-C8B5-4B28-B784-49BD319DC6EE}"/>
          </ac:spMkLst>
        </pc:spChg>
        <pc:picChg chg="add mod">
          <ac:chgData name="Viswanath Das" userId="80bd5083-17cb-4dbc-89ad-d78ced36f0a8" providerId="ADAL" clId="{A443A9E5-A076-44C3-B3C6-AF1DCB71B943}" dt="2022-02-11T16:04:42.673" v="16724" actId="1076"/>
          <ac:picMkLst>
            <pc:docMk/>
            <pc:sldMk cId="2710315975" sldId="290"/>
            <ac:picMk id="6" creationId="{25EFB4B2-00DF-4141-BAEF-7E7628A3BAD9}"/>
          </ac:picMkLst>
        </pc:picChg>
        <pc:picChg chg="add mod">
          <ac:chgData name="Viswanath Das" userId="80bd5083-17cb-4dbc-89ad-d78ced36f0a8" providerId="ADAL" clId="{A443A9E5-A076-44C3-B3C6-AF1DCB71B943}" dt="2022-02-11T16:06:04.547" v="16761" actId="1076"/>
          <ac:picMkLst>
            <pc:docMk/>
            <pc:sldMk cId="2710315975" sldId="290"/>
            <ac:picMk id="9" creationId="{DC0834E1-92CF-4C48-8290-C1ABA0A30352}"/>
          </ac:picMkLst>
        </pc:picChg>
        <pc:picChg chg="add mod">
          <ac:chgData name="Viswanath Das" userId="80bd5083-17cb-4dbc-89ad-d78ced36f0a8" providerId="ADAL" clId="{A443A9E5-A076-44C3-B3C6-AF1DCB71B943}" dt="2022-02-11T16:06:33.926" v="16792" actId="1076"/>
          <ac:picMkLst>
            <pc:docMk/>
            <pc:sldMk cId="2710315975" sldId="290"/>
            <ac:picMk id="11" creationId="{7532C1CF-EE6F-4BE5-A60C-AB1EA717847D}"/>
          </ac:picMkLst>
        </pc:picChg>
      </pc:sldChg>
      <pc:sldChg chg="modSp new del mod">
        <pc:chgData name="Viswanath Das" userId="80bd5083-17cb-4dbc-89ad-d78ced36f0a8" providerId="ADAL" clId="{A443A9E5-A076-44C3-B3C6-AF1DCB71B943}" dt="2022-02-11T16:05:45.466" v="16757" actId="47"/>
        <pc:sldMkLst>
          <pc:docMk/>
          <pc:sldMk cId="1253305559" sldId="291"/>
        </pc:sldMkLst>
        <pc:spChg chg="mod">
          <ac:chgData name="Viswanath Das" userId="80bd5083-17cb-4dbc-89ad-d78ced36f0a8" providerId="ADAL" clId="{A443A9E5-A076-44C3-B3C6-AF1DCB71B943}" dt="2022-02-10T22:11:52.734" v="7930" actId="20577"/>
          <ac:spMkLst>
            <pc:docMk/>
            <pc:sldMk cId="1253305559" sldId="291"/>
            <ac:spMk id="2" creationId="{DC26822F-2EF9-4303-A832-09E10EF22866}"/>
          </ac:spMkLst>
        </pc:spChg>
      </pc:sldChg>
      <pc:sldChg chg="modSp new del mod">
        <pc:chgData name="Viswanath Das" userId="80bd5083-17cb-4dbc-89ad-d78ced36f0a8" providerId="ADAL" clId="{A443A9E5-A076-44C3-B3C6-AF1DCB71B943}" dt="2022-02-11T16:05:48.596" v="16758" actId="47"/>
        <pc:sldMkLst>
          <pc:docMk/>
          <pc:sldMk cId="2592950454" sldId="292"/>
        </pc:sldMkLst>
        <pc:spChg chg="mod">
          <ac:chgData name="Viswanath Das" userId="80bd5083-17cb-4dbc-89ad-d78ced36f0a8" providerId="ADAL" clId="{A443A9E5-A076-44C3-B3C6-AF1DCB71B943}" dt="2022-02-10T22:12:04.631" v="7963" actId="20577"/>
          <ac:spMkLst>
            <pc:docMk/>
            <pc:sldMk cId="2592950454" sldId="292"/>
            <ac:spMk id="2" creationId="{9231E95B-D152-4A9A-8628-BF2D5476B5C4}"/>
          </ac:spMkLst>
        </pc:spChg>
      </pc:sldChg>
      <pc:sldChg chg="new del">
        <pc:chgData name="Viswanath Das" userId="80bd5083-17cb-4dbc-89ad-d78ced36f0a8" providerId="ADAL" clId="{A443A9E5-A076-44C3-B3C6-AF1DCB71B943}" dt="2022-02-11T16:05:49.503" v="16759" actId="47"/>
        <pc:sldMkLst>
          <pc:docMk/>
          <pc:sldMk cId="3363862637" sldId="293"/>
        </pc:sldMkLst>
      </pc:sldChg>
      <pc:sldChg chg="addSp modSp new mod ord">
        <pc:chgData name="Viswanath Das" userId="80bd5083-17cb-4dbc-89ad-d78ced36f0a8" providerId="ADAL" clId="{A443A9E5-A076-44C3-B3C6-AF1DCB71B943}" dt="2022-02-11T16:24:54.270" v="16958" actId="33524"/>
        <pc:sldMkLst>
          <pc:docMk/>
          <pc:sldMk cId="1124812162" sldId="294"/>
        </pc:sldMkLst>
        <pc:spChg chg="mod">
          <ac:chgData name="Viswanath Das" userId="80bd5083-17cb-4dbc-89ad-d78ced36f0a8" providerId="ADAL" clId="{A443A9E5-A076-44C3-B3C6-AF1DCB71B943}" dt="2022-02-11T06:48:46.677" v="9063" actId="20577"/>
          <ac:spMkLst>
            <pc:docMk/>
            <pc:sldMk cId="1124812162" sldId="294"/>
            <ac:spMk id="2" creationId="{A63F7937-E73B-4C45-8F3E-2D9938746D84}"/>
          </ac:spMkLst>
        </pc:spChg>
        <pc:spChg chg="mod">
          <ac:chgData name="Viswanath Das" userId="80bd5083-17cb-4dbc-89ad-d78ced36f0a8" providerId="ADAL" clId="{A443A9E5-A076-44C3-B3C6-AF1DCB71B943}" dt="2022-02-11T16:24:54.270" v="16958" actId="33524"/>
          <ac:spMkLst>
            <pc:docMk/>
            <pc:sldMk cId="1124812162" sldId="294"/>
            <ac:spMk id="3" creationId="{667AF902-3047-47CA-AFC9-614F278907C2}"/>
          </ac:spMkLst>
        </pc:spChg>
        <pc:picChg chg="add mod">
          <ac:chgData name="Viswanath Das" userId="80bd5083-17cb-4dbc-89ad-d78ced36f0a8" providerId="ADAL" clId="{A443A9E5-A076-44C3-B3C6-AF1DCB71B943}" dt="2022-02-11T07:52:36.087" v="9874" actId="1076"/>
          <ac:picMkLst>
            <pc:docMk/>
            <pc:sldMk cId="1124812162" sldId="294"/>
            <ac:picMk id="6" creationId="{9EEC0BAD-D171-429D-8A1B-6F4F3C34F469}"/>
          </ac:picMkLst>
        </pc:picChg>
      </pc:sldChg>
      <pc:sldChg chg="modSp new mod">
        <pc:chgData name="Viswanath Das" userId="80bd5083-17cb-4dbc-89ad-d78ced36f0a8" providerId="ADAL" clId="{A443A9E5-A076-44C3-B3C6-AF1DCB71B943}" dt="2022-02-11T16:47:15.123" v="17028" actId="20577"/>
        <pc:sldMkLst>
          <pc:docMk/>
          <pc:sldMk cId="1498414247" sldId="295"/>
        </pc:sldMkLst>
        <pc:spChg chg="mod">
          <ac:chgData name="Viswanath Das" userId="80bd5083-17cb-4dbc-89ad-d78ced36f0a8" providerId="ADAL" clId="{A443A9E5-A076-44C3-B3C6-AF1DCB71B943}" dt="2022-02-11T08:58:26.870" v="11061"/>
          <ac:spMkLst>
            <pc:docMk/>
            <pc:sldMk cId="1498414247" sldId="295"/>
            <ac:spMk id="2" creationId="{88E57958-D0FC-4F5F-83BF-48158396EFF6}"/>
          </ac:spMkLst>
        </pc:spChg>
        <pc:spChg chg="mod">
          <ac:chgData name="Viswanath Das" userId="80bd5083-17cb-4dbc-89ad-d78ced36f0a8" providerId="ADAL" clId="{A443A9E5-A076-44C3-B3C6-AF1DCB71B943}" dt="2022-02-11T16:47:15.123" v="17028" actId="20577"/>
          <ac:spMkLst>
            <pc:docMk/>
            <pc:sldMk cId="1498414247" sldId="295"/>
            <ac:spMk id="3" creationId="{23EE6B93-579A-4A2D-98FE-7E2681060A08}"/>
          </ac:spMkLst>
        </pc:spChg>
      </pc:sldChg>
      <pc:sldChg chg="addSp delSp modSp new mod">
        <pc:chgData name="Viswanath Das" userId="80bd5083-17cb-4dbc-89ad-d78ced36f0a8" providerId="ADAL" clId="{A443A9E5-A076-44C3-B3C6-AF1DCB71B943}" dt="2022-02-11T14:04:50.161" v="13538" actId="1076"/>
        <pc:sldMkLst>
          <pc:docMk/>
          <pc:sldMk cId="2780835687" sldId="296"/>
        </pc:sldMkLst>
        <pc:spChg chg="mod">
          <ac:chgData name="Viswanath Das" userId="80bd5083-17cb-4dbc-89ad-d78ced36f0a8" providerId="ADAL" clId="{A443A9E5-A076-44C3-B3C6-AF1DCB71B943}" dt="2022-02-11T12:59:39.252" v="12562"/>
          <ac:spMkLst>
            <pc:docMk/>
            <pc:sldMk cId="2780835687" sldId="296"/>
            <ac:spMk id="2" creationId="{0E5EFF9B-9D36-4D9F-9201-B3E30B7C9EA5}"/>
          </ac:spMkLst>
        </pc:spChg>
        <pc:spChg chg="mod">
          <ac:chgData name="Viswanath Das" userId="80bd5083-17cb-4dbc-89ad-d78ced36f0a8" providerId="ADAL" clId="{A443A9E5-A076-44C3-B3C6-AF1DCB71B943}" dt="2022-02-11T13:52:24.851" v="13455" actId="20577"/>
          <ac:spMkLst>
            <pc:docMk/>
            <pc:sldMk cId="2780835687" sldId="296"/>
            <ac:spMk id="3" creationId="{D54ACC44-2796-475C-80C9-4C70ADBFFFE2}"/>
          </ac:spMkLst>
        </pc:spChg>
        <pc:spChg chg="add mod">
          <ac:chgData name="Viswanath Das" userId="80bd5083-17cb-4dbc-89ad-d78ced36f0a8" providerId="ADAL" clId="{A443A9E5-A076-44C3-B3C6-AF1DCB71B943}" dt="2022-02-11T14:04:27.181" v="13532" actId="20577"/>
          <ac:spMkLst>
            <pc:docMk/>
            <pc:sldMk cId="2780835687" sldId="296"/>
            <ac:spMk id="11" creationId="{74F9A338-61BA-440B-B86E-E72649004BA3}"/>
          </ac:spMkLst>
        </pc:spChg>
        <pc:picChg chg="add del mod">
          <ac:chgData name="Viswanath Das" userId="80bd5083-17cb-4dbc-89ad-d78ced36f0a8" providerId="ADAL" clId="{A443A9E5-A076-44C3-B3C6-AF1DCB71B943}" dt="2022-02-11T13:21:00.085" v="12847" actId="478"/>
          <ac:picMkLst>
            <pc:docMk/>
            <pc:sldMk cId="2780835687" sldId="296"/>
            <ac:picMk id="6" creationId="{A34FED0C-DDC9-4570-9B5F-D4CC66113C8E}"/>
          </ac:picMkLst>
        </pc:picChg>
        <pc:picChg chg="add del mod">
          <ac:chgData name="Viswanath Das" userId="80bd5083-17cb-4dbc-89ad-d78ced36f0a8" providerId="ADAL" clId="{A443A9E5-A076-44C3-B3C6-AF1DCB71B943}" dt="2022-02-11T14:04:11.528" v="13524" actId="478"/>
          <ac:picMkLst>
            <pc:docMk/>
            <pc:sldMk cId="2780835687" sldId="296"/>
            <ac:picMk id="8" creationId="{D7448326-921C-4F7C-9A72-9CFEE8633B89}"/>
          </ac:picMkLst>
        </pc:picChg>
        <pc:picChg chg="add mod">
          <ac:chgData name="Viswanath Das" userId="80bd5083-17cb-4dbc-89ad-d78ced36f0a8" providerId="ADAL" clId="{A443A9E5-A076-44C3-B3C6-AF1DCB71B943}" dt="2022-02-11T13:32:00.391" v="12913" actId="1076"/>
          <ac:picMkLst>
            <pc:docMk/>
            <pc:sldMk cId="2780835687" sldId="296"/>
            <ac:picMk id="10" creationId="{08071B0C-0F52-4848-A125-67CF9B2A9C9D}"/>
          </ac:picMkLst>
        </pc:picChg>
        <pc:picChg chg="add mod">
          <ac:chgData name="Viswanath Das" userId="80bd5083-17cb-4dbc-89ad-d78ced36f0a8" providerId="ADAL" clId="{A443A9E5-A076-44C3-B3C6-AF1DCB71B943}" dt="2022-02-11T13:38:08.491" v="13096" actId="1076"/>
          <ac:picMkLst>
            <pc:docMk/>
            <pc:sldMk cId="2780835687" sldId="296"/>
            <ac:picMk id="13" creationId="{3FE35FEE-64B0-49F5-8694-F56CEE2080B6}"/>
          </ac:picMkLst>
        </pc:picChg>
        <pc:picChg chg="add del mod">
          <ac:chgData name="Viswanath Das" userId="80bd5083-17cb-4dbc-89ad-d78ced36f0a8" providerId="ADAL" clId="{A443A9E5-A076-44C3-B3C6-AF1DCB71B943}" dt="2022-02-11T13:58:26.716" v="13456" actId="478"/>
          <ac:picMkLst>
            <pc:docMk/>
            <pc:sldMk cId="2780835687" sldId="296"/>
            <ac:picMk id="15" creationId="{CD607C61-A2BB-4C7C-982C-2EE32DAAB357}"/>
          </ac:picMkLst>
        </pc:picChg>
        <pc:picChg chg="add mod">
          <ac:chgData name="Viswanath Das" userId="80bd5083-17cb-4dbc-89ad-d78ced36f0a8" providerId="ADAL" clId="{A443A9E5-A076-44C3-B3C6-AF1DCB71B943}" dt="2022-02-11T13:38:19.359" v="13103" actId="14100"/>
          <ac:picMkLst>
            <pc:docMk/>
            <pc:sldMk cId="2780835687" sldId="296"/>
            <ac:picMk id="17" creationId="{022F742C-37DE-4BA2-8FF4-6B77F99117D3}"/>
          </ac:picMkLst>
        </pc:picChg>
        <pc:picChg chg="add mod">
          <ac:chgData name="Viswanath Das" userId="80bd5083-17cb-4dbc-89ad-d78ced36f0a8" providerId="ADAL" clId="{A443A9E5-A076-44C3-B3C6-AF1DCB71B943}" dt="2022-02-11T14:04:33.264" v="13533" actId="1076"/>
          <ac:picMkLst>
            <pc:docMk/>
            <pc:sldMk cId="2780835687" sldId="296"/>
            <ac:picMk id="19" creationId="{056FA936-32CB-4414-AC58-429B786CEA07}"/>
          </ac:picMkLst>
        </pc:picChg>
        <pc:picChg chg="add mod">
          <ac:chgData name="Viswanath Das" userId="80bd5083-17cb-4dbc-89ad-d78ced36f0a8" providerId="ADAL" clId="{A443A9E5-A076-44C3-B3C6-AF1DCB71B943}" dt="2022-02-11T14:02:10.712" v="13521" actId="14100"/>
          <ac:picMkLst>
            <pc:docMk/>
            <pc:sldMk cId="2780835687" sldId="296"/>
            <ac:picMk id="21" creationId="{1DDA613B-E990-4BF5-85E2-19E7B2BB472D}"/>
          </ac:picMkLst>
        </pc:picChg>
        <pc:picChg chg="add mod">
          <ac:chgData name="Viswanath Das" userId="80bd5083-17cb-4dbc-89ad-d78ced36f0a8" providerId="ADAL" clId="{A443A9E5-A076-44C3-B3C6-AF1DCB71B943}" dt="2022-02-11T14:04:25.582" v="13530" actId="1076"/>
          <ac:picMkLst>
            <pc:docMk/>
            <pc:sldMk cId="2780835687" sldId="296"/>
            <ac:picMk id="23" creationId="{C8780EA1-6EE4-4D5D-AC08-7E59BB5F353E}"/>
          </ac:picMkLst>
        </pc:picChg>
        <pc:picChg chg="add mod">
          <ac:chgData name="Viswanath Das" userId="80bd5083-17cb-4dbc-89ad-d78ced36f0a8" providerId="ADAL" clId="{A443A9E5-A076-44C3-B3C6-AF1DCB71B943}" dt="2022-02-11T14:04:50.161" v="13538" actId="1076"/>
          <ac:picMkLst>
            <pc:docMk/>
            <pc:sldMk cId="2780835687" sldId="296"/>
            <ac:picMk id="25" creationId="{B89424D1-3F51-4D61-9C21-3F50482E64D0}"/>
          </ac:picMkLst>
        </pc:picChg>
      </pc:sldChg>
      <pc:sldChg chg="addSp delSp modSp new mod">
        <pc:chgData name="Viswanath Das" userId="80bd5083-17cb-4dbc-89ad-d78ced36f0a8" providerId="ADAL" clId="{A443A9E5-A076-44C3-B3C6-AF1DCB71B943}" dt="2022-02-11T16:09:30.006" v="16917" actId="20577"/>
        <pc:sldMkLst>
          <pc:docMk/>
          <pc:sldMk cId="3586181638" sldId="297"/>
        </pc:sldMkLst>
        <pc:spChg chg="mod">
          <ac:chgData name="Viswanath Das" userId="80bd5083-17cb-4dbc-89ad-d78ced36f0a8" providerId="ADAL" clId="{A443A9E5-A076-44C3-B3C6-AF1DCB71B943}" dt="2022-02-11T15:11:39.592" v="14324" actId="20577"/>
          <ac:spMkLst>
            <pc:docMk/>
            <pc:sldMk cId="3586181638" sldId="297"/>
            <ac:spMk id="2" creationId="{35FC3724-8A27-4C97-BC5B-352ECFB617C5}"/>
          </ac:spMkLst>
        </pc:spChg>
        <pc:spChg chg="mod">
          <ac:chgData name="Viswanath Das" userId="80bd5083-17cb-4dbc-89ad-d78ced36f0a8" providerId="ADAL" clId="{A443A9E5-A076-44C3-B3C6-AF1DCB71B943}" dt="2022-02-11T16:09:30.006" v="16917" actId="20577"/>
          <ac:spMkLst>
            <pc:docMk/>
            <pc:sldMk cId="3586181638" sldId="297"/>
            <ac:spMk id="3" creationId="{5327652F-D885-47A0-B263-8A18FBCEE50A}"/>
          </ac:spMkLst>
        </pc:spChg>
        <pc:picChg chg="add del mod">
          <ac:chgData name="Viswanath Das" userId="80bd5083-17cb-4dbc-89ad-d78ced36f0a8" providerId="ADAL" clId="{A443A9E5-A076-44C3-B3C6-AF1DCB71B943}" dt="2022-02-11T16:09:27.383" v="16916" actId="478"/>
          <ac:picMkLst>
            <pc:docMk/>
            <pc:sldMk cId="3586181638" sldId="297"/>
            <ac:picMk id="6" creationId="{126A41FC-0477-42A7-B030-E0D51E62F6C0}"/>
          </ac:picMkLst>
        </pc:picChg>
        <pc:picChg chg="add del mod">
          <ac:chgData name="Viswanath Das" userId="80bd5083-17cb-4dbc-89ad-d78ced36f0a8" providerId="ADAL" clId="{A443A9E5-A076-44C3-B3C6-AF1DCB71B943}" dt="2022-02-11T15:43:54.530" v="14705" actId="478"/>
          <ac:picMkLst>
            <pc:docMk/>
            <pc:sldMk cId="3586181638" sldId="297"/>
            <ac:picMk id="8" creationId="{3845EFE4-5C89-4F04-8389-E56E629F9160}"/>
          </ac:picMkLst>
        </pc:picChg>
        <pc:picChg chg="add mod">
          <ac:chgData name="Viswanath Das" userId="80bd5083-17cb-4dbc-89ad-d78ced36f0a8" providerId="ADAL" clId="{A443A9E5-A076-44C3-B3C6-AF1DCB71B943}" dt="2022-02-11T15:44:08.710" v="14711" actId="1076"/>
          <ac:picMkLst>
            <pc:docMk/>
            <pc:sldMk cId="3586181638" sldId="297"/>
            <ac:picMk id="10" creationId="{C8C3E67B-D54A-468D-8B48-337D6109731E}"/>
          </ac:picMkLst>
        </pc:picChg>
      </pc:sldChg>
      <pc:sldChg chg="new del">
        <pc:chgData name="Viswanath Das" userId="80bd5083-17cb-4dbc-89ad-d78ced36f0a8" providerId="ADAL" clId="{A443A9E5-A076-44C3-B3C6-AF1DCB71B943}" dt="2022-02-11T14:04:57.028" v="13539" actId="47"/>
        <pc:sldMkLst>
          <pc:docMk/>
          <pc:sldMk cId="4276780631" sldId="297"/>
        </pc:sldMkLst>
      </pc:sldChg>
      <pc:sldChg chg="addSp delSp modSp new mod modAnim">
        <pc:chgData name="Viswanath Das" userId="80bd5083-17cb-4dbc-89ad-d78ced36f0a8" providerId="ADAL" clId="{A443A9E5-A076-44C3-B3C6-AF1DCB71B943}" dt="2022-02-11T15:50:58.348" v="15702" actId="1076"/>
        <pc:sldMkLst>
          <pc:docMk/>
          <pc:sldMk cId="403797159" sldId="298"/>
        </pc:sldMkLst>
        <pc:spChg chg="del">
          <ac:chgData name="Viswanath Das" userId="80bd5083-17cb-4dbc-89ad-d78ced36f0a8" providerId="ADAL" clId="{A443A9E5-A076-44C3-B3C6-AF1DCB71B943}" dt="2022-02-11T15:50:49.156" v="15699"/>
          <ac:spMkLst>
            <pc:docMk/>
            <pc:sldMk cId="403797159" sldId="298"/>
            <ac:spMk id="3" creationId="{B1162BBE-D63B-4D56-8669-600AFFF21DC2}"/>
          </ac:spMkLst>
        </pc:spChg>
        <pc:picChg chg="add mod">
          <ac:chgData name="Viswanath Das" userId="80bd5083-17cb-4dbc-89ad-d78ced36f0a8" providerId="ADAL" clId="{A443A9E5-A076-44C3-B3C6-AF1DCB71B943}" dt="2022-02-11T15:50:58.348" v="15702" actId="1076"/>
          <ac:picMkLst>
            <pc:docMk/>
            <pc:sldMk cId="403797159" sldId="298"/>
            <ac:picMk id="5" creationId="{04C7EBA1-D215-4F7B-BB98-6E96F3B2CCA8}"/>
          </ac:picMkLst>
        </pc:picChg>
      </pc:sldChg>
      <pc:sldChg chg="new">
        <pc:chgData name="Viswanath Das" userId="80bd5083-17cb-4dbc-89ad-d78ced36f0a8" providerId="ADAL" clId="{A443A9E5-A076-44C3-B3C6-AF1DCB71B943}" dt="2022-02-11T17:04:27.269" v="17032" actId="680"/>
        <pc:sldMkLst>
          <pc:docMk/>
          <pc:sldMk cId="3930783864" sldId="299"/>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408AB6C-7CF5-41FB-BF51-8E22926191B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DE285946-2B0A-4E59-8526-AD5C17B572C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B68546F-E334-4C16-98E9-4E550C9B9B32}" type="datetimeFigureOut">
              <a:rPr lang="en-US" smtClean="0"/>
              <a:t>2/11/2022</a:t>
            </a:fld>
            <a:endParaRPr lang="en-US" dirty="0"/>
          </a:p>
        </p:txBody>
      </p:sp>
      <p:sp>
        <p:nvSpPr>
          <p:cNvPr id="4" name="Footer Placeholder 3">
            <a:extLst>
              <a:ext uri="{FF2B5EF4-FFF2-40B4-BE49-F238E27FC236}">
                <a16:creationId xmlns:a16="http://schemas.microsoft.com/office/drawing/2014/main" id="{1DE18245-A6A2-408E-9524-C30A3E03110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6A34F83-9479-41F4-A0DD-635F0443CDB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EAFB9D3-FF6F-4B7A-AD77-AC671AFF3576}" type="slidenum">
              <a:rPr lang="en-US" smtClean="0"/>
              <a:t>‹#›</a:t>
            </a:fld>
            <a:endParaRPr lang="en-US" dirty="0"/>
          </a:p>
        </p:txBody>
      </p:sp>
    </p:spTree>
    <p:extLst>
      <p:ext uri="{BB962C8B-B14F-4D97-AF65-F5344CB8AC3E}">
        <p14:creationId xmlns:p14="http://schemas.microsoft.com/office/powerpoint/2010/main" val="27776941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B5C2217-D0D0-42C0-B362-6FDBB70F7592}" type="datetimeFigureOut">
              <a:rPr lang="en-US" smtClean="0"/>
              <a:t>2/11/2022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5CDB4E-4313-4B27-9A16-7583ED8BBE68}" type="slidenum">
              <a:rPr lang="en-US" smtClean="0"/>
              <a:t>‹#›</a:t>
            </a:fld>
            <a:endParaRPr lang="en-US" dirty="0"/>
          </a:p>
        </p:txBody>
      </p:sp>
    </p:spTree>
    <p:extLst>
      <p:ext uri="{BB962C8B-B14F-4D97-AF65-F5344CB8AC3E}">
        <p14:creationId xmlns:p14="http://schemas.microsoft.com/office/powerpoint/2010/main" val="2553481294"/>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Speak about how the environment map is represented and also the presence of noise in the measurements due to calibration error, environmental changes, lack of exact noise/sensor models etc. Here map only contains obstacle size, position, velocity and maybe angle</a:t>
            </a:r>
          </a:p>
          <a:p>
            <a:endParaRPr lang="en-US" dirty="0"/>
          </a:p>
        </p:txBody>
      </p:sp>
      <p:sp>
        <p:nvSpPr>
          <p:cNvPr id="4" name="Slide Number Placeholder 3"/>
          <p:cNvSpPr>
            <a:spLocks noGrp="1"/>
          </p:cNvSpPr>
          <p:nvPr>
            <p:ph type="sldNum" sz="quarter" idx="5"/>
          </p:nvPr>
        </p:nvSpPr>
        <p:spPr/>
        <p:txBody>
          <a:bodyPr/>
          <a:lstStyle/>
          <a:p>
            <a:fld id="{F95CDB4E-4313-4B27-9A16-7583ED8BBE68}" type="slidenum">
              <a:rPr lang="en-US" smtClean="0"/>
              <a:t>2</a:t>
            </a:fld>
            <a:endParaRPr lang="en-US" dirty="0"/>
          </a:p>
        </p:txBody>
      </p:sp>
    </p:spTree>
    <p:extLst>
      <p:ext uri="{BB962C8B-B14F-4D97-AF65-F5344CB8AC3E}">
        <p14:creationId xmlns:p14="http://schemas.microsoft.com/office/powerpoint/2010/main" val="23889994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This done to both for trajectory smoothening as well as to avoid dynamic obstacles. In case an obstacle is encountered, the global path is replanned and provides MPC with new waypoints to follow</a:t>
            </a:r>
          </a:p>
          <a:p>
            <a:r>
              <a:rPr lang="en-US" dirty="0"/>
              <a:t>In this method, an artificial potential is added to the objective function of the system to add collision avoidance. The minimization problem finds the minimum potential path through the obstacles.</a:t>
            </a:r>
          </a:p>
          <a:p>
            <a:endParaRPr lang="en-US" dirty="0"/>
          </a:p>
        </p:txBody>
      </p:sp>
      <p:sp>
        <p:nvSpPr>
          <p:cNvPr id="4" name="Slide Number Placeholder 3"/>
          <p:cNvSpPr>
            <a:spLocks noGrp="1"/>
          </p:cNvSpPr>
          <p:nvPr>
            <p:ph type="sldNum" sz="quarter" idx="5"/>
          </p:nvPr>
        </p:nvSpPr>
        <p:spPr/>
        <p:txBody>
          <a:bodyPr/>
          <a:lstStyle/>
          <a:p>
            <a:fld id="{F95CDB4E-4313-4B27-9A16-7583ED8BBE68}" type="slidenum">
              <a:rPr lang="en-US" smtClean="0"/>
              <a:t>9</a:t>
            </a:fld>
            <a:endParaRPr lang="en-US" dirty="0"/>
          </a:p>
        </p:txBody>
      </p:sp>
    </p:spTree>
    <p:extLst>
      <p:ext uri="{BB962C8B-B14F-4D97-AF65-F5344CB8AC3E}">
        <p14:creationId xmlns:p14="http://schemas.microsoft.com/office/powerpoint/2010/main" val="22025179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E528214-C565-4BE1-875B-C23A0AB961D3}" type="datetime1">
              <a:rPr lang="en-US" smtClean="0"/>
              <a:t>2/11/2022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7E43729-81DD-4086-89C8-0DE9A548044A}"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348551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0218C7F-B28C-456D-B750-F1546611BFE2}" type="datetime1">
              <a:rPr lang="en-US" smtClean="0"/>
              <a:t>2/11/2022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7E43729-81DD-4086-89C8-0DE9A548044A}" type="slidenum">
              <a:rPr lang="en-US" smtClean="0"/>
              <a:t>‹#›</a:t>
            </a:fld>
            <a:endParaRPr lang="en-US" dirty="0"/>
          </a:p>
        </p:txBody>
      </p:sp>
    </p:spTree>
    <p:extLst>
      <p:ext uri="{BB962C8B-B14F-4D97-AF65-F5344CB8AC3E}">
        <p14:creationId xmlns:p14="http://schemas.microsoft.com/office/powerpoint/2010/main" val="8624431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802AB11-5DB4-4446-B02A-D2150F51159F}" type="datetime1">
              <a:rPr lang="en-US" smtClean="0"/>
              <a:t>2/11/2022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7E43729-81DD-4086-89C8-0DE9A548044A}" type="slidenum">
              <a:rPr lang="en-US" smtClean="0"/>
              <a:t>‹#›</a:t>
            </a:fld>
            <a:endParaRPr lang="en-US" dirty="0"/>
          </a:p>
        </p:txBody>
      </p:sp>
    </p:spTree>
    <p:extLst>
      <p:ext uri="{BB962C8B-B14F-4D97-AF65-F5344CB8AC3E}">
        <p14:creationId xmlns:p14="http://schemas.microsoft.com/office/powerpoint/2010/main" val="31110308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450E54-3CD6-4557-8C85-14B96E5FFC80}" type="datetime1">
              <a:rPr lang="en-US" smtClean="0"/>
              <a:t>2/11/2022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7E43729-81DD-4086-89C8-0DE9A548044A}" type="slidenum">
              <a:rPr lang="en-US" smtClean="0"/>
              <a:t>‹#›</a:t>
            </a:fld>
            <a:endParaRPr lang="en-US" dirty="0"/>
          </a:p>
        </p:txBody>
      </p:sp>
    </p:spTree>
    <p:extLst>
      <p:ext uri="{BB962C8B-B14F-4D97-AF65-F5344CB8AC3E}">
        <p14:creationId xmlns:p14="http://schemas.microsoft.com/office/powerpoint/2010/main" val="32502183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5FDF4F3-622D-4E20-BCD2-D00767324487}" type="datetime1">
              <a:rPr lang="en-US" smtClean="0"/>
              <a:t>2/11/2022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7E43729-81DD-4086-89C8-0DE9A548044A}"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761229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4EED8EB-360A-483B-91F2-FEDB9D8F94DF}" type="datetime1">
              <a:rPr lang="en-US" smtClean="0"/>
              <a:t>2/11/2022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7E43729-81DD-4086-89C8-0DE9A548044A}" type="slidenum">
              <a:rPr lang="en-US" smtClean="0"/>
              <a:t>‹#›</a:t>
            </a:fld>
            <a:endParaRPr lang="en-US" dirty="0"/>
          </a:p>
        </p:txBody>
      </p:sp>
    </p:spTree>
    <p:extLst>
      <p:ext uri="{BB962C8B-B14F-4D97-AF65-F5344CB8AC3E}">
        <p14:creationId xmlns:p14="http://schemas.microsoft.com/office/powerpoint/2010/main" val="25927988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33D236D-255D-460F-9E0E-E75B1ACF5589}" type="datetime1">
              <a:rPr lang="en-US" smtClean="0"/>
              <a:t>2/11/2022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7E43729-81DD-4086-89C8-0DE9A548044A}" type="slidenum">
              <a:rPr lang="en-US" smtClean="0"/>
              <a:t>‹#›</a:t>
            </a:fld>
            <a:endParaRPr lang="en-US" dirty="0"/>
          </a:p>
        </p:txBody>
      </p:sp>
    </p:spTree>
    <p:extLst>
      <p:ext uri="{BB962C8B-B14F-4D97-AF65-F5344CB8AC3E}">
        <p14:creationId xmlns:p14="http://schemas.microsoft.com/office/powerpoint/2010/main" val="1954980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37B48E6-0292-49B7-8871-F1C191DCCE3D}" type="datetime1">
              <a:rPr lang="en-US" smtClean="0"/>
              <a:t>2/11/2022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7E43729-81DD-4086-89C8-0DE9A548044A}" type="slidenum">
              <a:rPr lang="en-US" smtClean="0"/>
              <a:t>‹#›</a:t>
            </a:fld>
            <a:endParaRPr lang="en-US" dirty="0"/>
          </a:p>
        </p:txBody>
      </p:sp>
    </p:spTree>
    <p:extLst>
      <p:ext uri="{BB962C8B-B14F-4D97-AF65-F5344CB8AC3E}">
        <p14:creationId xmlns:p14="http://schemas.microsoft.com/office/powerpoint/2010/main" val="28762443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086FC569-F30E-4474-8A38-9B4B157B54A5}" type="datetime1">
              <a:rPr lang="en-US" smtClean="0"/>
              <a:t>2/11/2022</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37E43729-81DD-4086-89C8-0DE9A548044A}" type="slidenum">
              <a:rPr lang="en-US" smtClean="0"/>
              <a:t>‹#›</a:t>
            </a:fld>
            <a:endParaRPr lang="en-US" dirty="0"/>
          </a:p>
        </p:txBody>
      </p:sp>
    </p:spTree>
    <p:extLst>
      <p:ext uri="{BB962C8B-B14F-4D97-AF65-F5344CB8AC3E}">
        <p14:creationId xmlns:p14="http://schemas.microsoft.com/office/powerpoint/2010/main" val="33228758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EB543065-609B-4AE8-8A2A-197AE4033624}" type="datetime1">
              <a:rPr lang="en-US" smtClean="0"/>
              <a:t>2/11/2022</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7E43729-81DD-4086-89C8-0DE9A548044A}" type="slidenum">
              <a:rPr lang="en-US" smtClean="0"/>
              <a:t>‹#›</a:t>
            </a:fld>
            <a:endParaRPr lang="en-US" dirty="0"/>
          </a:p>
        </p:txBody>
      </p:sp>
    </p:spTree>
    <p:extLst>
      <p:ext uri="{BB962C8B-B14F-4D97-AF65-F5344CB8AC3E}">
        <p14:creationId xmlns:p14="http://schemas.microsoft.com/office/powerpoint/2010/main" val="3499679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DD929C2-58AA-449D-8719-CF4BF0CE7B84}" type="datetime1">
              <a:rPr lang="en-US" smtClean="0"/>
              <a:t>2/11/2022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7E43729-81DD-4086-89C8-0DE9A548044A}" type="slidenum">
              <a:rPr lang="en-US" smtClean="0"/>
              <a:t>‹#›</a:t>
            </a:fld>
            <a:endParaRPr lang="en-US" dirty="0"/>
          </a:p>
        </p:txBody>
      </p:sp>
    </p:spTree>
    <p:extLst>
      <p:ext uri="{BB962C8B-B14F-4D97-AF65-F5344CB8AC3E}">
        <p14:creationId xmlns:p14="http://schemas.microsoft.com/office/powerpoint/2010/main" val="16061241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21096155-EB48-47D8-BBFA-17AB284D43C7}" type="datetime1">
              <a:rPr lang="en-US" smtClean="0"/>
              <a:t>2/11/2022</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37E43729-81DD-4086-89C8-0DE9A548044A}" type="slidenum">
              <a:rPr lang="en-US" smtClean="0"/>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9776296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10.JPG"/><Relationship Id="rId3" Type="http://schemas.openxmlformats.org/officeDocument/2006/relationships/image" Target="../media/image5.JPG"/><Relationship Id="rId7" Type="http://schemas.openxmlformats.org/officeDocument/2006/relationships/image" Target="../media/image9.JPG"/><Relationship Id="rId2" Type="http://schemas.openxmlformats.org/officeDocument/2006/relationships/image" Target="../media/image4.jpg"/><Relationship Id="rId1" Type="http://schemas.openxmlformats.org/officeDocument/2006/relationships/slideLayout" Target="../slideLayouts/slideLayout2.xml"/><Relationship Id="rId6" Type="http://schemas.openxmlformats.org/officeDocument/2006/relationships/image" Target="../media/image8.JPG"/><Relationship Id="rId5" Type="http://schemas.openxmlformats.org/officeDocument/2006/relationships/image" Target="../media/image7.JPG"/><Relationship Id="rId10" Type="http://schemas.openxmlformats.org/officeDocument/2006/relationships/image" Target="../media/image12.JPG"/><Relationship Id="rId4" Type="http://schemas.openxmlformats.org/officeDocument/2006/relationships/image" Target="../media/image6.JPG"/><Relationship Id="rId9" Type="http://schemas.openxmlformats.org/officeDocument/2006/relationships/image" Target="../media/image11.JPG"/></Relationships>
</file>

<file path=ppt/slides/_rels/slide12.xml.rels><?xml version="1.0" encoding="UTF-8" standalone="yes"?>
<Relationships xmlns="http://schemas.openxmlformats.org/package/2006/relationships"><Relationship Id="rId8" Type="http://schemas.openxmlformats.org/officeDocument/2006/relationships/image" Target="../media/image19.JPG"/><Relationship Id="rId3" Type="http://schemas.openxmlformats.org/officeDocument/2006/relationships/image" Target="../media/image14.JPG"/><Relationship Id="rId7" Type="http://schemas.openxmlformats.org/officeDocument/2006/relationships/image" Target="../media/image18.JPG"/><Relationship Id="rId2" Type="http://schemas.openxmlformats.org/officeDocument/2006/relationships/image" Target="../media/image13.jpg"/><Relationship Id="rId1" Type="http://schemas.openxmlformats.org/officeDocument/2006/relationships/slideLayout" Target="../slideLayouts/slideLayout2.xml"/><Relationship Id="rId6" Type="http://schemas.openxmlformats.org/officeDocument/2006/relationships/image" Target="../media/image17.JPG"/><Relationship Id="rId5" Type="http://schemas.openxmlformats.org/officeDocument/2006/relationships/image" Target="../media/image16.JPG"/><Relationship Id="rId4" Type="http://schemas.openxmlformats.org/officeDocument/2006/relationships/image" Target="../media/image15.JPG"/></Relationships>
</file>

<file path=ppt/slides/_rels/slide13.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image" Target="../media/image20.JPG"/><Relationship Id="rId1" Type="http://schemas.openxmlformats.org/officeDocument/2006/relationships/slideLayout" Target="../slideLayouts/slideLayout2.xml"/><Relationship Id="rId5" Type="http://schemas.openxmlformats.org/officeDocument/2006/relationships/image" Target="../media/image23.JPG"/><Relationship Id="rId4" Type="http://schemas.openxmlformats.org/officeDocument/2006/relationships/image" Target="../media/image22.JPG"/></Relationships>
</file>

<file path=ppt/slides/_rels/slide14.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mp4"/><Relationship Id="rId1" Type="http://schemas.microsoft.com/office/2007/relationships/media" Target="../media/media1.mp4"/><Relationship Id="rId4" Type="http://schemas.openxmlformats.org/officeDocument/2006/relationships/image" Target="../media/image26.pn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2.mp4"/><Relationship Id="rId1" Type="http://schemas.microsoft.com/office/2007/relationships/media" Target="../media/media2.mp4"/><Relationship Id="rId4" Type="http://schemas.openxmlformats.org/officeDocument/2006/relationships/image" Target="../media/image27.png"/></Relationships>
</file>

<file path=ppt/slides/_rels/slide19.xml.rels><?xml version="1.0" encoding="UTF-8" standalone="yes"?>
<Relationships xmlns="http://schemas.openxmlformats.org/package/2006/relationships"><Relationship Id="rId3" Type="http://schemas.openxmlformats.org/officeDocument/2006/relationships/image" Target="../media/image29.JPG"/><Relationship Id="rId2" Type="http://schemas.openxmlformats.org/officeDocument/2006/relationships/image" Target="../media/image28.JPG"/><Relationship Id="rId1" Type="http://schemas.openxmlformats.org/officeDocument/2006/relationships/slideLayout" Target="../slideLayouts/slideLayout2.xml"/><Relationship Id="rId4" Type="http://schemas.openxmlformats.org/officeDocument/2006/relationships/image" Target="../media/image30.JPG"/></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41BDC2-D33F-4A85-8E07-2771A8729C0F}"/>
              </a:ext>
            </a:extLst>
          </p:cNvPr>
          <p:cNvSpPr>
            <a:spLocks noGrp="1"/>
          </p:cNvSpPr>
          <p:nvPr>
            <p:ph type="ctrTitle"/>
          </p:nvPr>
        </p:nvSpPr>
        <p:spPr/>
        <p:txBody>
          <a:bodyPr>
            <a:normAutofit/>
          </a:bodyPr>
          <a:lstStyle/>
          <a:p>
            <a:r>
              <a:rPr lang="en-US" sz="3600" b="0" i="0" dirty="0">
                <a:effectLst/>
                <a:latin typeface="Arial" panose="020B0604020202020204" pitchFamily="34" charset="0"/>
              </a:rPr>
              <a:t>Model-based Integrated Planning and Control of Autonomous Vehicles using Artificial Potential Fields with uncertain environment</a:t>
            </a:r>
            <a:endParaRPr lang="en-US" sz="3600" dirty="0"/>
          </a:p>
        </p:txBody>
      </p:sp>
      <p:sp>
        <p:nvSpPr>
          <p:cNvPr id="3" name="Subtitle 2">
            <a:extLst>
              <a:ext uri="{FF2B5EF4-FFF2-40B4-BE49-F238E27FC236}">
                <a16:creationId xmlns:a16="http://schemas.microsoft.com/office/drawing/2014/main" id="{B9D6AD35-C771-4437-8DB3-21903F0AF659}"/>
              </a:ext>
            </a:extLst>
          </p:cNvPr>
          <p:cNvSpPr>
            <a:spLocks noGrp="1"/>
          </p:cNvSpPr>
          <p:nvPr>
            <p:ph type="subTitle" idx="1"/>
          </p:nvPr>
        </p:nvSpPr>
        <p:spPr/>
        <p:txBody>
          <a:bodyPr>
            <a:normAutofit fontScale="47500" lnSpcReduction="20000"/>
          </a:bodyPr>
          <a:lstStyle/>
          <a:p>
            <a:r>
              <a:rPr lang="en-US" dirty="0"/>
              <a:t>Mid-Term Presentation</a:t>
            </a:r>
          </a:p>
          <a:p>
            <a:endParaRPr lang="en-US" dirty="0"/>
          </a:p>
          <a:p>
            <a:r>
              <a:rPr lang="en-US" dirty="0"/>
              <a:t>Josyula Viswanath Das</a:t>
            </a:r>
          </a:p>
          <a:p>
            <a:r>
              <a:rPr lang="en-US" i="1" dirty="0"/>
              <a:t>15</a:t>
            </a:r>
            <a:r>
              <a:rPr lang="en-US" i="1" baseline="30000" dirty="0"/>
              <a:t>th </a:t>
            </a:r>
            <a:r>
              <a:rPr lang="en-US" i="1" dirty="0"/>
              <a:t>February 2022</a:t>
            </a:r>
            <a:endParaRPr lang="en-US" i="1" baseline="30000" dirty="0"/>
          </a:p>
        </p:txBody>
      </p:sp>
    </p:spTree>
    <p:extLst>
      <p:ext uri="{BB962C8B-B14F-4D97-AF65-F5344CB8AC3E}">
        <p14:creationId xmlns:p14="http://schemas.microsoft.com/office/powerpoint/2010/main" val="21070433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E57958-D0FC-4F5F-83BF-48158396EFF6}"/>
              </a:ext>
            </a:extLst>
          </p:cNvPr>
          <p:cNvSpPr>
            <a:spLocks noGrp="1"/>
          </p:cNvSpPr>
          <p:nvPr>
            <p:ph type="title"/>
          </p:nvPr>
        </p:nvSpPr>
        <p:spPr/>
        <p:txBody>
          <a:bodyPr/>
          <a:lstStyle/>
          <a:p>
            <a:r>
              <a:rPr lang="en-US" dirty="0"/>
              <a:t>Different approaches to integrated Planning and Vehicle Control using MPC</a:t>
            </a:r>
          </a:p>
        </p:txBody>
      </p:sp>
      <p:sp>
        <p:nvSpPr>
          <p:cNvPr id="3" name="Content Placeholder 2">
            <a:extLst>
              <a:ext uri="{FF2B5EF4-FFF2-40B4-BE49-F238E27FC236}">
                <a16:creationId xmlns:a16="http://schemas.microsoft.com/office/drawing/2014/main" id="{23EE6B93-579A-4A2D-98FE-7E2681060A08}"/>
              </a:ext>
            </a:extLst>
          </p:cNvPr>
          <p:cNvSpPr>
            <a:spLocks noGrp="1"/>
          </p:cNvSpPr>
          <p:nvPr>
            <p:ph idx="1"/>
          </p:nvPr>
        </p:nvSpPr>
        <p:spPr/>
        <p:txBody>
          <a:bodyPr/>
          <a:lstStyle/>
          <a:p>
            <a:r>
              <a:rPr lang="en-US" dirty="0"/>
              <a:t>This thesis choses the MPC + APF method for integrating Artificial Potential Fields as APF’s can be designed based on the requirements of the system model (for example to maintain safe driving distance between vehicles, aid in lane change etc.)</a:t>
            </a:r>
          </a:p>
          <a:p>
            <a:endParaRPr lang="en-US" dirty="0"/>
          </a:p>
          <a:p>
            <a:r>
              <a:rPr lang="en-US" dirty="0"/>
              <a:t>Advantages: </a:t>
            </a:r>
          </a:p>
          <a:p>
            <a:pPr>
              <a:buFont typeface="Wingdings" panose="05000000000000000000" pitchFamily="2" charset="2"/>
              <a:buChar char="§"/>
            </a:pPr>
            <a:r>
              <a:rPr lang="en-US" dirty="0"/>
              <a:t> </a:t>
            </a:r>
          </a:p>
        </p:txBody>
      </p:sp>
      <p:sp>
        <p:nvSpPr>
          <p:cNvPr id="4" name="Slide Number Placeholder 3">
            <a:extLst>
              <a:ext uri="{FF2B5EF4-FFF2-40B4-BE49-F238E27FC236}">
                <a16:creationId xmlns:a16="http://schemas.microsoft.com/office/drawing/2014/main" id="{14260BBB-8414-469C-BBA3-F51B78D26F18}"/>
              </a:ext>
            </a:extLst>
          </p:cNvPr>
          <p:cNvSpPr>
            <a:spLocks noGrp="1"/>
          </p:cNvSpPr>
          <p:nvPr>
            <p:ph type="sldNum" sz="quarter" idx="12"/>
          </p:nvPr>
        </p:nvSpPr>
        <p:spPr/>
        <p:txBody>
          <a:bodyPr/>
          <a:lstStyle/>
          <a:p>
            <a:fld id="{37E43729-81DD-4086-89C8-0DE9A548044A}" type="slidenum">
              <a:rPr lang="en-US" smtClean="0"/>
              <a:t>10</a:t>
            </a:fld>
            <a:endParaRPr lang="en-US" dirty="0"/>
          </a:p>
        </p:txBody>
      </p:sp>
    </p:spTree>
    <p:extLst>
      <p:ext uri="{BB962C8B-B14F-4D97-AF65-F5344CB8AC3E}">
        <p14:creationId xmlns:p14="http://schemas.microsoft.com/office/powerpoint/2010/main" val="14984142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52A574-A837-49F4-AC13-1073FAB3F1A9}"/>
              </a:ext>
            </a:extLst>
          </p:cNvPr>
          <p:cNvSpPr>
            <a:spLocks noGrp="1"/>
          </p:cNvSpPr>
          <p:nvPr>
            <p:ph type="title"/>
          </p:nvPr>
        </p:nvSpPr>
        <p:spPr/>
        <p:txBody>
          <a:bodyPr/>
          <a:lstStyle/>
          <a:p>
            <a:r>
              <a:rPr lang="en-US" dirty="0"/>
              <a:t>Design of the APF</a:t>
            </a:r>
          </a:p>
        </p:txBody>
      </p:sp>
      <p:sp>
        <p:nvSpPr>
          <p:cNvPr id="3" name="Content Placeholder 2">
            <a:extLst>
              <a:ext uri="{FF2B5EF4-FFF2-40B4-BE49-F238E27FC236}">
                <a16:creationId xmlns:a16="http://schemas.microsoft.com/office/drawing/2014/main" id="{08E234FB-863D-40B5-8C26-176F027CB093}"/>
              </a:ext>
            </a:extLst>
          </p:cNvPr>
          <p:cNvSpPr>
            <a:spLocks noGrp="1"/>
          </p:cNvSpPr>
          <p:nvPr>
            <p:ph idx="1"/>
          </p:nvPr>
        </p:nvSpPr>
        <p:spPr/>
        <p:txBody>
          <a:bodyPr/>
          <a:lstStyle/>
          <a:p>
            <a:pPr>
              <a:buFont typeface="Wingdings" panose="05000000000000000000" pitchFamily="2" charset="2"/>
              <a:buChar char="§"/>
            </a:pPr>
            <a:r>
              <a:rPr lang="en-US" dirty="0"/>
              <a:t> Two different repulsive potentials were designed to keep the robot/vehicle for collision avoidance and path planning.</a:t>
            </a:r>
          </a:p>
          <a:p>
            <a:pPr lvl="1">
              <a:buFont typeface="Wingdings" panose="05000000000000000000" pitchFamily="2" charset="2"/>
              <a:buChar char="§"/>
            </a:pPr>
            <a:r>
              <a:rPr lang="en-US" dirty="0"/>
              <a:t>Obstacle Potential – A modified Yukawa potential is used to represent the obstacles as shown below</a:t>
            </a:r>
          </a:p>
        </p:txBody>
      </p:sp>
      <p:sp>
        <p:nvSpPr>
          <p:cNvPr id="4" name="Slide Number Placeholder 3">
            <a:extLst>
              <a:ext uri="{FF2B5EF4-FFF2-40B4-BE49-F238E27FC236}">
                <a16:creationId xmlns:a16="http://schemas.microsoft.com/office/drawing/2014/main" id="{62ECD21E-E89C-44CA-A17D-78A5ADB946B8}"/>
              </a:ext>
            </a:extLst>
          </p:cNvPr>
          <p:cNvSpPr>
            <a:spLocks noGrp="1"/>
          </p:cNvSpPr>
          <p:nvPr>
            <p:ph type="sldNum" sz="quarter" idx="12"/>
          </p:nvPr>
        </p:nvSpPr>
        <p:spPr/>
        <p:txBody>
          <a:bodyPr/>
          <a:lstStyle/>
          <a:p>
            <a:fld id="{37E43729-81DD-4086-89C8-0DE9A548044A}" type="slidenum">
              <a:rPr lang="en-US" smtClean="0"/>
              <a:t>11</a:t>
            </a:fld>
            <a:endParaRPr lang="en-US" dirty="0"/>
          </a:p>
        </p:txBody>
      </p:sp>
      <p:pic>
        <p:nvPicPr>
          <p:cNvPr id="8" name="Picture 7" descr="Chart, surface chart&#10;&#10;Description automatically generated">
            <a:extLst>
              <a:ext uri="{FF2B5EF4-FFF2-40B4-BE49-F238E27FC236}">
                <a16:creationId xmlns:a16="http://schemas.microsoft.com/office/drawing/2014/main" id="{9A84080A-2728-44A9-8F97-A3745E418B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19768" y="2767866"/>
            <a:ext cx="5819132" cy="3151462"/>
          </a:xfrm>
          <a:prstGeom prst="rect">
            <a:avLst/>
          </a:prstGeom>
        </p:spPr>
      </p:pic>
      <p:sp>
        <p:nvSpPr>
          <p:cNvPr id="11" name="TextBox 10">
            <a:extLst>
              <a:ext uri="{FF2B5EF4-FFF2-40B4-BE49-F238E27FC236}">
                <a16:creationId xmlns:a16="http://schemas.microsoft.com/office/drawing/2014/main" id="{EF79030B-9C88-41F8-B7A2-0E13B50CD56D}"/>
              </a:ext>
            </a:extLst>
          </p:cNvPr>
          <p:cNvSpPr txBox="1"/>
          <p:nvPr/>
        </p:nvSpPr>
        <p:spPr>
          <a:xfrm>
            <a:off x="1270962" y="3438715"/>
            <a:ext cx="3686119" cy="1477328"/>
          </a:xfrm>
          <a:prstGeom prst="rect">
            <a:avLst/>
          </a:prstGeom>
          <a:noFill/>
        </p:spPr>
        <p:txBody>
          <a:bodyPr wrap="square" rtlCol="0">
            <a:spAutoFit/>
          </a:bodyPr>
          <a:lstStyle/>
          <a:p>
            <a:r>
              <a:rPr lang="en-US" dirty="0"/>
              <a:t>where       and       are constants and             is the Euclidian distance between the center of the robot/vehicle and the closest point on the obstacle and is given by</a:t>
            </a:r>
          </a:p>
        </p:txBody>
      </p:sp>
      <p:sp>
        <p:nvSpPr>
          <p:cNvPr id="22" name="TextBox 21">
            <a:extLst>
              <a:ext uri="{FF2B5EF4-FFF2-40B4-BE49-F238E27FC236}">
                <a16:creationId xmlns:a16="http://schemas.microsoft.com/office/drawing/2014/main" id="{397CA3EB-92CF-4EBA-9741-866BF4F60785}"/>
              </a:ext>
            </a:extLst>
          </p:cNvPr>
          <p:cNvSpPr txBox="1"/>
          <p:nvPr/>
        </p:nvSpPr>
        <p:spPr>
          <a:xfrm>
            <a:off x="1036320" y="5475631"/>
            <a:ext cx="6846671" cy="646331"/>
          </a:xfrm>
          <a:prstGeom prst="rect">
            <a:avLst/>
          </a:prstGeom>
          <a:noFill/>
        </p:spPr>
        <p:txBody>
          <a:bodyPr wrap="square" rtlCol="0">
            <a:spAutoFit/>
          </a:bodyPr>
          <a:lstStyle/>
          <a:p>
            <a:r>
              <a:rPr lang="en-US" dirty="0"/>
              <a:t>    is the position of the robot/vehicle and        is the set of points representing the obstacle and    represent the </a:t>
            </a:r>
            <a:r>
              <a:rPr lang="en-US" dirty="0" err="1"/>
              <a:t>i</a:t>
            </a:r>
            <a:r>
              <a:rPr lang="en-US" baseline="30000" dirty="0" err="1"/>
              <a:t>th</a:t>
            </a:r>
            <a:r>
              <a:rPr lang="en-US" baseline="30000" dirty="0"/>
              <a:t> </a:t>
            </a:r>
            <a:r>
              <a:rPr lang="en-US" dirty="0"/>
              <a:t>obstacle.</a:t>
            </a:r>
            <a:endParaRPr lang="en-US" baseline="30000" dirty="0"/>
          </a:p>
        </p:txBody>
      </p:sp>
      <p:pic>
        <p:nvPicPr>
          <p:cNvPr id="24" name="Picture 23">
            <a:extLst>
              <a:ext uri="{FF2B5EF4-FFF2-40B4-BE49-F238E27FC236}">
                <a16:creationId xmlns:a16="http://schemas.microsoft.com/office/drawing/2014/main" id="{C75BF188-BBAA-4BBB-855B-C17D8AD9A74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7280" y="5541143"/>
            <a:ext cx="216246" cy="296337"/>
          </a:xfrm>
          <a:prstGeom prst="rect">
            <a:avLst/>
          </a:prstGeom>
        </p:spPr>
      </p:pic>
      <p:pic>
        <p:nvPicPr>
          <p:cNvPr id="32" name="Picture 31" descr="A close-up of a magnifying glass&#10;&#10;Description automatically generated with medium confidence">
            <a:extLst>
              <a:ext uri="{FF2B5EF4-FFF2-40B4-BE49-F238E27FC236}">
                <a16:creationId xmlns:a16="http://schemas.microsoft.com/office/drawing/2014/main" id="{E9738CB0-A551-4527-AD55-2ACF1517A5F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52339" y="5541143"/>
            <a:ext cx="267412" cy="229210"/>
          </a:xfrm>
          <a:prstGeom prst="rect">
            <a:avLst/>
          </a:prstGeom>
        </p:spPr>
      </p:pic>
      <p:pic>
        <p:nvPicPr>
          <p:cNvPr id="36" name="Picture 35" descr="A close-up of a key&#10;&#10;Description automatically generated with medium confidence">
            <a:extLst>
              <a:ext uri="{FF2B5EF4-FFF2-40B4-BE49-F238E27FC236}">
                <a16:creationId xmlns:a16="http://schemas.microsoft.com/office/drawing/2014/main" id="{201D2077-0788-4532-9EF5-38B71480ED4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947196" y="5805138"/>
            <a:ext cx="125625" cy="229210"/>
          </a:xfrm>
          <a:prstGeom prst="rect">
            <a:avLst/>
          </a:prstGeom>
        </p:spPr>
      </p:pic>
      <p:pic>
        <p:nvPicPr>
          <p:cNvPr id="38" name="Picture 37" descr="A picture containing icon&#10;&#10;Description automatically generated">
            <a:extLst>
              <a:ext uri="{FF2B5EF4-FFF2-40B4-BE49-F238E27FC236}">
                <a16:creationId xmlns:a16="http://schemas.microsoft.com/office/drawing/2014/main" id="{1A484116-DA16-450A-97AA-FA9767E3AB7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994234" y="3474454"/>
            <a:ext cx="295707" cy="292228"/>
          </a:xfrm>
          <a:prstGeom prst="rect">
            <a:avLst/>
          </a:prstGeom>
        </p:spPr>
      </p:pic>
      <p:pic>
        <p:nvPicPr>
          <p:cNvPr id="40" name="Picture 39" descr="A picture containing text, scissors, tool, clipart&#10;&#10;Description automatically generated">
            <a:extLst>
              <a:ext uri="{FF2B5EF4-FFF2-40B4-BE49-F238E27FC236}">
                <a16:creationId xmlns:a16="http://schemas.microsoft.com/office/drawing/2014/main" id="{E1C8E291-5F5A-44C1-A2E8-637DABD9E42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737480" y="3495595"/>
            <a:ext cx="233782" cy="292228"/>
          </a:xfrm>
          <a:prstGeom prst="rect">
            <a:avLst/>
          </a:prstGeom>
        </p:spPr>
      </p:pic>
      <p:pic>
        <p:nvPicPr>
          <p:cNvPr id="42" name="Picture 41" descr="A picture containing text, clipart&#10;&#10;Description automatically generated">
            <a:extLst>
              <a:ext uri="{FF2B5EF4-FFF2-40B4-BE49-F238E27FC236}">
                <a16:creationId xmlns:a16="http://schemas.microsoft.com/office/drawing/2014/main" id="{BA959BAC-274C-4182-960E-844AD5229AAF}"/>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709911" y="3508124"/>
            <a:ext cx="342428" cy="267169"/>
          </a:xfrm>
          <a:prstGeom prst="rect">
            <a:avLst/>
          </a:prstGeom>
        </p:spPr>
      </p:pic>
      <p:pic>
        <p:nvPicPr>
          <p:cNvPr id="44" name="Picture 43" descr="Diagram, text&#10;&#10;Description automatically generated">
            <a:extLst>
              <a:ext uri="{FF2B5EF4-FFF2-40B4-BE49-F238E27FC236}">
                <a16:creationId xmlns:a16="http://schemas.microsoft.com/office/drawing/2014/main" id="{DDE6D8D5-8CF1-40C6-98B1-4C973B711636}"/>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313526" y="2886721"/>
            <a:ext cx="3426916" cy="486538"/>
          </a:xfrm>
          <a:prstGeom prst="rect">
            <a:avLst/>
          </a:prstGeom>
        </p:spPr>
      </p:pic>
      <p:pic>
        <p:nvPicPr>
          <p:cNvPr id="46" name="Picture 45" descr="A picture containing text, clipart&#10;&#10;Description automatically generated">
            <a:extLst>
              <a:ext uri="{FF2B5EF4-FFF2-40B4-BE49-F238E27FC236}">
                <a16:creationId xmlns:a16="http://schemas.microsoft.com/office/drawing/2014/main" id="{172B9370-DB87-4377-A389-53166146A74E}"/>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287842" y="4916043"/>
            <a:ext cx="3073990" cy="605483"/>
          </a:xfrm>
          <a:prstGeom prst="rect">
            <a:avLst/>
          </a:prstGeom>
        </p:spPr>
      </p:pic>
    </p:spTree>
    <p:extLst>
      <p:ext uri="{BB962C8B-B14F-4D97-AF65-F5344CB8AC3E}">
        <p14:creationId xmlns:p14="http://schemas.microsoft.com/office/powerpoint/2010/main" val="8206542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5EFF9B-9D36-4D9F-9201-B3E30B7C9EA5}"/>
              </a:ext>
            </a:extLst>
          </p:cNvPr>
          <p:cNvSpPr>
            <a:spLocks noGrp="1"/>
          </p:cNvSpPr>
          <p:nvPr>
            <p:ph type="title"/>
          </p:nvPr>
        </p:nvSpPr>
        <p:spPr/>
        <p:txBody>
          <a:bodyPr/>
          <a:lstStyle/>
          <a:p>
            <a:r>
              <a:rPr lang="en-US" dirty="0"/>
              <a:t>Design of the APF</a:t>
            </a:r>
          </a:p>
        </p:txBody>
      </p:sp>
      <p:sp>
        <p:nvSpPr>
          <p:cNvPr id="3" name="Content Placeholder 2">
            <a:extLst>
              <a:ext uri="{FF2B5EF4-FFF2-40B4-BE49-F238E27FC236}">
                <a16:creationId xmlns:a16="http://schemas.microsoft.com/office/drawing/2014/main" id="{D54ACC44-2796-475C-80C9-4C70ADBFFFE2}"/>
              </a:ext>
            </a:extLst>
          </p:cNvPr>
          <p:cNvSpPr>
            <a:spLocks noGrp="1"/>
          </p:cNvSpPr>
          <p:nvPr>
            <p:ph idx="1"/>
          </p:nvPr>
        </p:nvSpPr>
        <p:spPr/>
        <p:txBody>
          <a:bodyPr/>
          <a:lstStyle/>
          <a:p>
            <a:pPr lvl="1">
              <a:buFont typeface="Wingdings" panose="05000000000000000000" pitchFamily="2" charset="2"/>
              <a:buChar char="§"/>
            </a:pPr>
            <a:r>
              <a:rPr lang="en-US" dirty="0"/>
              <a:t>Road Potential – A repulsive road potential is designed to be minimum near the center of the road and to be infinity near the edges of the road. This is to make sure the obstacle always stays within the road. The equation of the road is given by </a:t>
            </a:r>
          </a:p>
          <a:p>
            <a:pPr lvl="1">
              <a:buFont typeface="Wingdings" panose="05000000000000000000" pitchFamily="2" charset="2"/>
              <a:buChar char="§"/>
            </a:pPr>
            <a:endParaRPr lang="en-US" dirty="0"/>
          </a:p>
          <a:p>
            <a:pPr lvl="1">
              <a:buFont typeface="Wingdings" panose="05000000000000000000" pitchFamily="2" charset="2"/>
              <a:buChar char="§"/>
            </a:pPr>
            <a:endParaRPr lang="en-US" dirty="0"/>
          </a:p>
          <a:p>
            <a:pPr lvl="1">
              <a:buFont typeface="Wingdings" panose="05000000000000000000" pitchFamily="2" charset="2"/>
              <a:buChar char="§"/>
            </a:pPr>
            <a:endParaRPr lang="en-US" dirty="0"/>
          </a:p>
          <a:p>
            <a:pPr lvl="1">
              <a:buFont typeface="Wingdings" panose="05000000000000000000" pitchFamily="2" charset="2"/>
              <a:buChar char="§"/>
            </a:pPr>
            <a:endParaRPr lang="en-US" dirty="0"/>
          </a:p>
          <a:p>
            <a:pPr lvl="1">
              <a:buFont typeface="Wingdings" panose="05000000000000000000" pitchFamily="2" charset="2"/>
              <a:buChar char="§"/>
            </a:pPr>
            <a:endParaRPr lang="en-US" dirty="0"/>
          </a:p>
          <a:p>
            <a:pPr lvl="1">
              <a:buFont typeface="Wingdings" panose="05000000000000000000" pitchFamily="2" charset="2"/>
              <a:buChar char="§"/>
            </a:pPr>
            <a:endParaRPr lang="en-US" dirty="0"/>
          </a:p>
          <a:p>
            <a:pPr lvl="1">
              <a:buFont typeface="Wingdings" panose="05000000000000000000" pitchFamily="2" charset="2"/>
              <a:buChar char="§"/>
            </a:pPr>
            <a:r>
              <a:rPr lang="en-US" dirty="0"/>
              <a:t>The total APF is given by </a:t>
            </a:r>
          </a:p>
        </p:txBody>
      </p:sp>
      <p:sp>
        <p:nvSpPr>
          <p:cNvPr id="4" name="Slide Number Placeholder 3">
            <a:extLst>
              <a:ext uri="{FF2B5EF4-FFF2-40B4-BE49-F238E27FC236}">
                <a16:creationId xmlns:a16="http://schemas.microsoft.com/office/drawing/2014/main" id="{7F7E1692-6850-4C41-8B41-A13DD4F360C0}"/>
              </a:ext>
            </a:extLst>
          </p:cNvPr>
          <p:cNvSpPr>
            <a:spLocks noGrp="1"/>
          </p:cNvSpPr>
          <p:nvPr>
            <p:ph type="sldNum" sz="quarter" idx="12"/>
          </p:nvPr>
        </p:nvSpPr>
        <p:spPr/>
        <p:txBody>
          <a:bodyPr/>
          <a:lstStyle/>
          <a:p>
            <a:fld id="{37E43729-81DD-4086-89C8-0DE9A548044A}" type="slidenum">
              <a:rPr lang="en-US" smtClean="0"/>
              <a:t>12</a:t>
            </a:fld>
            <a:endParaRPr lang="en-US" dirty="0"/>
          </a:p>
        </p:txBody>
      </p:sp>
      <p:pic>
        <p:nvPicPr>
          <p:cNvPr id="10" name="Picture 9" descr="Chart, surface chart&#10;&#10;Description automatically generated">
            <a:extLst>
              <a:ext uri="{FF2B5EF4-FFF2-40B4-BE49-F238E27FC236}">
                <a16:creationId xmlns:a16="http://schemas.microsoft.com/office/drawing/2014/main" id="{08071B0C-0F52-4848-A125-67CF9B2A9C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02621" y="2623894"/>
            <a:ext cx="6710386" cy="3446063"/>
          </a:xfrm>
          <a:prstGeom prst="rect">
            <a:avLst/>
          </a:prstGeom>
        </p:spPr>
      </p:pic>
      <p:sp>
        <p:nvSpPr>
          <p:cNvPr id="11" name="TextBox 10">
            <a:extLst>
              <a:ext uri="{FF2B5EF4-FFF2-40B4-BE49-F238E27FC236}">
                <a16:creationId xmlns:a16="http://schemas.microsoft.com/office/drawing/2014/main" id="{74F9A338-61BA-440B-B86E-E72649004BA3}"/>
              </a:ext>
            </a:extLst>
          </p:cNvPr>
          <p:cNvSpPr txBox="1"/>
          <p:nvPr/>
        </p:nvSpPr>
        <p:spPr>
          <a:xfrm>
            <a:off x="1576552" y="3547654"/>
            <a:ext cx="3685644" cy="923330"/>
          </a:xfrm>
          <a:prstGeom prst="rect">
            <a:avLst/>
          </a:prstGeom>
          <a:noFill/>
        </p:spPr>
        <p:txBody>
          <a:bodyPr wrap="square" rtlCol="0">
            <a:spAutoFit/>
          </a:bodyPr>
          <a:lstStyle/>
          <a:p>
            <a:r>
              <a:rPr lang="en-US" dirty="0"/>
              <a:t>where        is the scaling factor,     is the lateral position,       is the road edge coordinate,  </a:t>
            </a:r>
          </a:p>
        </p:txBody>
      </p:sp>
      <p:pic>
        <p:nvPicPr>
          <p:cNvPr id="13" name="Picture 12" descr="A picture containing text, bowed instrument&#10;&#10;Description automatically generated">
            <a:extLst>
              <a:ext uri="{FF2B5EF4-FFF2-40B4-BE49-F238E27FC236}">
                <a16:creationId xmlns:a16="http://schemas.microsoft.com/office/drawing/2014/main" id="{3FE35FEE-64B0-49F5-8694-F56CEE2080B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22713" y="3908687"/>
            <a:ext cx="280841" cy="263288"/>
          </a:xfrm>
          <a:prstGeom prst="rect">
            <a:avLst/>
          </a:prstGeom>
        </p:spPr>
      </p:pic>
      <p:pic>
        <p:nvPicPr>
          <p:cNvPr id="17" name="Picture 16" descr="Diagram&#10;&#10;Description automatically generated">
            <a:extLst>
              <a:ext uri="{FF2B5EF4-FFF2-40B4-BE49-F238E27FC236}">
                <a16:creationId xmlns:a16="http://schemas.microsoft.com/office/drawing/2014/main" id="{022F742C-37DE-4BA2-8FF4-6B77F99117D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68962" y="4155347"/>
            <a:ext cx="841490" cy="263288"/>
          </a:xfrm>
          <a:prstGeom prst="rect">
            <a:avLst/>
          </a:prstGeom>
        </p:spPr>
      </p:pic>
      <p:pic>
        <p:nvPicPr>
          <p:cNvPr id="19" name="Picture 18" descr="A close-up of a toothbrush&#10;&#10;Description automatically generated with medium confidence">
            <a:extLst>
              <a:ext uri="{FF2B5EF4-FFF2-40B4-BE49-F238E27FC236}">
                <a16:creationId xmlns:a16="http://schemas.microsoft.com/office/drawing/2014/main" id="{056FA936-32CB-4414-AC58-429B786CEA0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17125" y="3638177"/>
            <a:ext cx="190500" cy="270510"/>
          </a:xfrm>
          <a:prstGeom prst="rect">
            <a:avLst/>
          </a:prstGeom>
        </p:spPr>
      </p:pic>
      <p:pic>
        <p:nvPicPr>
          <p:cNvPr id="21" name="Picture 20" descr="A picture containing text, clock, watch&#10;&#10;Description automatically generated">
            <a:extLst>
              <a:ext uri="{FF2B5EF4-FFF2-40B4-BE49-F238E27FC236}">
                <a16:creationId xmlns:a16="http://schemas.microsoft.com/office/drawing/2014/main" id="{1DDA613B-E990-4BF5-85E2-19E7B2BB472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376596" y="5055830"/>
            <a:ext cx="3331029" cy="831995"/>
          </a:xfrm>
          <a:prstGeom prst="rect">
            <a:avLst/>
          </a:prstGeom>
        </p:spPr>
      </p:pic>
      <p:pic>
        <p:nvPicPr>
          <p:cNvPr id="23" name="Picture 22" descr="A picture containing icon&#10;&#10;Description automatically generated">
            <a:extLst>
              <a:ext uri="{FF2B5EF4-FFF2-40B4-BE49-F238E27FC236}">
                <a16:creationId xmlns:a16="http://schemas.microsoft.com/office/drawing/2014/main" id="{C8780EA1-6EE4-4D5D-AC08-7E59BB5F353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301505" y="3622139"/>
            <a:ext cx="305402" cy="273917"/>
          </a:xfrm>
          <a:prstGeom prst="rect">
            <a:avLst/>
          </a:prstGeom>
        </p:spPr>
      </p:pic>
      <p:pic>
        <p:nvPicPr>
          <p:cNvPr id="25" name="Picture 24" descr="A picture containing text, clock, gauge, clipart&#10;&#10;Description automatically generated">
            <a:extLst>
              <a:ext uri="{FF2B5EF4-FFF2-40B4-BE49-F238E27FC236}">
                <a16:creationId xmlns:a16="http://schemas.microsoft.com/office/drawing/2014/main" id="{B89424D1-3F51-4D61-9C21-3F50482E64D0}"/>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376596" y="2604824"/>
            <a:ext cx="3743225" cy="1033353"/>
          </a:xfrm>
          <a:prstGeom prst="rect">
            <a:avLst/>
          </a:prstGeom>
        </p:spPr>
      </p:pic>
    </p:spTree>
    <p:extLst>
      <p:ext uri="{BB962C8B-B14F-4D97-AF65-F5344CB8AC3E}">
        <p14:creationId xmlns:p14="http://schemas.microsoft.com/office/powerpoint/2010/main" val="27808356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96900-16B4-4317-87B8-F3B02C3B7DAA}"/>
              </a:ext>
            </a:extLst>
          </p:cNvPr>
          <p:cNvSpPr>
            <a:spLocks noGrp="1"/>
          </p:cNvSpPr>
          <p:nvPr>
            <p:ph type="title"/>
          </p:nvPr>
        </p:nvSpPr>
        <p:spPr/>
        <p:txBody>
          <a:bodyPr/>
          <a:lstStyle/>
          <a:p>
            <a:r>
              <a:rPr lang="en-US" dirty="0"/>
              <a:t>System Dynamics</a:t>
            </a:r>
          </a:p>
        </p:txBody>
      </p:sp>
      <p:sp>
        <p:nvSpPr>
          <p:cNvPr id="3" name="Content Placeholder 2">
            <a:extLst>
              <a:ext uri="{FF2B5EF4-FFF2-40B4-BE49-F238E27FC236}">
                <a16:creationId xmlns:a16="http://schemas.microsoft.com/office/drawing/2014/main" id="{6B95119D-BBD7-4204-94AC-CD168414CC49}"/>
              </a:ext>
            </a:extLst>
          </p:cNvPr>
          <p:cNvSpPr>
            <a:spLocks noGrp="1"/>
          </p:cNvSpPr>
          <p:nvPr>
            <p:ph idx="1"/>
          </p:nvPr>
        </p:nvSpPr>
        <p:spPr>
          <a:xfrm>
            <a:off x="1097280" y="1845733"/>
            <a:ext cx="10058400" cy="4457095"/>
          </a:xfrm>
        </p:spPr>
        <p:txBody>
          <a:bodyPr>
            <a:normAutofit/>
          </a:bodyPr>
          <a:lstStyle/>
          <a:p>
            <a:pPr>
              <a:lnSpc>
                <a:spcPct val="100000"/>
              </a:lnSpc>
              <a:buFont typeface="Wingdings" panose="05000000000000000000" pitchFamily="2" charset="2"/>
              <a:buChar char="§"/>
            </a:pPr>
            <a:r>
              <a:rPr lang="en-US" dirty="0"/>
              <a:t> A bicycle model of the vehicle with states                                                                      ,input                     and output                                           is used to define the system dynamics of the robot/vehicle and is given by </a:t>
            </a:r>
          </a:p>
          <a:p>
            <a:pPr>
              <a:buFont typeface="Wingdings" panose="05000000000000000000" pitchFamily="2" charset="2"/>
              <a:buChar char="§"/>
            </a:pPr>
            <a:endParaRPr lang="en-US" dirty="0"/>
          </a:p>
          <a:p>
            <a:pPr>
              <a:buFont typeface="Wingdings" panose="05000000000000000000" pitchFamily="2" charset="2"/>
              <a:buChar char="§"/>
            </a:pPr>
            <a:endParaRPr lang="en-US" dirty="0"/>
          </a:p>
          <a:p>
            <a:pPr>
              <a:buFont typeface="Wingdings" panose="05000000000000000000" pitchFamily="2" charset="2"/>
              <a:buChar char="§"/>
            </a:pPr>
            <a:endParaRPr lang="en-US" dirty="0"/>
          </a:p>
          <a:p>
            <a:pPr>
              <a:buFont typeface="Wingdings" panose="05000000000000000000" pitchFamily="2" charset="2"/>
              <a:buChar char="§"/>
            </a:pPr>
            <a:endParaRPr lang="en-US" dirty="0"/>
          </a:p>
          <a:p>
            <a:pPr>
              <a:buFont typeface="Wingdings" panose="05000000000000000000" pitchFamily="2" charset="2"/>
              <a:buChar char="§"/>
            </a:pPr>
            <a:endParaRPr lang="en-US" dirty="0"/>
          </a:p>
          <a:p>
            <a:pPr marL="201168" lvl="1" indent="0">
              <a:buNone/>
            </a:pPr>
            <a:endParaRPr lang="en-US" dirty="0"/>
          </a:p>
          <a:p>
            <a:pPr lvl="1">
              <a:buFont typeface="Wingdings" panose="05000000000000000000" pitchFamily="2" charset="2"/>
              <a:buChar char="§"/>
            </a:pPr>
            <a:endParaRPr lang="en-US" dirty="0"/>
          </a:p>
          <a:p>
            <a:pPr marL="201168" lvl="1" indent="0">
              <a:buNone/>
            </a:pPr>
            <a:endParaRPr lang="en-US" dirty="0"/>
          </a:p>
          <a:p>
            <a:pPr marL="201168" lvl="1" indent="0">
              <a:buNone/>
            </a:pPr>
            <a:endParaRPr lang="en-US" dirty="0"/>
          </a:p>
          <a:p>
            <a:pPr marL="201168" lvl="1" indent="0">
              <a:buNone/>
            </a:pPr>
            <a:endParaRPr lang="en-US" dirty="0"/>
          </a:p>
          <a:p>
            <a:pPr marL="201168" lvl="1" indent="0">
              <a:buNone/>
            </a:pPr>
            <a:endParaRPr lang="en-US" dirty="0"/>
          </a:p>
          <a:p>
            <a:pPr marL="201168" lvl="1" indent="0">
              <a:buNone/>
            </a:pPr>
            <a:endParaRPr lang="en-US" dirty="0"/>
          </a:p>
        </p:txBody>
      </p:sp>
      <p:sp>
        <p:nvSpPr>
          <p:cNvPr id="4" name="Slide Number Placeholder 3">
            <a:extLst>
              <a:ext uri="{FF2B5EF4-FFF2-40B4-BE49-F238E27FC236}">
                <a16:creationId xmlns:a16="http://schemas.microsoft.com/office/drawing/2014/main" id="{D89D634D-DA24-4151-9B74-F1DC6CBC2936}"/>
              </a:ext>
            </a:extLst>
          </p:cNvPr>
          <p:cNvSpPr>
            <a:spLocks noGrp="1"/>
          </p:cNvSpPr>
          <p:nvPr>
            <p:ph type="sldNum" sz="quarter" idx="12"/>
          </p:nvPr>
        </p:nvSpPr>
        <p:spPr/>
        <p:txBody>
          <a:bodyPr/>
          <a:lstStyle/>
          <a:p>
            <a:fld id="{37E43729-81DD-4086-89C8-0DE9A548044A}" type="slidenum">
              <a:rPr lang="en-US" smtClean="0"/>
              <a:t>13</a:t>
            </a:fld>
            <a:endParaRPr lang="en-US" dirty="0"/>
          </a:p>
        </p:txBody>
      </p:sp>
      <p:pic>
        <p:nvPicPr>
          <p:cNvPr id="16" name="Picture 15">
            <a:extLst>
              <a:ext uri="{FF2B5EF4-FFF2-40B4-BE49-F238E27FC236}">
                <a16:creationId xmlns:a16="http://schemas.microsoft.com/office/drawing/2014/main" id="{EDCEEFE7-CBCA-494A-8E39-9876DDE208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73715" y="1786409"/>
            <a:ext cx="3927560" cy="423885"/>
          </a:xfrm>
          <a:prstGeom prst="rect">
            <a:avLst/>
          </a:prstGeom>
        </p:spPr>
      </p:pic>
      <p:pic>
        <p:nvPicPr>
          <p:cNvPr id="18" name="Picture 17" descr="Text&#10;&#10;Description automatically generated">
            <a:extLst>
              <a:ext uri="{FF2B5EF4-FFF2-40B4-BE49-F238E27FC236}">
                <a16:creationId xmlns:a16="http://schemas.microsoft.com/office/drawing/2014/main" id="{7025CD7A-74B7-4583-9232-1D40DDDA63D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64584" y="1841394"/>
            <a:ext cx="1558430" cy="362149"/>
          </a:xfrm>
          <a:prstGeom prst="rect">
            <a:avLst/>
          </a:prstGeom>
        </p:spPr>
      </p:pic>
      <p:pic>
        <p:nvPicPr>
          <p:cNvPr id="20" name="Picture 19" descr="Diagram&#10;&#10;Description automatically generated">
            <a:extLst>
              <a:ext uri="{FF2B5EF4-FFF2-40B4-BE49-F238E27FC236}">
                <a16:creationId xmlns:a16="http://schemas.microsoft.com/office/drawing/2014/main" id="{CD5713FB-B5F1-403F-A6A8-524F1428DFA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4631" y="2905726"/>
            <a:ext cx="10482738" cy="3087876"/>
          </a:xfrm>
          <a:prstGeom prst="rect">
            <a:avLst/>
          </a:prstGeom>
        </p:spPr>
      </p:pic>
      <p:pic>
        <p:nvPicPr>
          <p:cNvPr id="22" name="Picture 21" descr="Text&#10;&#10;Description automatically generated">
            <a:extLst>
              <a:ext uri="{FF2B5EF4-FFF2-40B4-BE49-F238E27FC236}">
                <a16:creationId xmlns:a16="http://schemas.microsoft.com/office/drawing/2014/main" id="{2861C89A-4E41-488F-963F-C973DA6BD86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421170" y="2159078"/>
            <a:ext cx="2346774" cy="381154"/>
          </a:xfrm>
          <a:prstGeom prst="rect">
            <a:avLst/>
          </a:prstGeom>
        </p:spPr>
      </p:pic>
    </p:spTree>
    <p:extLst>
      <p:ext uri="{BB962C8B-B14F-4D97-AF65-F5344CB8AC3E}">
        <p14:creationId xmlns:p14="http://schemas.microsoft.com/office/powerpoint/2010/main" val="18472426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79966-BD97-408F-82AC-811294EE6148}"/>
              </a:ext>
            </a:extLst>
          </p:cNvPr>
          <p:cNvSpPr>
            <a:spLocks noGrp="1"/>
          </p:cNvSpPr>
          <p:nvPr>
            <p:ph type="title"/>
          </p:nvPr>
        </p:nvSpPr>
        <p:spPr/>
        <p:txBody>
          <a:bodyPr/>
          <a:lstStyle/>
          <a:p>
            <a:r>
              <a:rPr lang="en-US" dirty="0"/>
              <a:t>Convex MPC</a:t>
            </a:r>
          </a:p>
        </p:txBody>
      </p:sp>
      <p:sp>
        <p:nvSpPr>
          <p:cNvPr id="3" name="Content Placeholder 2">
            <a:extLst>
              <a:ext uri="{FF2B5EF4-FFF2-40B4-BE49-F238E27FC236}">
                <a16:creationId xmlns:a16="http://schemas.microsoft.com/office/drawing/2014/main" id="{4C94EF7B-CC07-46CA-9D1C-3E660F5E98A0}"/>
              </a:ext>
            </a:extLst>
          </p:cNvPr>
          <p:cNvSpPr>
            <a:spLocks noGrp="1"/>
          </p:cNvSpPr>
          <p:nvPr>
            <p:ph idx="1"/>
          </p:nvPr>
        </p:nvSpPr>
        <p:spPr/>
        <p:txBody>
          <a:bodyPr/>
          <a:lstStyle/>
          <a:p>
            <a:pPr>
              <a:buFont typeface="Wingdings" panose="05000000000000000000" pitchFamily="2" charset="2"/>
              <a:buChar char="§"/>
            </a:pPr>
            <a:r>
              <a:rPr lang="en-US" dirty="0"/>
              <a:t> As the system model is non- linear and the objective function is non-convex due to the presence of the potential fields, we turn the MPC optimization problem into a convex problem by </a:t>
            </a:r>
          </a:p>
          <a:p>
            <a:pPr lvl="1">
              <a:buFont typeface="Wingdings" panose="05000000000000000000" pitchFamily="2" charset="2"/>
              <a:buChar char="§"/>
            </a:pPr>
            <a:r>
              <a:rPr lang="en-US" dirty="0"/>
              <a:t>Linearizing                            at the current state and zero input to get a linear state space model</a:t>
            </a:r>
          </a:p>
          <a:p>
            <a:pPr lvl="1">
              <a:buFont typeface="Wingdings" panose="05000000000000000000" pitchFamily="2" charset="2"/>
              <a:buChar char="§"/>
            </a:pPr>
            <a:r>
              <a:rPr lang="en-US" dirty="0"/>
              <a:t>As the potential field are nonconvex, a quadratic Taylor Series approximation of the potential fields is obtained at the current state of the robot/vehicle. </a:t>
            </a:r>
          </a:p>
          <a:p>
            <a:pPr>
              <a:buFont typeface="Wingdings" panose="05000000000000000000" pitchFamily="2" charset="2"/>
              <a:buChar char="§"/>
            </a:pPr>
            <a:r>
              <a:rPr lang="en-US" dirty="0"/>
              <a:t> The final MPC problem is a convex optimization problem which can be solved using available solvers.</a:t>
            </a:r>
          </a:p>
          <a:p>
            <a:pPr>
              <a:buFont typeface="Wingdings" panose="05000000000000000000" pitchFamily="2" charset="2"/>
              <a:buChar char="§"/>
            </a:pPr>
            <a:r>
              <a:rPr lang="en-US" dirty="0"/>
              <a:t> Though a </a:t>
            </a:r>
          </a:p>
        </p:txBody>
      </p:sp>
      <p:sp>
        <p:nvSpPr>
          <p:cNvPr id="4" name="Slide Number Placeholder 3">
            <a:extLst>
              <a:ext uri="{FF2B5EF4-FFF2-40B4-BE49-F238E27FC236}">
                <a16:creationId xmlns:a16="http://schemas.microsoft.com/office/drawing/2014/main" id="{3D34D263-5A4C-4914-A1AC-DEA7E01C063C}"/>
              </a:ext>
            </a:extLst>
          </p:cNvPr>
          <p:cNvSpPr>
            <a:spLocks noGrp="1"/>
          </p:cNvSpPr>
          <p:nvPr>
            <p:ph type="sldNum" sz="quarter" idx="12"/>
          </p:nvPr>
        </p:nvSpPr>
        <p:spPr/>
        <p:txBody>
          <a:bodyPr/>
          <a:lstStyle/>
          <a:p>
            <a:fld id="{37E43729-81DD-4086-89C8-0DE9A548044A}" type="slidenum">
              <a:rPr lang="en-US" smtClean="0"/>
              <a:t>14</a:t>
            </a:fld>
            <a:endParaRPr lang="en-US" dirty="0"/>
          </a:p>
        </p:txBody>
      </p:sp>
      <p:pic>
        <p:nvPicPr>
          <p:cNvPr id="6" name="Picture 5" descr="A picture containing text, clock, gauge, clipart&#10;&#10;Description automatically generated">
            <a:extLst>
              <a:ext uri="{FF2B5EF4-FFF2-40B4-BE49-F238E27FC236}">
                <a16:creationId xmlns:a16="http://schemas.microsoft.com/office/drawing/2014/main" id="{E2003732-BFBC-426A-9E5D-7898F5AEA9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36371" y="2724149"/>
            <a:ext cx="1382486" cy="345622"/>
          </a:xfrm>
          <a:prstGeom prst="rect">
            <a:avLst/>
          </a:prstGeom>
        </p:spPr>
      </p:pic>
    </p:spTree>
    <p:extLst>
      <p:ext uri="{BB962C8B-B14F-4D97-AF65-F5344CB8AC3E}">
        <p14:creationId xmlns:p14="http://schemas.microsoft.com/office/powerpoint/2010/main" val="33494511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6665A4-7B43-456C-A60E-2317919ABEC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419B69C-950B-4DA8-8276-B7D08295B81D}"/>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202CF3CF-3770-4CD7-8401-FF94B26448D1}"/>
              </a:ext>
            </a:extLst>
          </p:cNvPr>
          <p:cNvSpPr>
            <a:spLocks noGrp="1"/>
          </p:cNvSpPr>
          <p:nvPr>
            <p:ph type="sldNum" sz="quarter" idx="12"/>
          </p:nvPr>
        </p:nvSpPr>
        <p:spPr/>
        <p:txBody>
          <a:bodyPr/>
          <a:lstStyle/>
          <a:p>
            <a:fld id="{37E43729-81DD-4086-89C8-0DE9A548044A}" type="slidenum">
              <a:rPr lang="en-US" smtClean="0"/>
              <a:t>15</a:t>
            </a:fld>
            <a:endParaRPr lang="en-US" dirty="0"/>
          </a:p>
        </p:txBody>
      </p:sp>
    </p:spTree>
    <p:extLst>
      <p:ext uri="{BB962C8B-B14F-4D97-AF65-F5344CB8AC3E}">
        <p14:creationId xmlns:p14="http://schemas.microsoft.com/office/powerpoint/2010/main" val="39307838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C3724-8A27-4C97-BC5B-352ECFB617C5}"/>
              </a:ext>
            </a:extLst>
          </p:cNvPr>
          <p:cNvSpPr>
            <a:spLocks noGrp="1"/>
          </p:cNvSpPr>
          <p:nvPr>
            <p:ph type="title"/>
          </p:nvPr>
        </p:nvSpPr>
        <p:spPr/>
        <p:txBody>
          <a:bodyPr/>
          <a:lstStyle/>
          <a:p>
            <a:r>
              <a:rPr lang="en-US" dirty="0"/>
              <a:t>Design of MPC</a:t>
            </a:r>
          </a:p>
        </p:txBody>
      </p:sp>
      <p:sp>
        <p:nvSpPr>
          <p:cNvPr id="3" name="Content Placeholder 2">
            <a:extLst>
              <a:ext uri="{FF2B5EF4-FFF2-40B4-BE49-F238E27FC236}">
                <a16:creationId xmlns:a16="http://schemas.microsoft.com/office/drawing/2014/main" id="{5327652F-D885-47A0-B263-8A18FBCEE50A}"/>
              </a:ext>
            </a:extLst>
          </p:cNvPr>
          <p:cNvSpPr>
            <a:spLocks noGrp="1"/>
          </p:cNvSpPr>
          <p:nvPr>
            <p:ph idx="1"/>
          </p:nvPr>
        </p:nvSpPr>
        <p:spPr/>
        <p:txBody>
          <a:bodyPr/>
          <a:lstStyle/>
          <a:p>
            <a:pPr>
              <a:buFont typeface="Wingdings" panose="05000000000000000000" pitchFamily="2" charset="2"/>
              <a:buChar char="§"/>
            </a:pPr>
            <a:r>
              <a:rPr lang="en-US" dirty="0"/>
              <a:t> Given the initial state of the robot/vehicle, the MPC optimization problem for integrated path planning and vehicle control is given by</a:t>
            </a:r>
          </a:p>
        </p:txBody>
      </p:sp>
      <p:sp>
        <p:nvSpPr>
          <p:cNvPr id="4" name="Slide Number Placeholder 3">
            <a:extLst>
              <a:ext uri="{FF2B5EF4-FFF2-40B4-BE49-F238E27FC236}">
                <a16:creationId xmlns:a16="http://schemas.microsoft.com/office/drawing/2014/main" id="{7675F592-B644-4369-9A99-13EC7B4924B4}"/>
              </a:ext>
            </a:extLst>
          </p:cNvPr>
          <p:cNvSpPr>
            <a:spLocks noGrp="1"/>
          </p:cNvSpPr>
          <p:nvPr>
            <p:ph type="sldNum" sz="quarter" idx="12"/>
          </p:nvPr>
        </p:nvSpPr>
        <p:spPr/>
        <p:txBody>
          <a:bodyPr/>
          <a:lstStyle/>
          <a:p>
            <a:fld id="{37E43729-81DD-4086-89C8-0DE9A548044A}" type="slidenum">
              <a:rPr lang="en-US" smtClean="0"/>
              <a:t>16</a:t>
            </a:fld>
            <a:endParaRPr lang="en-US" dirty="0"/>
          </a:p>
        </p:txBody>
      </p:sp>
      <p:pic>
        <p:nvPicPr>
          <p:cNvPr id="10" name="Picture 9" descr="Text, letter&#10;&#10;Description automatically generated">
            <a:extLst>
              <a:ext uri="{FF2B5EF4-FFF2-40B4-BE49-F238E27FC236}">
                <a16:creationId xmlns:a16="http://schemas.microsoft.com/office/drawing/2014/main" id="{C8C3E67B-D54A-468D-8B48-337D610973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65960" y="2599912"/>
            <a:ext cx="9528760" cy="3564527"/>
          </a:xfrm>
          <a:prstGeom prst="rect">
            <a:avLst/>
          </a:prstGeom>
        </p:spPr>
      </p:pic>
    </p:spTree>
    <p:extLst>
      <p:ext uri="{BB962C8B-B14F-4D97-AF65-F5344CB8AC3E}">
        <p14:creationId xmlns:p14="http://schemas.microsoft.com/office/powerpoint/2010/main" val="35861816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40305D-6F88-476F-9955-ACE4AEEDE490}"/>
              </a:ext>
            </a:extLst>
          </p:cNvPr>
          <p:cNvSpPr>
            <a:spLocks noGrp="1"/>
          </p:cNvSpPr>
          <p:nvPr>
            <p:ph type="title"/>
          </p:nvPr>
        </p:nvSpPr>
        <p:spPr/>
        <p:txBody>
          <a:bodyPr/>
          <a:lstStyle/>
          <a:p>
            <a:r>
              <a:rPr lang="en-US" dirty="0"/>
              <a:t>Results</a:t>
            </a:r>
          </a:p>
        </p:txBody>
      </p:sp>
      <p:pic>
        <p:nvPicPr>
          <p:cNvPr id="5" name="Media1">
            <a:hlinkClick r:id="" action="ppaction://media"/>
            <a:extLst>
              <a:ext uri="{FF2B5EF4-FFF2-40B4-BE49-F238E27FC236}">
                <a16:creationId xmlns:a16="http://schemas.microsoft.com/office/drawing/2014/main" id="{BBA26A97-E377-489D-B293-00435574D5B5}"/>
              </a:ext>
            </a:extLst>
          </p:cNvPr>
          <p:cNvPicPr>
            <a:picLocks noGrp="1" noChangeAspect="1"/>
          </p:cNvPicPr>
          <p:nvPr>
            <p:ph idx="1"/>
            <a:videoFile r:link="rId2"/>
            <p:extLst>
              <p:ext uri="{DAA4B4D4-6D71-4841-9C94-3DE7FCFB9230}">
                <p14:media xmlns:p14="http://schemas.microsoft.com/office/powerpoint/2010/main" r:embed="rId1"/>
              </p:ext>
            </p:extLst>
          </p:nvPr>
        </p:nvPicPr>
        <p:blipFill>
          <a:blip r:embed="rId4"/>
          <a:stretch>
            <a:fillRect/>
          </a:stretch>
        </p:blipFill>
        <p:spPr>
          <a:xfrm>
            <a:off x="1770062" y="1737360"/>
            <a:ext cx="8027081" cy="4515121"/>
          </a:xfrm>
        </p:spPr>
      </p:pic>
      <p:sp>
        <p:nvSpPr>
          <p:cNvPr id="4" name="Slide Number Placeholder 3">
            <a:extLst>
              <a:ext uri="{FF2B5EF4-FFF2-40B4-BE49-F238E27FC236}">
                <a16:creationId xmlns:a16="http://schemas.microsoft.com/office/drawing/2014/main" id="{B0C94007-CD1A-466D-A72C-AC435AE5C866}"/>
              </a:ext>
            </a:extLst>
          </p:cNvPr>
          <p:cNvSpPr>
            <a:spLocks noGrp="1"/>
          </p:cNvSpPr>
          <p:nvPr>
            <p:ph type="sldNum" sz="quarter" idx="12"/>
          </p:nvPr>
        </p:nvSpPr>
        <p:spPr/>
        <p:txBody>
          <a:bodyPr/>
          <a:lstStyle/>
          <a:p>
            <a:fld id="{37E43729-81DD-4086-89C8-0DE9A548044A}" type="slidenum">
              <a:rPr lang="en-US" smtClean="0"/>
              <a:t>17</a:t>
            </a:fld>
            <a:endParaRPr lang="en-US" dirty="0"/>
          </a:p>
        </p:txBody>
      </p:sp>
    </p:spTree>
    <p:extLst>
      <p:ext uri="{BB962C8B-B14F-4D97-AF65-F5344CB8AC3E}">
        <p14:creationId xmlns:p14="http://schemas.microsoft.com/office/powerpoint/2010/main" val="23400916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7840"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5"/>
                </p:tgtEl>
              </p:cMediaNode>
            </p:video>
            <p:seq concurrent="1" nextAc="seek">
              <p:cTn id="8" restart="whenNotActive" fill="hold" evtFilter="cancelBubble" nodeType="interactiveSeq">
                <p:stCondLst>
                  <p:cond evt="onClick" delay="0">
                    <p:tgtEl>
                      <p:spTgt spid="5"/>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5"/>
                                        </p:tgtEl>
                                      </p:cBhvr>
                                    </p:cmd>
                                  </p:childTnLst>
                                </p:cTn>
                              </p:par>
                            </p:childTnLst>
                          </p:cTn>
                        </p:par>
                      </p:childTnLst>
                    </p:cTn>
                  </p:par>
                </p:childTnLst>
              </p:cTn>
              <p:nextCondLst>
                <p:cond evt="onClick" delay="0">
                  <p:tgtEl>
                    <p:spTgt spid="5"/>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8DECB3-D756-4526-9214-CE8AFB0B455D}"/>
              </a:ext>
            </a:extLst>
          </p:cNvPr>
          <p:cNvSpPr>
            <a:spLocks noGrp="1"/>
          </p:cNvSpPr>
          <p:nvPr>
            <p:ph type="title"/>
          </p:nvPr>
        </p:nvSpPr>
        <p:spPr/>
        <p:txBody>
          <a:bodyPr/>
          <a:lstStyle/>
          <a:p>
            <a:endParaRPr lang="en-US"/>
          </a:p>
        </p:txBody>
      </p:sp>
      <p:pic>
        <p:nvPicPr>
          <p:cNvPr id="5" name="Media2">
            <a:hlinkClick r:id="" action="ppaction://media"/>
            <a:extLst>
              <a:ext uri="{FF2B5EF4-FFF2-40B4-BE49-F238E27FC236}">
                <a16:creationId xmlns:a16="http://schemas.microsoft.com/office/drawing/2014/main" id="{04C7EBA1-D215-4F7B-BB98-6E96F3B2CCA8}"/>
              </a:ext>
            </a:extLst>
          </p:cNvPr>
          <p:cNvPicPr>
            <a:picLocks noGrp="1" noChangeAspect="1"/>
          </p:cNvPicPr>
          <p:nvPr>
            <p:ph idx="1"/>
            <a:videoFile r:link="rId2"/>
            <p:extLst>
              <p:ext uri="{DAA4B4D4-6D71-4841-9C94-3DE7FCFB9230}">
                <p14:media xmlns:p14="http://schemas.microsoft.com/office/powerpoint/2010/main" r:embed="rId1"/>
              </p:ext>
            </p:extLst>
          </p:nvPr>
        </p:nvPicPr>
        <p:blipFill>
          <a:blip r:embed="rId4"/>
          <a:stretch>
            <a:fillRect/>
          </a:stretch>
        </p:blipFill>
        <p:spPr>
          <a:xfrm>
            <a:off x="996747" y="286603"/>
            <a:ext cx="10198505" cy="5736517"/>
          </a:xfrm>
        </p:spPr>
      </p:pic>
      <p:sp>
        <p:nvSpPr>
          <p:cNvPr id="4" name="Slide Number Placeholder 3">
            <a:extLst>
              <a:ext uri="{FF2B5EF4-FFF2-40B4-BE49-F238E27FC236}">
                <a16:creationId xmlns:a16="http://schemas.microsoft.com/office/drawing/2014/main" id="{A0AEB5C6-BDBA-4DEB-A111-D1CB739FD74A}"/>
              </a:ext>
            </a:extLst>
          </p:cNvPr>
          <p:cNvSpPr>
            <a:spLocks noGrp="1"/>
          </p:cNvSpPr>
          <p:nvPr>
            <p:ph type="sldNum" sz="quarter" idx="12"/>
          </p:nvPr>
        </p:nvSpPr>
        <p:spPr/>
        <p:txBody>
          <a:bodyPr/>
          <a:lstStyle/>
          <a:p>
            <a:fld id="{37E43729-81DD-4086-89C8-0DE9A548044A}" type="slidenum">
              <a:rPr lang="en-US" smtClean="0"/>
              <a:t>18</a:t>
            </a:fld>
            <a:endParaRPr lang="en-US" dirty="0"/>
          </a:p>
        </p:txBody>
      </p:sp>
    </p:spTree>
    <p:extLst>
      <p:ext uri="{BB962C8B-B14F-4D97-AF65-F5344CB8AC3E}">
        <p14:creationId xmlns:p14="http://schemas.microsoft.com/office/powerpoint/2010/main" val="4037971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38662"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5"/>
                </p:tgtEl>
              </p:cMediaNode>
            </p:video>
            <p:seq concurrent="1" nextAc="seek">
              <p:cTn id="8" restart="whenNotActive" fill="hold" evtFilter="cancelBubble" nodeType="interactiveSeq">
                <p:stCondLst>
                  <p:cond evt="onClick" delay="0">
                    <p:tgtEl>
                      <p:spTgt spid="5"/>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5"/>
                                        </p:tgtEl>
                                      </p:cBhvr>
                                    </p:cmd>
                                  </p:childTnLst>
                                </p:cTn>
                              </p:par>
                            </p:childTnLst>
                          </p:cTn>
                        </p:par>
                      </p:childTnLst>
                    </p:cTn>
                  </p:par>
                </p:childTnLst>
              </p:cTn>
              <p:nextCondLst>
                <p:cond evt="onClick" delay="0">
                  <p:tgtEl>
                    <p:spTgt spid="5"/>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88C383-CE53-4E38-BC36-82CB7CCA0820}"/>
              </a:ext>
            </a:extLst>
          </p:cNvPr>
          <p:cNvSpPr>
            <a:spLocks noGrp="1"/>
          </p:cNvSpPr>
          <p:nvPr>
            <p:ph type="title"/>
          </p:nvPr>
        </p:nvSpPr>
        <p:spPr/>
        <p:txBody>
          <a:bodyPr/>
          <a:lstStyle/>
          <a:p>
            <a:r>
              <a:rPr lang="en-US" dirty="0"/>
              <a:t>Next Steps</a:t>
            </a:r>
          </a:p>
        </p:txBody>
      </p:sp>
      <p:sp>
        <p:nvSpPr>
          <p:cNvPr id="3" name="Content Placeholder 2">
            <a:extLst>
              <a:ext uri="{FF2B5EF4-FFF2-40B4-BE49-F238E27FC236}">
                <a16:creationId xmlns:a16="http://schemas.microsoft.com/office/drawing/2014/main" id="{F598721A-244A-460B-894D-73B36C5B1057}"/>
              </a:ext>
            </a:extLst>
          </p:cNvPr>
          <p:cNvSpPr>
            <a:spLocks noGrp="1"/>
          </p:cNvSpPr>
          <p:nvPr>
            <p:ph idx="1"/>
          </p:nvPr>
        </p:nvSpPr>
        <p:spPr/>
        <p:txBody>
          <a:bodyPr/>
          <a:lstStyle/>
          <a:p>
            <a:pPr>
              <a:buFont typeface="Wingdings" panose="05000000000000000000" pitchFamily="2" charset="2"/>
              <a:buChar char="§"/>
            </a:pPr>
            <a:r>
              <a:rPr lang="en-US" dirty="0"/>
              <a:t> As the position data of the obstacles available to the robot/vehicle is mostly stochastic in nature, the thesis looks forward into the addition of stochasticity to the above designed MPC optimization problem. </a:t>
            </a:r>
          </a:p>
          <a:p>
            <a:pPr>
              <a:buFont typeface="Wingdings" panose="05000000000000000000" pitchFamily="2" charset="2"/>
              <a:buChar char="§"/>
            </a:pPr>
            <a:r>
              <a:rPr lang="en-US" dirty="0"/>
              <a:t> This idea can be taken forward by using Robust Model Predictive Control (RMPC) techniques or Stochastic Model Predictive Control (SMPC) techniques.</a:t>
            </a:r>
          </a:p>
          <a:p>
            <a:pPr>
              <a:buFont typeface="Wingdings" panose="05000000000000000000" pitchFamily="2" charset="2"/>
              <a:buChar char="§"/>
            </a:pPr>
            <a:r>
              <a:rPr lang="en-US" dirty="0"/>
              <a:t> As SMPC is less conservative than RMPC techniques, SMPC is decided to be implemented.</a:t>
            </a:r>
          </a:p>
          <a:p>
            <a:pPr>
              <a:buFont typeface="Wingdings" panose="05000000000000000000" pitchFamily="2" charset="2"/>
              <a:buChar char="§"/>
            </a:pPr>
            <a:r>
              <a:rPr lang="en-US" dirty="0"/>
              <a:t> This can be done using an expectation based objective function or probabilistic constraints of the form </a:t>
            </a:r>
          </a:p>
        </p:txBody>
      </p:sp>
      <p:sp>
        <p:nvSpPr>
          <p:cNvPr id="4" name="Slide Number Placeholder 3">
            <a:extLst>
              <a:ext uri="{FF2B5EF4-FFF2-40B4-BE49-F238E27FC236}">
                <a16:creationId xmlns:a16="http://schemas.microsoft.com/office/drawing/2014/main" id="{638A6743-EA88-4A88-9330-F51A8BF238BD}"/>
              </a:ext>
            </a:extLst>
          </p:cNvPr>
          <p:cNvSpPr>
            <a:spLocks noGrp="1"/>
          </p:cNvSpPr>
          <p:nvPr>
            <p:ph type="sldNum" sz="quarter" idx="12"/>
          </p:nvPr>
        </p:nvSpPr>
        <p:spPr/>
        <p:txBody>
          <a:bodyPr/>
          <a:lstStyle/>
          <a:p>
            <a:fld id="{37E43729-81DD-4086-89C8-0DE9A548044A}" type="slidenum">
              <a:rPr lang="en-US" smtClean="0"/>
              <a:t>19</a:t>
            </a:fld>
            <a:endParaRPr lang="en-US" dirty="0"/>
          </a:p>
        </p:txBody>
      </p:sp>
      <p:pic>
        <p:nvPicPr>
          <p:cNvPr id="6" name="Picture 5">
            <a:extLst>
              <a:ext uri="{FF2B5EF4-FFF2-40B4-BE49-F238E27FC236}">
                <a16:creationId xmlns:a16="http://schemas.microsoft.com/office/drawing/2014/main" id="{25EFB4B2-00DF-4141-BAEF-7E7628A3BA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35433" y="4570367"/>
            <a:ext cx="4503420" cy="525780"/>
          </a:xfrm>
          <a:prstGeom prst="rect">
            <a:avLst/>
          </a:prstGeom>
        </p:spPr>
      </p:pic>
      <p:sp>
        <p:nvSpPr>
          <p:cNvPr id="7" name="TextBox 6">
            <a:extLst>
              <a:ext uri="{FF2B5EF4-FFF2-40B4-BE49-F238E27FC236}">
                <a16:creationId xmlns:a16="http://schemas.microsoft.com/office/drawing/2014/main" id="{9BCCEDDE-C8B5-4B28-B784-49BD319DC6EE}"/>
              </a:ext>
            </a:extLst>
          </p:cNvPr>
          <p:cNvSpPr txBox="1"/>
          <p:nvPr/>
        </p:nvSpPr>
        <p:spPr>
          <a:xfrm>
            <a:off x="1267097" y="5204521"/>
            <a:ext cx="9766663" cy="646331"/>
          </a:xfrm>
          <a:prstGeom prst="rect">
            <a:avLst/>
          </a:prstGeom>
          <a:noFill/>
        </p:spPr>
        <p:txBody>
          <a:bodyPr wrap="square" rtlCol="0">
            <a:spAutoFit/>
          </a:bodyPr>
          <a:lstStyle/>
          <a:p>
            <a:r>
              <a:rPr lang="en-US" dirty="0"/>
              <a:t>where      is the confidence level,     is a design parameter defining the trade-off between performance and constraint violation.</a:t>
            </a:r>
          </a:p>
        </p:txBody>
      </p:sp>
      <p:pic>
        <p:nvPicPr>
          <p:cNvPr id="9" name="Picture 8">
            <a:extLst>
              <a:ext uri="{FF2B5EF4-FFF2-40B4-BE49-F238E27FC236}">
                <a16:creationId xmlns:a16="http://schemas.microsoft.com/office/drawing/2014/main" id="{DC0834E1-92CF-4C48-8290-C1ABA0A3035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09502" y="5258950"/>
            <a:ext cx="182880" cy="350520"/>
          </a:xfrm>
          <a:prstGeom prst="rect">
            <a:avLst/>
          </a:prstGeom>
        </p:spPr>
      </p:pic>
      <p:pic>
        <p:nvPicPr>
          <p:cNvPr id="11" name="Picture 10">
            <a:extLst>
              <a:ext uri="{FF2B5EF4-FFF2-40B4-BE49-F238E27FC236}">
                <a16:creationId xmlns:a16="http://schemas.microsoft.com/office/drawing/2014/main" id="{7532C1CF-EE6F-4BE5-A60C-AB1EA717847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36473" y="5259647"/>
            <a:ext cx="205740" cy="259080"/>
          </a:xfrm>
          <a:prstGeom prst="rect">
            <a:avLst/>
          </a:prstGeom>
        </p:spPr>
      </p:pic>
    </p:spTree>
    <p:extLst>
      <p:ext uri="{BB962C8B-B14F-4D97-AF65-F5344CB8AC3E}">
        <p14:creationId xmlns:p14="http://schemas.microsoft.com/office/powerpoint/2010/main" val="27103159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30E694-0567-435D-8F53-CDE73E9BEB4C}"/>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B1BF49A4-ABD3-4213-8909-B4906241B819}"/>
              </a:ext>
            </a:extLst>
          </p:cNvPr>
          <p:cNvSpPr>
            <a:spLocks noGrp="1"/>
          </p:cNvSpPr>
          <p:nvPr>
            <p:ph idx="1"/>
          </p:nvPr>
        </p:nvSpPr>
        <p:spPr/>
        <p:txBody>
          <a:bodyPr/>
          <a:lstStyle/>
          <a:p>
            <a:pPr>
              <a:lnSpc>
                <a:spcPct val="100000"/>
              </a:lnSpc>
              <a:buFont typeface="Wingdings" panose="05000000000000000000" pitchFamily="2" charset="2"/>
              <a:buChar char="§"/>
            </a:pPr>
            <a:r>
              <a:rPr lang="en-US" dirty="0"/>
              <a:t> The functional architecture of an AV can be divided into</a:t>
            </a:r>
            <a:r>
              <a:rPr lang="en-US" baseline="30000" dirty="0"/>
              <a:t>1</a:t>
            </a:r>
            <a:r>
              <a:rPr lang="en-US" dirty="0"/>
              <a:t>  :</a:t>
            </a:r>
          </a:p>
          <a:p>
            <a:pPr lvl="1">
              <a:lnSpc>
                <a:spcPct val="100000"/>
              </a:lnSpc>
              <a:spcAft>
                <a:spcPts val="0"/>
              </a:spcAft>
              <a:buFont typeface="Wingdings" panose="05000000000000000000" pitchFamily="2" charset="2"/>
              <a:buChar char="§"/>
            </a:pPr>
            <a:r>
              <a:rPr lang="en-US" dirty="0"/>
              <a:t>Perception – Sensor Data as input, the environment map, </a:t>
            </a:r>
          </a:p>
          <a:p>
            <a:pPr marL="201168" lvl="1" indent="0">
              <a:lnSpc>
                <a:spcPct val="100000"/>
              </a:lnSpc>
              <a:buNone/>
            </a:pPr>
            <a:r>
              <a:rPr lang="en-US" dirty="0"/>
              <a:t>   localization and mapping as output. </a:t>
            </a:r>
          </a:p>
          <a:p>
            <a:pPr lvl="1">
              <a:lnSpc>
                <a:spcPct val="100000"/>
              </a:lnSpc>
              <a:spcAft>
                <a:spcPts val="0"/>
              </a:spcAft>
              <a:buFont typeface="Wingdings" panose="05000000000000000000" pitchFamily="2" charset="2"/>
              <a:buChar char="§"/>
            </a:pPr>
            <a:r>
              <a:rPr lang="en-US" dirty="0"/>
              <a:t>Planning and Decision – Environment map along with rules, </a:t>
            </a:r>
          </a:p>
          <a:p>
            <a:pPr marL="201168" lvl="1" indent="0">
              <a:lnSpc>
                <a:spcPct val="100000"/>
              </a:lnSpc>
              <a:spcAft>
                <a:spcPts val="0"/>
              </a:spcAft>
              <a:buNone/>
            </a:pPr>
            <a:r>
              <a:rPr lang="en-US" dirty="0"/>
              <a:t>   user input, world status etc., as input and the final planned </a:t>
            </a:r>
          </a:p>
          <a:p>
            <a:pPr marL="201168" lvl="1" indent="0">
              <a:lnSpc>
                <a:spcPct val="100000"/>
              </a:lnSpc>
              <a:spcAft>
                <a:spcPts val="0"/>
              </a:spcAft>
              <a:buNone/>
            </a:pPr>
            <a:r>
              <a:rPr lang="en-US" dirty="0"/>
              <a:t>   path as an output</a:t>
            </a:r>
          </a:p>
          <a:p>
            <a:pPr lvl="2">
              <a:lnSpc>
                <a:spcPct val="100000"/>
              </a:lnSpc>
              <a:buFont typeface="Wingdings" panose="05000000000000000000" pitchFamily="2" charset="2"/>
              <a:buChar char="§"/>
            </a:pPr>
            <a:r>
              <a:rPr lang="en-US" dirty="0"/>
              <a:t>Local Path Planning</a:t>
            </a:r>
          </a:p>
          <a:p>
            <a:pPr lvl="2">
              <a:lnSpc>
                <a:spcPct val="100000"/>
              </a:lnSpc>
              <a:buFont typeface="Wingdings" panose="05000000000000000000" pitchFamily="2" charset="2"/>
              <a:buChar char="§"/>
            </a:pPr>
            <a:r>
              <a:rPr lang="en-US" dirty="0"/>
              <a:t>Global Path Planning</a:t>
            </a:r>
          </a:p>
          <a:p>
            <a:pPr lvl="1">
              <a:lnSpc>
                <a:spcPct val="100000"/>
              </a:lnSpc>
              <a:spcAft>
                <a:spcPts val="0"/>
              </a:spcAft>
              <a:buFont typeface="Wingdings" panose="05000000000000000000" pitchFamily="2" charset="2"/>
              <a:buChar char="§"/>
            </a:pPr>
            <a:r>
              <a:rPr lang="en-US" dirty="0"/>
              <a:t>Motion and Vehicle Control – Consists of a tracking controller</a:t>
            </a:r>
          </a:p>
          <a:p>
            <a:pPr marL="201168" lvl="1" indent="0">
              <a:lnSpc>
                <a:spcPct val="100000"/>
              </a:lnSpc>
              <a:buNone/>
            </a:pPr>
            <a:r>
              <a:rPr lang="en-US" dirty="0"/>
              <a:t>   which takes planned path as input and actuator input as its output</a:t>
            </a:r>
          </a:p>
          <a:p>
            <a:pPr lvl="1">
              <a:lnSpc>
                <a:spcPct val="100000"/>
              </a:lnSpc>
              <a:spcAft>
                <a:spcPts val="0"/>
              </a:spcAft>
              <a:buFont typeface="Wingdings" panose="05000000000000000000" pitchFamily="2" charset="2"/>
              <a:buChar char="§"/>
            </a:pPr>
            <a:r>
              <a:rPr lang="en-US" dirty="0"/>
              <a:t>System Supervisor – Monitors the hardware and software components </a:t>
            </a:r>
          </a:p>
          <a:p>
            <a:pPr marL="201168" lvl="1" indent="0">
              <a:lnSpc>
                <a:spcPct val="100000"/>
              </a:lnSpc>
              <a:buNone/>
            </a:pPr>
            <a:r>
              <a:rPr lang="en-US" dirty="0"/>
              <a:t>    and is designed to act as a safety critical system.</a:t>
            </a:r>
          </a:p>
        </p:txBody>
      </p:sp>
      <p:sp>
        <p:nvSpPr>
          <p:cNvPr id="6" name="TextBox 5">
            <a:extLst>
              <a:ext uri="{FF2B5EF4-FFF2-40B4-BE49-F238E27FC236}">
                <a16:creationId xmlns:a16="http://schemas.microsoft.com/office/drawing/2014/main" id="{94831393-72F4-4087-AC32-1E3D3EB21858}"/>
              </a:ext>
            </a:extLst>
          </p:cNvPr>
          <p:cNvSpPr txBox="1"/>
          <p:nvPr/>
        </p:nvSpPr>
        <p:spPr>
          <a:xfrm>
            <a:off x="234892" y="5947794"/>
            <a:ext cx="11484528" cy="430887"/>
          </a:xfrm>
          <a:prstGeom prst="rect">
            <a:avLst/>
          </a:prstGeom>
          <a:noFill/>
        </p:spPr>
        <p:txBody>
          <a:bodyPr wrap="square" rtlCol="0">
            <a:spAutoFit/>
          </a:bodyPr>
          <a:lstStyle/>
          <a:p>
            <a:r>
              <a:rPr lang="en-US" sz="1100" baseline="30000" dirty="0"/>
              <a:t>1</a:t>
            </a:r>
            <a:r>
              <a:rPr lang="en-US" sz="1100" dirty="0"/>
              <a:t> G. Velasco-Hernandez, D. J. Yeong, J. Barry and J. Walsh, "Autonomous Driving Architectures, Perception and Data Fusion: A Review," 2020 IEEE 16th International Conference on Intelligent Computer Communication and Processing (ICCP), 2020, pp. 315-321, doi: 10.1109/ICCP51029.2020.9266268.</a:t>
            </a:r>
          </a:p>
        </p:txBody>
      </p:sp>
      <p:sp>
        <p:nvSpPr>
          <p:cNvPr id="7" name="Slide Number Placeholder 6">
            <a:extLst>
              <a:ext uri="{FF2B5EF4-FFF2-40B4-BE49-F238E27FC236}">
                <a16:creationId xmlns:a16="http://schemas.microsoft.com/office/drawing/2014/main" id="{EBE92C57-91C6-49D5-88AB-7FFB5EB71007}"/>
              </a:ext>
            </a:extLst>
          </p:cNvPr>
          <p:cNvSpPr>
            <a:spLocks noGrp="1"/>
          </p:cNvSpPr>
          <p:nvPr>
            <p:ph type="sldNum" sz="quarter" idx="12"/>
          </p:nvPr>
        </p:nvSpPr>
        <p:spPr/>
        <p:txBody>
          <a:bodyPr/>
          <a:lstStyle/>
          <a:p>
            <a:fld id="{37E43729-81DD-4086-89C8-0DE9A548044A}" type="slidenum">
              <a:rPr lang="en-US" smtClean="0"/>
              <a:t>2</a:t>
            </a:fld>
            <a:endParaRPr lang="en-US" dirty="0"/>
          </a:p>
        </p:txBody>
      </p:sp>
      <p:pic>
        <p:nvPicPr>
          <p:cNvPr id="8" name="Picture 7" descr="Diagram&#10;&#10;Description automatically generated">
            <a:extLst>
              <a:ext uri="{FF2B5EF4-FFF2-40B4-BE49-F238E27FC236}">
                <a16:creationId xmlns:a16="http://schemas.microsoft.com/office/drawing/2014/main" id="{612EE620-23BB-4277-9904-A1EC57FA07F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24151" y="2198041"/>
            <a:ext cx="4495269" cy="2516002"/>
          </a:xfrm>
          <a:prstGeom prst="rect">
            <a:avLst/>
          </a:prstGeom>
        </p:spPr>
      </p:pic>
    </p:spTree>
    <p:extLst>
      <p:ext uri="{BB962C8B-B14F-4D97-AF65-F5344CB8AC3E}">
        <p14:creationId xmlns:p14="http://schemas.microsoft.com/office/powerpoint/2010/main" val="4729647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4A9135-4ED4-4D44-99CC-2D7F8F937DFE}"/>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A58B7CD3-A56D-4ECC-A67E-26CB7CA55171}"/>
              </a:ext>
            </a:extLst>
          </p:cNvPr>
          <p:cNvSpPr>
            <a:spLocks noGrp="1"/>
          </p:cNvSpPr>
          <p:nvPr>
            <p:ph idx="1"/>
          </p:nvPr>
        </p:nvSpPr>
        <p:spPr/>
        <p:txBody>
          <a:bodyPr/>
          <a:lstStyle/>
          <a:p>
            <a:pPr>
              <a:buFont typeface="Wingdings" panose="05000000000000000000" pitchFamily="2" charset="2"/>
              <a:buChar char="§"/>
            </a:pPr>
            <a:r>
              <a:rPr lang="en-US" dirty="0"/>
              <a:t> Each block runs an algorithm which is not influenced by the other algorithms.</a:t>
            </a:r>
          </a:p>
          <a:p>
            <a:pPr>
              <a:buFont typeface="Wingdings" panose="05000000000000000000" pitchFamily="2" charset="2"/>
              <a:buChar char="§"/>
            </a:pPr>
            <a:r>
              <a:rPr lang="en-US" dirty="0"/>
              <a:t> This can lead to lack of compatibility between the blocks leading to the not satisfying the requirements or cause a collision.</a:t>
            </a:r>
          </a:p>
        </p:txBody>
      </p:sp>
      <p:sp>
        <p:nvSpPr>
          <p:cNvPr id="4" name="Slide Number Placeholder 3">
            <a:extLst>
              <a:ext uri="{FF2B5EF4-FFF2-40B4-BE49-F238E27FC236}">
                <a16:creationId xmlns:a16="http://schemas.microsoft.com/office/drawing/2014/main" id="{BF46E4B0-D0EF-455F-9E14-22F6883154FA}"/>
              </a:ext>
            </a:extLst>
          </p:cNvPr>
          <p:cNvSpPr>
            <a:spLocks noGrp="1"/>
          </p:cNvSpPr>
          <p:nvPr>
            <p:ph type="sldNum" sz="quarter" idx="12"/>
          </p:nvPr>
        </p:nvSpPr>
        <p:spPr/>
        <p:txBody>
          <a:bodyPr/>
          <a:lstStyle/>
          <a:p>
            <a:fld id="{37E43729-81DD-4086-89C8-0DE9A548044A}" type="slidenum">
              <a:rPr lang="en-US" smtClean="0"/>
              <a:t>3</a:t>
            </a:fld>
            <a:endParaRPr lang="en-US" dirty="0"/>
          </a:p>
        </p:txBody>
      </p:sp>
    </p:spTree>
    <p:extLst>
      <p:ext uri="{BB962C8B-B14F-4D97-AF65-F5344CB8AC3E}">
        <p14:creationId xmlns:p14="http://schemas.microsoft.com/office/powerpoint/2010/main" val="8708029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B0859-EC7F-43F2-A057-9EDB6F13DB5D}"/>
              </a:ext>
            </a:extLst>
          </p:cNvPr>
          <p:cNvSpPr>
            <a:spLocks noGrp="1"/>
          </p:cNvSpPr>
          <p:nvPr>
            <p:ph type="title"/>
          </p:nvPr>
        </p:nvSpPr>
        <p:spPr/>
        <p:txBody>
          <a:bodyPr/>
          <a:lstStyle/>
          <a:p>
            <a:r>
              <a:rPr lang="en-US" dirty="0"/>
              <a:t>Path Planning</a:t>
            </a:r>
          </a:p>
        </p:txBody>
      </p:sp>
      <p:sp>
        <p:nvSpPr>
          <p:cNvPr id="3" name="Content Placeholder 2">
            <a:extLst>
              <a:ext uri="{FF2B5EF4-FFF2-40B4-BE49-F238E27FC236}">
                <a16:creationId xmlns:a16="http://schemas.microsoft.com/office/drawing/2014/main" id="{4B16AE86-A92A-45FA-9949-064DE6E682FD}"/>
              </a:ext>
            </a:extLst>
          </p:cNvPr>
          <p:cNvSpPr>
            <a:spLocks noGrp="1"/>
          </p:cNvSpPr>
          <p:nvPr>
            <p:ph idx="1"/>
          </p:nvPr>
        </p:nvSpPr>
        <p:spPr/>
        <p:txBody>
          <a:bodyPr>
            <a:normAutofit/>
          </a:bodyPr>
          <a:lstStyle/>
          <a:p>
            <a:pPr>
              <a:buFont typeface="Wingdings" panose="05000000000000000000" pitchFamily="2" charset="2"/>
              <a:buChar char="§"/>
            </a:pPr>
            <a:r>
              <a:rPr lang="en-US" dirty="0"/>
              <a:t> Path planning is the process of finding a collision-free motion of a robot/vehicle from a given start position to a given position. There are two kinds of path planning</a:t>
            </a:r>
          </a:p>
          <a:p>
            <a:pPr lvl="1">
              <a:buFont typeface="Wingdings" panose="05000000000000000000" pitchFamily="2" charset="2"/>
              <a:buChar char="§"/>
            </a:pPr>
            <a:r>
              <a:rPr lang="en-US" dirty="0"/>
              <a:t>Global Path Planning - </a:t>
            </a:r>
            <a:r>
              <a:rPr lang="en-US" dirty="0">
                <a:solidFill>
                  <a:srgbClr val="2E2E2E"/>
                </a:solidFill>
                <a:latin typeface="NexusSans"/>
              </a:rPr>
              <a:t>A global path planning algorithm assumes that the en</a:t>
            </a:r>
            <a:r>
              <a:rPr lang="en-US" b="0" i="0" dirty="0">
                <a:solidFill>
                  <a:srgbClr val="2E2E2E"/>
                </a:solidFill>
                <a:effectLst/>
                <a:latin typeface="NexusSans"/>
              </a:rPr>
              <a:t>vironment model (the shape and location of the obstacle) is completely known. It then performs a search to find the best route from a start position to the goal position.</a:t>
            </a:r>
          </a:p>
          <a:p>
            <a:pPr lvl="1">
              <a:buFont typeface="Wingdings" panose="05000000000000000000" pitchFamily="2" charset="2"/>
              <a:buChar char="§"/>
            </a:pPr>
            <a:r>
              <a:rPr lang="en-US" dirty="0">
                <a:solidFill>
                  <a:srgbClr val="2E2E2E"/>
                </a:solidFill>
                <a:latin typeface="NexusSans"/>
              </a:rPr>
              <a:t>Local Path Planning – A local path planning algorithm assumes that the environmental model is unknown. The </a:t>
            </a:r>
            <a:r>
              <a:rPr lang="en-US" dirty="0"/>
              <a:t>robot/vehicle therefore get environmental data from its sensors to generate a local environmental map through which it plans a collision free path. The path generated through this dynamic environment.</a:t>
            </a:r>
            <a:endParaRPr lang="en-US" dirty="0">
              <a:solidFill>
                <a:srgbClr val="2E2E2E"/>
              </a:solidFill>
              <a:latin typeface="NexusSans"/>
            </a:endParaRPr>
          </a:p>
          <a:p>
            <a:pPr>
              <a:buFont typeface="Wingdings" panose="05000000000000000000" pitchFamily="2" charset="2"/>
              <a:buChar char="§"/>
            </a:pPr>
            <a:r>
              <a:rPr lang="en-US" dirty="0">
                <a:solidFill>
                  <a:srgbClr val="2E2E2E"/>
                </a:solidFill>
                <a:latin typeface="NexusSans"/>
              </a:rPr>
              <a:t> In this thesis we concentrate on local path planning.</a:t>
            </a:r>
          </a:p>
        </p:txBody>
      </p:sp>
      <p:sp>
        <p:nvSpPr>
          <p:cNvPr id="4" name="Slide Number Placeholder 3">
            <a:extLst>
              <a:ext uri="{FF2B5EF4-FFF2-40B4-BE49-F238E27FC236}">
                <a16:creationId xmlns:a16="http://schemas.microsoft.com/office/drawing/2014/main" id="{BD31FF1C-846B-4FD9-A809-2B21A7C8BF26}"/>
              </a:ext>
            </a:extLst>
          </p:cNvPr>
          <p:cNvSpPr>
            <a:spLocks noGrp="1"/>
          </p:cNvSpPr>
          <p:nvPr>
            <p:ph type="sldNum" sz="quarter" idx="12"/>
          </p:nvPr>
        </p:nvSpPr>
        <p:spPr/>
        <p:txBody>
          <a:bodyPr/>
          <a:lstStyle/>
          <a:p>
            <a:fld id="{37E43729-81DD-4086-89C8-0DE9A548044A}" type="slidenum">
              <a:rPr lang="en-US" smtClean="0"/>
              <a:t>4</a:t>
            </a:fld>
            <a:endParaRPr lang="en-US" dirty="0"/>
          </a:p>
        </p:txBody>
      </p:sp>
    </p:spTree>
    <p:extLst>
      <p:ext uri="{BB962C8B-B14F-4D97-AF65-F5344CB8AC3E}">
        <p14:creationId xmlns:p14="http://schemas.microsoft.com/office/powerpoint/2010/main" val="778179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1ADAFD-A040-4130-AFC7-A08D5226E70C}"/>
              </a:ext>
            </a:extLst>
          </p:cNvPr>
          <p:cNvSpPr>
            <a:spLocks noGrp="1"/>
          </p:cNvSpPr>
          <p:nvPr>
            <p:ph type="title"/>
          </p:nvPr>
        </p:nvSpPr>
        <p:spPr/>
        <p:txBody>
          <a:bodyPr/>
          <a:lstStyle/>
          <a:p>
            <a:r>
              <a:rPr lang="en-US" dirty="0"/>
              <a:t>Path Planning</a:t>
            </a:r>
          </a:p>
        </p:txBody>
      </p:sp>
      <p:sp>
        <p:nvSpPr>
          <p:cNvPr id="3" name="Content Placeholder 2">
            <a:extLst>
              <a:ext uri="{FF2B5EF4-FFF2-40B4-BE49-F238E27FC236}">
                <a16:creationId xmlns:a16="http://schemas.microsoft.com/office/drawing/2014/main" id="{78A1641A-3C02-465D-B6BA-3EAE4AA60689}"/>
              </a:ext>
            </a:extLst>
          </p:cNvPr>
          <p:cNvSpPr>
            <a:spLocks noGrp="1"/>
          </p:cNvSpPr>
          <p:nvPr>
            <p:ph idx="1"/>
          </p:nvPr>
        </p:nvSpPr>
        <p:spPr/>
        <p:txBody>
          <a:bodyPr>
            <a:normAutofit fontScale="92500"/>
          </a:bodyPr>
          <a:lstStyle/>
          <a:p>
            <a:pPr>
              <a:buFont typeface="Wingdings" panose="05000000000000000000" pitchFamily="2" charset="2"/>
              <a:buChar char="§"/>
            </a:pPr>
            <a:r>
              <a:rPr lang="en-US" dirty="0"/>
              <a:t> Examples of local path planning algorithms are</a:t>
            </a:r>
          </a:p>
          <a:p>
            <a:pPr lvl="1">
              <a:buFont typeface="Wingdings" panose="05000000000000000000" pitchFamily="2" charset="2"/>
              <a:buChar char="§"/>
            </a:pPr>
            <a:r>
              <a:rPr lang="en-US" dirty="0"/>
              <a:t>Bug Algorithm - The robot/vehicle follow a straight line between the start and the goal and follows the contour of the obstacle when encountering an obstacle</a:t>
            </a:r>
          </a:p>
          <a:p>
            <a:pPr lvl="1">
              <a:buFont typeface="Wingdings" panose="05000000000000000000" pitchFamily="2" charset="2"/>
              <a:buChar char="§"/>
            </a:pPr>
            <a:r>
              <a:rPr lang="en-US" dirty="0"/>
              <a:t>Potential Fields – The obstacles are defined by a repulsive potential and the goal by an attractive potential. The minimum potential path if then found using the gradient descent method.</a:t>
            </a:r>
          </a:p>
          <a:p>
            <a:pPr lvl="1">
              <a:buFont typeface="Wingdings" panose="05000000000000000000" pitchFamily="2" charset="2"/>
              <a:buChar char="§"/>
            </a:pPr>
            <a:r>
              <a:rPr lang="en-US" dirty="0"/>
              <a:t>Optimization based methods – The path planning is defined as an optimization problem considering the vehicle dynamics and appropriate constraints. The constraints can represent both the obstacles and the constraints on the states of the robot/vehicle. The objective function encodes specifications to be fulfilled by the desired path.</a:t>
            </a:r>
          </a:p>
          <a:p>
            <a:pPr>
              <a:buFont typeface="Wingdings" panose="05000000000000000000" pitchFamily="2" charset="2"/>
              <a:buChar char="§"/>
            </a:pPr>
            <a:r>
              <a:rPr lang="en-US" dirty="0"/>
              <a:t> The advantages of optimization-based path planning algorithms are </a:t>
            </a:r>
          </a:p>
          <a:p>
            <a:pPr lvl="1">
              <a:buFont typeface="Wingdings" panose="05000000000000000000" pitchFamily="2" charset="2"/>
              <a:buChar char="§"/>
            </a:pPr>
            <a:r>
              <a:rPr lang="en-US" dirty="0"/>
              <a:t>The ease of addition of trajectory smoothening by using the system dynamics as a constraints as well as a cost. Other cost can also be easily added.</a:t>
            </a:r>
          </a:p>
          <a:p>
            <a:pPr lvl="1">
              <a:buFont typeface="Wingdings" panose="05000000000000000000" pitchFamily="2" charset="2"/>
              <a:buChar char="§"/>
            </a:pPr>
            <a:r>
              <a:rPr lang="en-US" dirty="0"/>
              <a:t>Easy of addition of constraints on both the environment (for collision avoidance) as well as the robot/vehicle</a:t>
            </a:r>
          </a:p>
          <a:p>
            <a:pPr lvl="1">
              <a:buFont typeface="Wingdings" panose="05000000000000000000" pitchFamily="2" charset="2"/>
              <a:buChar char="§"/>
            </a:pPr>
            <a:r>
              <a:rPr lang="en-US" dirty="0"/>
              <a:t>Results in a path planned which can be tracked well.</a:t>
            </a:r>
          </a:p>
        </p:txBody>
      </p:sp>
      <p:sp>
        <p:nvSpPr>
          <p:cNvPr id="4" name="Slide Number Placeholder 3">
            <a:extLst>
              <a:ext uri="{FF2B5EF4-FFF2-40B4-BE49-F238E27FC236}">
                <a16:creationId xmlns:a16="http://schemas.microsoft.com/office/drawing/2014/main" id="{03DFB33D-97C6-42B9-9E49-FD0C0C7DEF08}"/>
              </a:ext>
            </a:extLst>
          </p:cNvPr>
          <p:cNvSpPr>
            <a:spLocks noGrp="1"/>
          </p:cNvSpPr>
          <p:nvPr>
            <p:ph type="sldNum" sz="quarter" idx="12"/>
          </p:nvPr>
        </p:nvSpPr>
        <p:spPr/>
        <p:txBody>
          <a:bodyPr/>
          <a:lstStyle/>
          <a:p>
            <a:fld id="{37E43729-81DD-4086-89C8-0DE9A548044A}" type="slidenum">
              <a:rPr lang="en-US" smtClean="0"/>
              <a:t>5</a:t>
            </a:fld>
            <a:endParaRPr lang="en-US" dirty="0"/>
          </a:p>
        </p:txBody>
      </p:sp>
    </p:spTree>
    <p:extLst>
      <p:ext uri="{BB962C8B-B14F-4D97-AF65-F5344CB8AC3E}">
        <p14:creationId xmlns:p14="http://schemas.microsoft.com/office/powerpoint/2010/main" val="2550563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675C3-A6BE-423C-8963-DE9A5F12DBB0}"/>
              </a:ext>
            </a:extLst>
          </p:cNvPr>
          <p:cNvSpPr>
            <a:spLocks noGrp="1"/>
          </p:cNvSpPr>
          <p:nvPr>
            <p:ph type="title"/>
          </p:nvPr>
        </p:nvSpPr>
        <p:spPr/>
        <p:txBody>
          <a:bodyPr/>
          <a:lstStyle/>
          <a:p>
            <a:r>
              <a:rPr lang="en-US" dirty="0"/>
              <a:t>Path Planning</a:t>
            </a:r>
          </a:p>
        </p:txBody>
      </p:sp>
      <p:sp>
        <p:nvSpPr>
          <p:cNvPr id="3" name="Content Placeholder 2">
            <a:extLst>
              <a:ext uri="{FF2B5EF4-FFF2-40B4-BE49-F238E27FC236}">
                <a16:creationId xmlns:a16="http://schemas.microsoft.com/office/drawing/2014/main" id="{626CCC68-1924-4841-8359-6B6406FA4871}"/>
              </a:ext>
            </a:extLst>
          </p:cNvPr>
          <p:cNvSpPr>
            <a:spLocks noGrp="1"/>
          </p:cNvSpPr>
          <p:nvPr>
            <p:ph idx="1"/>
          </p:nvPr>
        </p:nvSpPr>
        <p:spPr/>
        <p:txBody>
          <a:bodyPr/>
          <a:lstStyle/>
          <a:p>
            <a:r>
              <a:rPr lang="en-US" dirty="0"/>
              <a:t>Model Predictive Control approach to path planning is one such optimization based online path planning method. MPC solves a sequence of finite time optimization problems at each time step and can update its environment during its planning process. </a:t>
            </a:r>
          </a:p>
          <a:p>
            <a:endParaRPr lang="en-US" dirty="0"/>
          </a:p>
        </p:txBody>
      </p:sp>
      <p:sp>
        <p:nvSpPr>
          <p:cNvPr id="4" name="Slide Number Placeholder 3">
            <a:extLst>
              <a:ext uri="{FF2B5EF4-FFF2-40B4-BE49-F238E27FC236}">
                <a16:creationId xmlns:a16="http://schemas.microsoft.com/office/drawing/2014/main" id="{188209F0-7F65-4D0B-8E2D-94D549DEF8D2}"/>
              </a:ext>
            </a:extLst>
          </p:cNvPr>
          <p:cNvSpPr>
            <a:spLocks noGrp="1"/>
          </p:cNvSpPr>
          <p:nvPr>
            <p:ph type="sldNum" sz="quarter" idx="12"/>
          </p:nvPr>
        </p:nvSpPr>
        <p:spPr/>
        <p:txBody>
          <a:bodyPr/>
          <a:lstStyle/>
          <a:p>
            <a:fld id="{37E43729-81DD-4086-89C8-0DE9A548044A}" type="slidenum">
              <a:rPr lang="en-US" smtClean="0"/>
              <a:t>6</a:t>
            </a:fld>
            <a:endParaRPr lang="en-US" dirty="0"/>
          </a:p>
        </p:txBody>
      </p:sp>
    </p:spTree>
    <p:extLst>
      <p:ext uri="{BB962C8B-B14F-4D97-AF65-F5344CB8AC3E}">
        <p14:creationId xmlns:p14="http://schemas.microsoft.com/office/powerpoint/2010/main" val="33502963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3F7937-E73B-4C45-8F3E-2D9938746D84}"/>
              </a:ext>
            </a:extLst>
          </p:cNvPr>
          <p:cNvSpPr>
            <a:spLocks noGrp="1"/>
          </p:cNvSpPr>
          <p:nvPr>
            <p:ph type="title"/>
          </p:nvPr>
        </p:nvSpPr>
        <p:spPr/>
        <p:txBody>
          <a:bodyPr/>
          <a:lstStyle/>
          <a:p>
            <a:r>
              <a:rPr lang="en-US" dirty="0"/>
              <a:t>Model Predictive Control(MPC)</a:t>
            </a:r>
          </a:p>
        </p:txBody>
      </p:sp>
      <p:sp>
        <p:nvSpPr>
          <p:cNvPr id="3" name="Content Placeholder 2">
            <a:extLst>
              <a:ext uri="{FF2B5EF4-FFF2-40B4-BE49-F238E27FC236}">
                <a16:creationId xmlns:a16="http://schemas.microsoft.com/office/drawing/2014/main" id="{667AF902-3047-47CA-AFC9-614F278907C2}"/>
              </a:ext>
            </a:extLst>
          </p:cNvPr>
          <p:cNvSpPr>
            <a:spLocks noGrp="1"/>
          </p:cNvSpPr>
          <p:nvPr>
            <p:ph idx="1"/>
          </p:nvPr>
        </p:nvSpPr>
        <p:spPr/>
        <p:txBody>
          <a:bodyPr/>
          <a:lstStyle/>
          <a:p>
            <a:pPr>
              <a:buFont typeface="Wingdings" panose="05000000000000000000" pitchFamily="2" charset="2"/>
              <a:buChar char="§"/>
            </a:pPr>
            <a:r>
              <a:rPr lang="en-US" dirty="0"/>
              <a:t> MPC uses a prediction model and an optimization algorithm to predict the future evolution of the system using the prediction model and to use the optimization algorithm to calculate the optimal control input set to reach the desired state within the given horizon. Having calculated the optimal control input set, the first control input is applied to the actual plant. This process runs recursively. </a:t>
            </a:r>
          </a:p>
          <a:p>
            <a:pPr>
              <a:buFont typeface="Wingdings" panose="05000000000000000000" pitchFamily="2" charset="2"/>
              <a:buChar char="§"/>
            </a:pPr>
            <a:r>
              <a:rPr lang="en-US" dirty="0"/>
              <a:t> Because MPC is an online computation method, it requires high computational power and requires an accurate prediction model.</a:t>
            </a:r>
          </a:p>
          <a:p>
            <a:pPr marL="0" indent="0">
              <a:buNone/>
            </a:pPr>
            <a:endParaRPr lang="en-US" dirty="0"/>
          </a:p>
        </p:txBody>
      </p:sp>
      <p:sp>
        <p:nvSpPr>
          <p:cNvPr id="4" name="Slide Number Placeholder 3">
            <a:extLst>
              <a:ext uri="{FF2B5EF4-FFF2-40B4-BE49-F238E27FC236}">
                <a16:creationId xmlns:a16="http://schemas.microsoft.com/office/drawing/2014/main" id="{39627A2F-CBBC-438B-B47D-B133F297A504}"/>
              </a:ext>
            </a:extLst>
          </p:cNvPr>
          <p:cNvSpPr>
            <a:spLocks noGrp="1"/>
          </p:cNvSpPr>
          <p:nvPr>
            <p:ph type="sldNum" sz="quarter" idx="12"/>
          </p:nvPr>
        </p:nvSpPr>
        <p:spPr/>
        <p:txBody>
          <a:bodyPr/>
          <a:lstStyle/>
          <a:p>
            <a:fld id="{37E43729-81DD-4086-89C8-0DE9A548044A}" type="slidenum">
              <a:rPr lang="en-US" smtClean="0"/>
              <a:t>7</a:t>
            </a:fld>
            <a:endParaRPr lang="en-US" dirty="0"/>
          </a:p>
        </p:txBody>
      </p:sp>
      <p:pic>
        <p:nvPicPr>
          <p:cNvPr id="6" name="Picture 5" descr="Text, letter&#10;&#10;Description automatically generated">
            <a:extLst>
              <a:ext uri="{FF2B5EF4-FFF2-40B4-BE49-F238E27FC236}">
                <a16:creationId xmlns:a16="http://schemas.microsoft.com/office/drawing/2014/main" id="{9EEC0BAD-D171-429D-8A1B-6F4F3C34F4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69319" y="4053475"/>
            <a:ext cx="8653361" cy="2230525"/>
          </a:xfrm>
          <a:prstGeom prst="rect">
            <a:avLst/>
          </a:prstGeom>
        </p:spPr>
      </p:pic>
    </p:spTree>
    <p:extLst>
      <p:ext uri="{BB962C8B-B14F-4D97-AF65-F5344CB8AC3E}">
        <p14:creationId xmlns:p14="http://schemas.microsoft.com/office/powerpoint/2010/main" val="11248121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1431C9-579C-4721-9DAD-489768086735}"/>
              </a:ext>
            </a:extLst>
          </p:cNvPr>
          <p:cNvSpPr>
            <a:spLocks noGrp="1"/>
          </p:cNvSpPr>
          <p:nvPr>
            <p:ph type="title"/>
          </p:nvPr>
        </p:nvSpPr>
        <p:spPr/>
        <p:txBody>
          <a:bodyPr/>
          <a:lstStyle/>
          <a:p>
            <a:r>
              <a:rPr lang="en-US" dirty="0"/>
              <a:t>Integration of Planning and Vehicle Control using MPC</a:t>
            </a:r>
          </a:p>
        </p:txBody>
      </p:sp>
      <p:sp>
        <p:nvSpPr>
          <p:cNvPr id="3" name="Content Placeholder 2">
            <a:extLst>
              <a:ext uri="{FF2B5EF4-FFF2-40B4-BE49-F238E27FC236}">
                <a16:creationId xmlns:a16="http://schemas.microsoft.com/office/drawing/2014/main" id="{4CD7AFBE-0C41-4B21-BCE6-9F8D39C1D4C1}"/>
              </a:ext>
            </a:extLst>
          </p:cNvPr>
          <p:cNvSpPr>
            <a:spLocks noGrp="1"/>
          </p:cNvSpPr>
          <p:nvPr>
            <p:ph idx="1"/>
          </p:nvPr>
        </p:nvSpPr>
        <p:spPr/>
        <p:txBody>
          <a:bodyPr/>
          <a:lstStyle/>
          <a:p>
            <a:pPr>
              <a:buFont typeface="Wingdings" panose="05000000000000000000" pitchFamily="2" charset="2"/>
              <a:buChar char="§"/>
            </a:pPr>
            <a:r>
              <a:rPr lang="en-US" dirty="0"/>
              <a:t> The integration of the path planning and decision and the vehicle motion and control block can therefore lead to</a:t>
            </a:r>
          </a:p>
          <a:p>
            <a:pPr lvl="1">
              <a:buFont typeface="Wingdings" panose="05000000000000000000" pitchFamily="2" charset="2"/>
              <a:buChar char="§"/>
            </a:pPr>
            <a:r>
              <a:rPr lang="en-US" dirty="0"/>
              <a:t>Better performance of the navigation task</a:t>
            </a:r>
          </a:p>
          <a:p>
            <a:pPr lvl="1">
              <a:buFont typeface="Wingdings" panose="05000000000000000000" pitchFamily="2" charset="2"/>
              <a:buChar char="§"/>
            </a:pPr>
            <a:r>
              <a:rPr lang="en-US" dirty="0"/>
              <a:t>Improvement in fulfilling control criteria if any</a:t>
            </a:r>
          </a:p>
          <a:p>
            <a:pPr lvl="1">
              <a:buFont typeface="Wingdings" panose="05000000000000000000" pitchFamily="2" charset="2"/>
              <a:buChar char="§"/>
            </a:pPr>
            <a:r>
              <a:rPr lang="en-US" dirty="0"/>
              <a:t>Collision avoidance</a:t>
            </a:r>
          </a:p>
          <a:p>
            <a:pPr lvl="1">
              <a:buFont typeface="Wingdings" panose="05000000000000000000" pitchFamily="2" charset="2"/>
              <a:buChar char="§"/>
            </a:pPr>
            <a:r>
              <a:rPr lang="en-US" dirty="0"/>
              <a:t>Generation of feasible paths</a:t>
            </a:r>
          </a:p>
          <a:p>
            <a:pPr>
              <a:buFont typeface="Wingdings" panose="05000000000000000000" pitchFamily="2" charset="2"/>
              <a:buChar char="§"/>
            </a:pPr>
            <a:r>
              <a:rPr lang="en-US" dirty="0"/>
              <a:t> It is also a good idea to combine path planning and the vehicle motion and control block as it reduces the chance of incompatibility.</a:t>
            </a:r>
          </a:p>
          <a:p>
            <a:pPr>
              <a:buFont typeface="Wingdings" panose="05000000000000000000" pitchFamily="2" charset="2"/>
              <a:buChar char="§"/>
            </a:pPr>
            <a:r>
              <a:rPr lang="en-US" dirty="0"/>
              <a:t> Model Predictive Control is widely used </a:t>
            </a:r>
          </a:p>
        </p:txBody>
      </p:sp>
      <p:sp>
        <p:nvSpPr>
          <p:cNvPr id="4" name="Slide Number Placeholder 3">
            <a:extLst>
              <a:ext uri="{FF2B5EF4-FFF2-40B4-BE49-F238E27FC236}">
                <a16:creationId xmlns:a16="http://schemas.microsoft.com/office/drawing/2014/main" id="{C294268B-1A11-4605-843C-91D4AD653CAB}"/>
              </a:ext>
            </a:extLst>
          </p:cNvPr>
          <p:cNvSpPr>
            <a:spLocks noGrp="1"/>
          </p:cNvSpPr>
          <p:nvPr>
            <p:ph type="sldNum" sz="quarter" idx="12"/>
          </p:nvPr>
        </p:nvSpPr>
        <p:spPr/>
        <p:txBody>
          <a:bodyPr/>
          <a:lstStyle/>
          <a:p>
            <a:fld id="{37E43729-81DD-4086-89C8-0DE9A548044A}" type="slidenum">
              <a:rPr lang="en-US" smtClean="0"/>
              <a:t>8</a:t>
            </a:fld>
            <a:endParaRPr lang="en-US" dirty="0"/>
          </a:p>
        </p:txBody>
      </p:sp>
    </p:spTree>
    <p:extLst>
      <p:ext uri="{BB962C8B-B14F-4D97-AF65-F5344CB8AC3E}">
        <p14:creationId xmlns:p14="http://schemas.microsoft.com/office/powerpoint/2010/main" val="40783507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F55ECF-DF70-4CEB-B0F9-ABDC2E2E0A2E}"/>
              </a:ext>
            </a:extLst>
          </p:cNvPr>
          <p:cNvSpPr>
            <a:spLocks noGrp="1"/>
          </p:cNvSpPr>
          <p:nvPr>
            <p:ph type="title"/>
          </p:nvPr>
        </p:nvSpPr>
        <p:spPr/>
        <p:txBody>
          <a:bodyPr/>
          <a:lstStyle/>
          <a:p>
            <a:r>
              <a:rPr lang="en-US" dirty="0"/>
              <a:t>Different approaches to integrated Planning and Vehicle Control using MPC</a:t>
            </a:r>
          </a:p>
        </p:txBody>
      </p:sp>
      <p:sp>
        <p:nvSpPr>
          <p:cNvPr id="3" name="Content Placeholder 2">
            <a:extLst>
              <a:ext uri="{FF2B5EF4-FFF2-40B4-BE49-F238E27FC236}">
                <a16:creationId xmlns:a16="http://schemas.microsoft.com/office/drawing/2014/main" id="{3A6ADB49-7B58-4272-AEB6-EFC4A4C9B7B1}"/>
              </a:ext>
            </a:extLst>
          </p:cNvPr>
          <p:cNvSpPr>
            <a:spLocks noGrp="1"/>
          </p:cNvSpPr>
          <p:nvPr>
            <p:ph idx="1"/>
          </p:nvPr>
        </p:nvSpPr>
        <p:spPr/>
        <p:txBody>
          <a:bodyPr/>
          <a:lstStyle/>
          <a:p>
            <a:pPr>
              <a:buFont typeface="Wingdings" panose="05000000000000000000" pitchFamily="2" charset="2"/>
              <a:buChar char="§"/>
            </a:pPr>
            <a:r>
              <a:rPr lang="en-US" dirty="0"/>
              <a:t> Multiple ways of integrating path planning and tracking using an MPC have be discussed in literature</a:t>
            </a:r>
          </a:p>
          <a:p>
            <a:pPr lvl="1">
              <a:buFont typeface="Wingdings" panose="05000000000000000000" pitchFamily="2" charset="2"/>
              <a:buChar char="§"/>
            </a:pPr>
            <a:r>
              <a:rPr lang="en-US" dirty="0"/>
              <a:t>MPC as an optimization-based planner by replanning a path generated by a global path planner.</a:t>
            </a:r>
          </a:p>
          <a:p>
            <a:pPr lvl="1">
              <a:buFont typeface="Wingdings" panose="05000000000000000000" pitchFamily="2" charset="2"/>
              <a:buChar char="§"/>
            </a:pPr>
            <a:r>
              <a:rPr lang="en-US" b="1" dirty="0"/>
              <a:t>Path planning using MPC and parametric curves –MPC adds the parametric path to the objective function of the MPC optimization problem by </a:t>
            </a:r>
          </a:p>
          <a:p>
            <a:pPr lvl="2">
              <a:buFont typeface="Wingdings" panose="05000000000000000000" pitchFamily="2" charset="2"/>
              <a:buChar char="§"/>
            </a:pPr>
            <a:r>
              <a:rPr lang="en-US" b="1" dirty="0"/>
              <a:t>Rewriting the parametric path as a function of the input</a:t>
            </a:r>
          </a:p>
          <a:p>
            <a:pPr lvl="2">
              <a:buFont typeface="Wingdings" panose="05000000000000000000" pitchFamily="2" charset="2"/>
              <a:buChar char="§"/>
            </a:pPr>
            <a:r>
              <a:rPr lang="en-US" b="1" dirty="0"/>
              <a:t>Assuming the parametric path to be generated by a reference system and using the error model as the system model of the MPC optimization problem.</a:t>
            </a:r>
          </a:p>
          <a:p>
            <a:pPr lvl="1">
              <a:buFont typeface="Wingdings" panose="05000000000000000000" pitchFamily="2" charset="2"/>
              <a:buChar char="§"/>
            </a:pPr>
            <a:r>
              <a:rPr lang="en-US" dirty="0"/>
              <a:t>Path Planning using MPC and Artificial Potential Field (APF) </a:t>
            </a:r>
          </a:p>
        </p:txBody>
      </p:sp>
      <p:sp>
        <p:nvSpPr>
          <p:cNvPr id="4" name="Slide Number Placeholder 3">
            <a:extLst>
              <a:ext uri="{FF2B5EF4-FFF2-40B4-BE49-F238E27FC236}">
                <a16:creationId xmlns:a16="http://schemas.microsoft.com/office/drawing/2014/main" id="{3830B54A-DF98-4D69-8F55-DB00DD8FBD2F}"/>
              </a:ext>
            </a:extLst>
          </p:cNvPr>
          <p:cNvSpPr>
            <a:spLocks noGrp="1"/>
          </p:cNvSpPr>
          <p:nvPr>
            <p:ph type="sldNum" sz="quarter" idx="12"/>
          </p:nvPr>
        </p:nvSpPr>
        <p:spPr/>
        <p:txBody>
          <a:bodyPr/>
          <a:lstStyle/>
          <a:p>
            <a:fld id="{37E43729-81DD-4086-89C8-0DE9A548044A}" type="slidenum">
              <a:rPr lang="en-US" smtClean="0"/>
              <a:t>9</a:t>
            </a:fld>
            <a:endParaRPr lang="en-US" dirty="0"/>
          </a:p>
        </p:txBody>
      </p:sp>
    </p:spTree>
    <p:extLst>
      <p:ext uri="{BB962C8B-B14F-4D97-AF65-F5344CB8AC3E}">
        <p14:creationId xmlns:p14="http://schemas.microsoft.com/office/powerpoint/2010/main" val="3382333321"/>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1A4348BB93E18347BCEE5542D45DCC0D" ma:contentTypeVersion="2" ma:contentTypeDescription="Een nieuw document maken." ma:contentTypeScope="" ma:versionID="f7fb3975fb4a2fca2f10667ab4714d91">
  <xsd:schema xmlns:xsd="http://www.w3.org/2001/XMLSchema" xmlns:xs="http://www.w3.org/2001/XMLSchema" xmlns:p="http://schemas.microsoft.com/office/2006/metadata/properties" xmlns:ns3="46409fec-8bf8-42b9-bf6a-76189caeb91d" targetNamespace="http://schemas.microsoft.com/office/2006/metadata/properties" ma:root="true" ma:fieldsID="d86f30d172f2805fc362f4ec24ccf882" ns3:_="">
    <xsd:import namespace="46409fec-8bf8-42b9-bf6a-76189caeb91d"/>
    <xsd:element name="properties">
      <xsd:complexType>
        <xsd:sequence>
          <xsd:element name="documentManagement">
            <xsd:complexType>
              <xsd:all>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6409fec-8bf8-42b9-bf6a-76189caeb91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ou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019BECC-4721-4852-A0F8-538096AE8FF0}">
  <ds:schemaRefs>
    <ds:schemaRef ds:uri="http://purl.org/dc/elements/1.1/"/>
    <ds:schemaRef ds:uri="46409fec-8bf8-42b9-bf6a-76189caeb91d"/>
    <ds:schemaRef ds:uri="http://purl.org/dc/dcmitype/"/>
    <ds:schemaRef ds:uri="http://schemas.microsoft.com/office/2006/documentManagement/types"/>
    <ds:schemaRef ds:uri="http://www.w3.org/XML/1998/namespace"/>
    <ds:schemaRef ds:uri="http://purl.org/dc/terms/"/>
    <ds:schemaRef ds:uri="http://schemas.microsoft.com/office/2006/metadata/properties"/>
    <ds:schemaRef ds:uri="http://schemas.microsoft.com/office/infopath/2007/PartnerControls"/>
    <ds:schemaRef ds:uri="http://schemas.openxmlformats.org/package/2006/metadata/core-properties"/>
  </ds:schemaRefs>
</ds:datastoreItem>
</file>

<file path=customXml/itemProps2.xml><?xml version="1.0" encoding="utf-8"?>
<ds:datastoreItem xmlns:ds="http://schemas.openxmlformats.org/officeDocument/2006/customXml" ds:itemID="{7F8DDC5E-98FB-4970-8B4C-2100F00CD794}">
  <ds:schemaRefs>
    <ds:schemaRef ds:uri="http://schemas.microsoft.com/sharepoint/v3/contenttype/forms"/>
  </ds:schemaRefs>
</ds:datastoreItem>
</file>

<file path=customXml/itemProps3.xml><?xml version="1.0" encoding="utf-8"?>
<ds:datastoreItem xmlns:ds="http://schemas.openxmlformats.org/officeDocument/2006/customXml" ds:itemID="{0175DCD0-3F00-438D-8660-9F3D4153A33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6409fec-8bf8-42b9-bf6a-76189caeb91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Retrospect</Template>
  <TotalTime>3260</TotalTime>
  <Words>1537</Words>
  <Application>Microsoft Office PowerPoint</Application>
  <PresentationFormat>Widescreen</PresentationFormat>
  <Paragraphs>126</Paragraphs>
  <Slides>19</Slides>
  <Notes>2</Notes>
  <HiddenSlides>0</HiddenSlides>
  <MMClips>2</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NexusSans</vt:lpstr>
      <vt:lpstr>Arial</vt:lpstr>
      <vt:lpstr>Calibri</vt:lpstr>
      <vt:lpstr>Calibri Light</vt:lpstr>
      <vt:lpstr>Wingdings</vt:lpstr>
      <vt:lpstr>Retrospect</vt:lpstr>
      <vt:lpstr>Model-based Integrated Planning and Control of Autonomous Vehicles using Artificial Potential Fields with uncertain environment</vt:lpstr>
      <vt:lpstr>Introduction</vt:lpstr>
      <vt:lpstr>Introduction</vt:lpstr>
      <vt:lpstr>Path Planning</vt:lpstr>
      <vt:lpstr>Path Planning</vt:lpstr>
      <vt:lpstr>Path Planning</vt:lpstr>
      <vt:lpstr>Model Predictive Control(MPC)</vt:lpstr>
      <vt:lpstr>Integration of Planning and Vehicle Control using MPC</vt:lpstr>
      <vt:lpstr>Different approaches to integrated Planning and Vehicle Control using MPC</vt:lpstr>
      <vt:lpstr>Different approaches to integrated Planning and Vehicle Control using MPC</vt:lpstr>
      <vt:lpstr>Design of the APF</vt:lpstr>
      <vt:lpstr>Design of the APF</vt:lpstr>
      <vt:lpstr>System Dynamics</vt:lpstr>
      <vt:lpstr>Convex MPC</vt:lpstr>
      <vt:lpstr>PowerPoint Presentation</vt:lpstr>
      <vt:lpstr>Design of MPC</vt:lpstr>
      <vt:lpstr>Results</vt:lpstr>
      <vt:lpstr>PowerPoint Presentation</vt:lpstr>
      <vt:lpstr>Next Steps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Model-based Integrated Planning and Control of Autonomous Vehicles using Artificial Potential Fields with uncertain environment</dc:title>
  <dc:creator>Viswanath Das</dc:creator>
  <cp:lastModifiedBy>Viswanath Das</cp:lastModifiedBy>
  <cp:revision>1</cp:revision>
  <dcterms:created xsi:type="dcterms:W3CDTF">2022-01-30T10:50:41Z</dcterms:created>
  <dcterms:modified xsi:type="dcterms:W3CDTF">2022-02-11T17:05:01Z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0x0101001A4348BB93E18347BCEE5542D45DCC0D</vt:lpwstr>
  </property>
</Properties>
</file>