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2F09D1-4ADB-42FC-8B38-866D236D5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837" y="0"/>
            <a:ext cx="7178325" cy="38222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D4712-9181-4E5C-B538-916DA896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5" y="3698908"/>
            <a:ext cx="577215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70A61-CDD9-4F79-A665-9AABEFDC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15" y="4788716"/>
            <a:ext cx="45529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09A79-0432-4529-BBB7-FB8239E02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186" y="5922191"/>
            <a:ext cx="3095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059A-13C2-4952-8F50-4695DB52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 we had with the above problem is that both the square of the velocity which is a chi-squared distribution as well as the position which is a gaussian distribution is both used to define a safe region which the vehicle can move 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idea is to use uncertainty in position and not consider the uncertainty in velocity.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other formulations of the safe distance formula but the one which is on the last slide is the one which represents the distance travelled properly.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problem here is that the safe region is already being generated by the APF function so I do not think there is a need for this safe region.</a:t>
            </a:r>
          </a:p>
        </p:txBody>
      </p:sp>
    </p:spTree>
    <p:extLst>
      <p:ext uri="{BB962C8B-B14F-4D97-AF65-F5344CB8AC3E}">
        <p14:creationId xmlns:p14="http://schemas.microsoft.com/office/powerpoint/2010/main" val="29148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831C-86DD-405E-AE4B-99C7EA1F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idea is to use just the expectation of the objective function and not any constraint. Thought I have never seen this formulation before we could just 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then find an equivalent deterministic expression.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8D10C-3E75-4EAC-BB8A-EF719517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9533"/>
            <a:ext cx="12192000" cy="17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179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5</cp:revision>
  <dcterms:created xsi:type="dcterms:W3CDTF">2021-07-28T05:53:34Z</dcterms:created>
  <dcterms:modified xsi:type="dcterms:W3CDTF">2022-01-10T10:01:29Z</dcterms:modified>
</cp:coreProperties>
</file>