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E457-752E-6905-7903-E7DA7C7D58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438B23-8210-399F-A149-14176567F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2D6B4C-E52E-EA28-CC8E-8C29A0928659}"/>
              </a:ext>
            </a:extLst>
          </p:cNvPr>
          <p:cNvSpPr>
            <a:spLocks noGrp="1"/>
          </p:cNvSpPr>
          <p:nvPr>
            <p:ph type="dt" sz="half" idx="10"/>
          </p:nvPr>
        </p:nvSpPr>
        <p:spPr/>
        <p:txBody>
          <a:bodyPr/>
          <a:lstStyle/>
          <a:p>
            <a:fld id="{F31C5618-AF49-41BF-AA80-C4780324EC63}" type="datetimeFigureOut">
              <a:rPr lang="en-US" smtClean="0"/>
              <a:t>6/10/2022</a:t>
            </a:fld>
            <a:endParaRPr lang="en-US"/>
          </a:p>
        </p:txBody>
      </p:sp>
      <p:sp>
        <p:nvSpPr>
          <p:cNvPr id="5" name="Footer Placeholder 4">
            <a:extLst>
              <a:ext uri="{FF2B5EF4-FFF2-40B4-BE49-F238E27FC236}">
                <a16:creationId xmlns:a16="http://schemas.microsoft.com/office/drawing/2014/main" id="{ACFBE88D-6814-AB1C-B17A-7D5AB8895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2E256-43BA-50BD-8202-8BEC3E912200}"/>
              </a:ext>
            </a:extLst>
          </p:cNvPr>
          <p:cNvSpPr>
            <a:spLocks noGrp="1"/>
          </p:cNvSpPr>
          <p:nvPr>
            <p:ph type="sldNum" sz="quarter" idx="12"/>
          </p:nvPr>
        </p:nvSpPr>
        <p:spPr/>
        <p:txBody>
          <a:bodyPr/>
          <a:lstStyle/>
          <a:p>
            <a:fld id="{43CC2931-CD02-4F4A-9ECA-DB9697FE3206}" type="slidenum">
              <a:rPr lang="en-US" smtClean="0"/>
              <a:t>‹#›</a:t>
            </a:fld>
            <a:endParaRPr lang="en-US"/>
          </a:p>
        </p:txBody>
      </p:sp>
    </p:spTree>
    <p:extLst>
      <p:ext uri="{BB962C8B-B14F-4D97-AF65-F5344CB8AC3E}">
        <p14:creationId xmlns:p14="http://schemas.microsoft.com/office/powerpoint/2010/main" val="43361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5D25-0C9F-3B65-2C14-CECFC39FB1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17FFA3-D954-ED92-EC81-251D12E18C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28D86-97E6-84C2-8862-BC5CF82245B1}"/>
              </a:ext>
            </a:extLst>
          </p:cNvPr>
          <p:cNvSpPr>
            <a:spLocks noGrp="1"/>
          </p:cNvSpPr>
          <p:nvPr>
            <p:ph type="dt" sz="half" idx="10"/>
          </p:nvPr>
        </p:nvSpPr>
        <p:spPr/>
        <p:txBody>
          <a:bodyPr/>
          <a:lstStyle/>
          <a:p>
            <a:fld id="{F31C5618-AF49-41BF-AA80-C4780324EC63}" type="datetimeFigureOut">
              <a:rPr lang="en-US" smtClean="0"/>
              <a:t>6/10/2022</a:t>
            </a:fld>
            <a:endParaRPr lang="en-US"/>
          </a:p>
        </p:txBody>
      </p:sp>
      <p:sp>
        <p:nvSpPr>
          <p:cNvPr id="5" name="Footer Placeholder 4">
            <a:extLst>
              <a:ext uri="{FF2B5EF4-FFF2-40B4-BE49-F238E27FC236}">
                <a16:creationId xmlns:a16="http://schemas.microsoft.com/office/drawing/2014/main" id="{17B52451-77BA-0874-0E14-5EB141FA8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530D3-B898-CB5C-18DB-67FDCC385416}"/>
              </a:ext>
            </a:extLst>
          </p:cNvPr>
          <p:cNvSpPr>
            <a:spLocks noGrp="1"/>
          </p:cNvSpPr>
          <p:nvPr>
            <p:ph type="sldNum" sz="quarter" idx="12"/>
          </p:nvPr>
        </p:nvSpPr>
        <p:spPr/>
        <p:txBody>
          <a:bodyPr/>
          <a:lstStyle/>
          <a:p>
            <a:fld id="{43CC2931-CD02-4F4A-9ECA-DB9697FE3206}" type="slidenum">
              <a:rPr lang="en-US" smtClean="0"/>
              <a:t>‹#›</a:t>
            </a:fld>
            <a:endParaRPr lang="en-US"/>
          </a:p>
        </p:txBody>
      </p:sp>
    </p:spTree>
    <p:extLst>
      <p:ext uri="{BB962C8B-B14F-4D97-AF65-F5344CB8AC3E}">
        <p14:creationId xmlns:p14="http://schemas.microsoft.com/office/powerpoint/2010/main" val="2375854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BCC979-30B0-D9DF-E7D1-7FF871252A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950B5F-0E32-EAFF-F3F1-B3008B1E56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686E0-5EEE-CC93-501F-FEB72F39ED2B}"/>
              </a:ext>
            </a:extLst>
          </p:cNvPr>
          <p:cNvSpPr>
            <a:spLocks noGrp="1"/>
          </p:cNvSpPr>
          <p:nvPr>
            <p:ph type="dt" sz="half" idx="10"/>
          </p:nvPr>
        </p:nvSpPr>
        <p:spPr/>
        <p:txBody>
          <a:bodyPr/>
          <a:lstStyle/>
          <a:p>
            <a:fld id="{F31C5618-AF49-41BF-AA80-C4780324EC63}" type="datetimeFigureOut">
              <a:rPr lang="en-US" smtClean="0"/>
              <a:t>6/10/2022</a:t>
            </a:fld>
            <a:endParaRPr lang="en-US"/>
          </a:p>
        </p:txBody>
      </p:sp>
      <p:sp>
        <p:nvSpPr>
          <p:cNvPr id="5" name="Footer Placeholder 4">
            <a:extLst>
              <a:ext uri="{FF2B5EF4-FFF2-40B4-BE49-F238E27FC236}">
                <a16:creationId xmlns:a16="http://schemas.microsoft.com/office/drawing/2014/main" id="{8FF812E9-636B-FC5D-2012-D4CEDA993C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0191F-E8D0-6550-7D17-DA1367137217}"/>
              </a:ext>
            </a:extLst>
          </p:cNvPr>
          <p:cNvSpPr>
            <a:spLocks noGrp="1"/>
          </p:cNvSpPr>
          <p:nvPr>
            <p:ph type="sldNum" sz="quarter" idx="12"/>
          </p:nvPr>
        </p:nvSpPr>
        <p:spPr/>
        <p:txBody>
          <a:bodyPr/>
          <a:lstStyle/>
          <a:p>
            <a:fld id="{43CC2931-CD02-4F4A-9ECA-DB9697FE3206}" type="slidenum">
              <a:rPr lang="en-US" smtClean="0"/>
              <a:t>‹#›</a:t>
            </a:fld>
            <a:endParaRPr lang="en-US"/>
          </a:p>
        </p:txBody>
      </p:sp>
    </p:spTree>
    <p:extLst>
      <p:ext uri="{BB962C8B-B14F-4D97-AF65-F5344CB8AC3E}">
        <p14:creationId xmlns:p14="http://schemas.microsoft.com/office/powerpoint/2010/main" val="192135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198C5-E40E-C6FF-AB43-A4992938AF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55AE20-307E-8CCC-7397-C691F944F2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32E80-91A3-6E1D-42D1-4B1AF13AFBBF}"/>
              </a:ext>
            </a:extLst>
          </p:cNvPr>
          <p:cNvSpPr>
            <a:spLocks noGrp="1"/>
          </p:cNvSpPr>
          <p:nvPr>
            <p:ph type="dt" sz="half" idx="10"/>
          </p:nvPr>
        </p:nvSpPr>
        <p:spPr/>
        <p:txBody>
          <a:bodyPr/>
          <a:lstStyle/>
          <a:p>
            <a:fld id="{F31C5618-AF49-41BF-AA80-C4780324EC63}" type="datetimeFigureOut">
              <a:rPr lang="en-US" smtClean="0"/>
              <a:t>6/10/2022</a:t>
            </a:fld>
            <a:endParaRPr lang="en-US"/>
          </a:p>
        </p:txBody>
      </p:sp>
      <p:sp>
        <p:nvSpPr>
          <p:cNvPr id="5" name="Footer Placeholder 4">
            <a:extLst>
              <a:ext uri="{FF2B5EF4-FFF2-40B4-BE49-F238E27FC236}">
                <a16:creationId xmlns:a16="http://schemas.microsoft.com/office/drawing/2014/main" id="{334108F6-E2EA-E3AC-3ED2-A3639F9CF7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CF3FC-A25C-CA54-3422-9E5168A1D20C}"/>
              </a:ext>
            </a:extLst>
          </p:cNvPr>
          <p:cNvSpPr>
            <a:spLocks noGrp="1"/>
          </p:cNvSpPr>
          <p:nvPr>
            <p:ph type="sldNum" sz="quarter" idx="12"/>
          </p:nvPr>
        </p:nvSpPr>
        <p:spPr/>
        <p:txBody>
          <a:bodyPr/>
          <a:lstStyle/>
          <a:p>
            <a:fld id="{43CC2931-CD02-4F4A-9ECA-DB9697FE3206}" type="slidenum">
              <a:rPr lang="en-US" smtClean="0"/>
              <a:t>‹#›</a:t>
            </a:fld>
            <a:endParaRPr lang="en-US"/>
          </a:p>
        </p:txBody>
      </p:sp>
    </p:spTree>
    <p:extLst>
      <p:ext uri="{BB962C8B-B14F-4D97-AF65-F5344CB8AC3E}">
        <p14:creationId xmlns:p14="http://schemas.microsoft.com/office/powerpoint/2010/main" val="381831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41CC-F2CD-3CAA-D58C-D46FB94937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C368FA-9780-FD6A-2430-29B713796F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667A7A-1E26-6C4B-F57D-B269EB23E616}"/>
              </a:ext>
            </a:extLst>
          </p:cNvPr>
          <p:cNvSpPr>
            <a:spLocks noGrp="1"/>
          </p:cNvSpPr>
          <p:nvPr>
            <p:ph type="dt" sz="half" idx="10"/>
          </p:nvPr>
        </p:nvSpPr>
        <p:spPr/>
        <p:txBody>
          <a:bodyPr/>
          <a:lstStyle/>
          <a:p>
            <a:fld id="{F31C5618-AF49-41BF-AA80-C4780324EC63}" type="datetimeFigureOut">
              <a:rPr lang="en-US" smtClean="0"/>
              <a:t>6/10/2022</a:t>
            </a:fld>
            <a:endParaRPr lang="en-US"/>
          </a:p>
        </p:txBody>
      </p:sp>
      <p:sp>
        <p:nvSpPr>
          <p:cNvPr id="5" name="Footer Placeholder 4">
            <a:extLst>
              <a:ext uri="{FF2B5EF4-FFF2-40B4-BE49-F238E27FC236}">
                <a16:creationId xmlns:a16="http://schemas.microsoft.com/office/drawing/2014/main" id="{DC85D3CE-1321-A417-5983-70DF70C8A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1490E-5C27-F570-0600-B4C7C35D0264}"/>
              </a:ext>
            </a:extLst>
          </p:cNvPr>
          <p:cNvSpPr>
            <a:spLocks noGrp="1"/>
          </p:cNvSpPr>
          <p:nvPr>
            <p:ph type="sldNum" sz="quarter" idx="12"/>
          </p:nvPr>
        </p:nvSpPr>
        <p:spPr/>
        <p:txBody>
          <a:bodyPr/>
          <a:lstStyle/>
          <a:p>
            <a:fld id="{43CC2931-CD02-4F4A-9ECA-DB9697FE3206}" type="slidenum">
              <a:rPr lang="en-US" smtClean="0"/>
              <a:t>‹#›</a:t>
            </a:fld>
            <a:endParaRPr lang="en-US"/>
          </a:p>
        </p:txBody>
      </p:sp>
    </p:spTree>
    <p:extLst>
      <p:ext uri="{BB962C8B-B14F-4D97-AF65-F5344CB8AC3E}">
        <p14:creationId xmlns:p14="http://schemas.microsoft.com/office/powerpoint/2010/main" val="397381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90C54-2B0B-B1C2-4A41-B99EF27A12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2C16FF-5174-F5CA-1D49-9785D5454A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268EFE-CAA4-E884-3802-0BE37C65E4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37CFF6-F30F-C4A8-E0D8-F97D413BA284}"/>
              </a:ext>
            </a:extLst>
          </p:cNvPr>
          <p:cNvSpPr>
            <a:spLocks noGrp="1"/>
          </p:cNvSpPr>
          <p:nvPr>
            <p:ph type="dt" sz="half" idx="10"/>
          </p:nvPr>
        </p:nvSpPr>
        <p:spPr/>
        <p:txBody>
          <a:bodyPr/>
          <a:lstStyle/>
          <a:p>
            <a:fld id="{F31C5618-AF49-41BF-AA80-C4780324EC63}" type="datetimeFigureOut">
              <a:rPr lang="en-US" smtClean="0"/>
              <a:t>6/10/2022</a:t>
            </a:fld>
            <a:endParaRPr lang="en-US"/>
          </a:p>
        </p:txBody>
      </p:sp>
      <p:sp>
        <p:nvSpPr>
          <p:cNvPr id="6" name="Footer Placeholder 5">
            <a:extLst>
              <a:ext uri="{FF2B5EF4-FFF2-40B4-BE49-F238E27FC236}">
                <a16:creationId xmlns:a16="http://schemas.microsoft.com/office/drawing/2014/main" id="{858009D0-D40D-04D5-FFE4-B941BCD7DE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FF29D-D697-F31E-AA85-0E4C96C39605}"/>
              </a:ext>
            </a:extLst>
          </p:cNvPr>
          <p:cNvSpPr>
            <a:spLocks noGrp="1"/>
          </p:cNvSpPr>
          <p:nvPr>
            <p:ph type="sldNum" sz="quarter" idx="12"/>
          </p:nvPr>
        </p:nvSpPr>
        <p:spPr/>
        <p:txBody>
          <a:bodyPr/>
          <a:lstStyle/>
          <a:p>
            <a:fld id="{43CC2931-CD02-4F4A-9ECA-DB9697FE3206}" type="slidenum">
              <a:rPr lang="en-US" smtClean="0"/>
              <a:t>‹#›</a:t>
            </a:fld>
            <a:endParaRPr lang="en-US"/>
          </a:p>
        </p:txBody>
      </p:sp>
    </p:spTree>
    <p:extLst>
      <p:ext uri="{BB962C8B-B14F-4D97-AF65-F5344CB8AC3E}">
        <p14:creationId xmlns:p14="http://schemas.microsoft.com/office/powerpoint/2010/main" val="301914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7852-2E4D-E7A6-96D7-6131A4F32D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E28056-4717-DBCB-5CF8-8C4A7245D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DBC8C7-E27B-41FA-21F3-A39D1101A0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FCA4EB-FA72-9A53-E5D9-DB0721FB32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D0C32-87F7-7A4A-5D66-5D6B8D8FF2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519C9C-0643-C458-4A29-674C272D89A8}"/>
              </a:ext>
            </a:extLst>
          </p:cNvPr>
          <p:cNvSpPr>
            <a:spLocks noGrp="1"/>
          </p:cNvSpPr>
          <p:nvPr>
            <p:ph type="dt" sz="half" idx="10"/>
          </p:nvPr>
        </p:nvSpPr>
        <p:spPr/>
        <p:txBody>
          <a:bodyPr/>
          <a:lstStyle/>
          <a:p>
            <a:fld id="{F31C5618-AF49-41BF-AA80-C4780324EC63}" type="datetimeFigureOut">
              <a:rPr lang="en-US" smtClean="0"/>
              <a:t>6/10/2022</a:t>
            </a:fld>
            <a:endParaRPr lang="en-US"/>
          </a:p>
        </p:txBody>
      </p:sp>
      <p:sp>
        <p:nvSpPr>
          <p:cNvPr id="8" name="Footer Placeholder 7">
            <a:extLst>
              <a:ext uri="{FF2B5EF4-FFF2-40B4-BE49-F238E27FC236}">
                <a16:creationId xmlns:a16="http://schemas.microsoft.com/office/drawing/2014/main" id="{C4BAC1F0-93C2-C1D7-5A65-31DA0F440B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234EF5-70D9-DCC8-EB2F-25038B9E7E64}"/>
              </a:ext>
            </a:extLst>
          </p:cNvPr>
          <p:cNvSpPr>
            <a:spLocks noGrp="1"/>
          </p:cNvSpPr>
          <p:nvPr>
            <p:ph type="sldNum" sz="quarter" idx="12"/>
          </p:nvPr>
        </p:nvSpPr>
        <p:spPr/>
        <p:txBody>
          <a:bodyPr/>
          <a:lstStyle/>
          <a:p>
            <a:fld id="{43CC2931-CD02-4F4A-9ECA-DB9697FE3206}" type="slidenum">
              <a:rPr lang="en-US" smtClean="0"/>
              <a:t>‹#›</a:t>
            </a:fld>
            <a:endParaRPr lang="en-US"/>
          </a:p>
        </p:txBody>
      </p:sp>
    </p:spTree>
    <p:extLst>
      <p:ext uri="{BB962C8B-B14F-4D97-AF65-F5344CB8AC3E}">
        <p14:creationId xmlns:p14="http://schemas.microsoft.com/office/powerpoint/2010/main" val="169034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9A887-0F6D-0654-FC02-F4C4DCE53B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C7FD30-2F8A-59BD-97DD-9BD9E423E4B7}"/>
              </a:ext>
            </a:extLst>
          </p:cNvPr>
          <p:cNvSpPr>
            <a:spLocks noGrp="1"/>
          </p:cNvSpPr>
          <p:nvPr>
            <p:ph type="dt" sz="half" idx="10"/>
          </p:nvPr>
        </p:nvSpPr>
        <p:spPr/>
        <p:txBody>
          <a:bodyPr/>
          <a:lstStyle/>
          <a:p>
            <a:fld id="{F31C5618-AF49-41BF-AA80-C4780324EC63}" type="datetimeFigureOut">
              <a:rPr lang="en-US" smtClean="0"/>
              <a:t>6/10/2022</a:t>
            </a:fld>
            <a:endParaRPr lang="en-US"/>
          </a:p>
        </p:txBody>
      </p:sp>
      <p:sp>
        <p:nvSpPr>
          <p:cNvPr id="4" name="Footer Placeholder 3">
            <a:extLst>
              <a:ext uri="{FF2B5EF4-FFF2-40B4-BE49-F238E27FC236}">
                <a16:creationId xmlns:a16="http://schemas.microsoft.com/office/drawing/2014/main" id="{2AE6F48F-AA08-9D51-2514-32DC1898E6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04A317-16D6-61B4-17D2-7EF91D4252D9}"/>
              </a:ext>
            </a:extLst>
          </p:cNvPr>
          <p:cNvSpPr>
            <a:spLocks noGrp="1"/>
          </p:cNvSpPr>
          <p:nvPr>
            <p:ph type="sldNum" sz="quarter" idx="12"/>
          </p:nvPr>
        </p:nvSpPr>
        <p:spPr/>
        <p:txBody>
          <a:bodyPr/>
          <a:lstStyle/>
          <a:p>
            <a:fld id="{43CC2931-CD02-4F4A-9ECA-DB9697FE3206}" type="slidenum">
              <a:rPr lang="en-US" smtClean="0"/>
              <a:t>‹#›</a:t>
            </a:fld>
            <a:endParaRPr lang="en-US"/>
          </a:p>
        </p:txBody>
      </p:sp>
    </p:spTree>
    <p:extLst>
      <p:ext uri="{BB962C8B-B14F-4D97-AF65-F5344CB8AC3E}">
        <p14:creationId xmlns:p14="http://schemas.microsoft.com/office/powerpoint/2010/main" val="261034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5E266D-40D4-2CD8-B247-4947D99233F2}"/>
              </a:ext>
            </a:extLst>
          </p:cNvPr>
          <p:cNvSpPr>
            <a:spLocks noGrp="1"/>
          </p:cNvSpPr>
          <p:nvPr>
            <p:ph type="dt" sz="half" idx="10"/>
          </p:nvPr>
        </p:nvSpPr>
        <p:spPr/>
        <p:txBody>
          <a:bodyPr/>
          <a:lstStyle/>
          <a:p>
            <a:fld id="{F31C5618-AF49-41BF-AA80-C4780324EC63}" type="datetimeFigureOut">
              <a:rPr lang="en-US" smtClean="0"/>
              <a:t>6/10/2022</a:t>
            </a:fld>
            <a:endParaRPr lang="en-US"/>
          </a:p>
        </p:txBody>
      </p:sp>
      <p:sp>
        <p:nvSpPr>
          <p:cNvPr id="3" name="Footer Placeholder 2">
            <a:extLst>
              <a:ext uri="{FF2B5EF4-FFF2-40B4-BE49-F238E27FC236}">
                <a16:creationId xmlns:a16="http://schemas.microsoft.com/office/drawing/2014/main" id="{F6BC1BF8-94E3-6CD3-F7BE-2B7DDA3455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1FA493-C093-20D2-6621-B6350FED252E}"/>
              </a:ext>
            </a:extLst>
          </p:cNvPr>
          <p:cNvSpPr>
            <a:spLocks noGrp="1"/>
          </p:cNvSpPr>
          <p:nvPr>
            <p:ph type="sldNum" sz="quarter" idx="12"/>
          </p:nvPr>
        </p:nvSpPr>
        <p:spPr/>
        <p:txBody>
          <a:bodyPr/>
          <a:lstStyle/>
          <a:p>
            <a:fld id="{43CC2931-CD02-4F4A-9ECA-DB9697FE3206}" type="slidenum">
              <a:rPr lang="en-US" smtClean="0"/>
              <a:t>‹#›</a:t>
            </a:fld>
            <a:endParaRPr lang="en-US"/>
          </a:p>
        </p:txBody>
      </p:sp>
    </p:spTree>
    <p:extLst>
      <p:ext uri="{BB962C8B-B14F-4D97-AF65-F5344CB8AC3E}">
        <p14:creationId xmlns:p14="http://schemas.microsoft.com/office/powerpoint/2010/main" val="555628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F040-7CA0-ABD6-D3AA-AC4E69F7C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7A3087-82E7-3296-42A3-AE3CFA2409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F257B0-7135-5841-3CEB-FA1EB8AFC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27A426-5926-8B11-475F-9081007E4ED5}"/>
              </a:ext>
            </a:extLst>
          </p:cNvPr>
          <p:cNvSpPr>
            <a:spLocks noGrp="1"/>
          </p:cNvSpPr>
          <p:nvPr>
            <p:ph type="dt" sz="half" idx="10"/>
          </p:nvPr>
        </p:nvSpPr>
        <p:spPr/>
        <p:txBody>
          <a:bodyPr/>
          <a:lstStyle/>
          <a:p>
            <a:fld id="{F31C5618-AF49-41BF-AA80-C4780324EC63}" type="datetimeFigureOut">
              <a:rPr lang="en-US" smtClean="0"/>
              <a:t>6/10/2022</a:t>
            </a:fld>
            <a:endParaRPr lang="en-US"/>
          </a:p>
        </p:txBody>
      </p:sp>
      <p:sp>
        <p:nvSpPr>
          <p:cNvPr id="6" name="Footer Placeholder 5">
            <a:extLst>
              <a:ext uri="{FF2B5EF4-FFF2-40B4-BE49-F238E27FC236}">
                <a16:creationId xmlns:a16="http://schemas.microsoft.com/office/drawing/2014/main" id="{5D734452-DC0E-E2B9-A171-3EBF067C6E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F4779C-4AA3-9A63-B791-17D9E787A550}"/>
              </a:ext>
            </a:extLst>
          </p:cNvPr>
          <p:cNvSpPr>
            <a:spLocks noGrp="1"/>
          </p:cNvSpPr>
          <p:nvPr>
            <p:ph type="sldNum" sz="quarter" idx="12"/>
          </p:nvPr>
        </p:nvSpPr>
        <p:spPr/>
        <p:txBody>
          <a:bodyPr/>
          <a:lstStyle/>
          <a:p>
            <a:fld id="{43CC2931-CD02-4F4A-9ECA-DB9697FE3206}" type="slidenum">
              <a:rPr lang="en-US" smtClean="0"/>
              <a:t>‹#›</a:t>
            </a:fld>
            <a:endParaRPr lang="en-US"/>
          </a:p>
        </p:txBody>
      </p:sp>
    </p:spTree>
    <p:extLst>
      <p:ext uri="{BB962C8B-B14F-4D97-AF65-F5344CB8AC3E}">
        <p14:creationId xmlns:p14="http://schemas.microsoft.com/office/powerpoint/2010/main" val="2043913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FA4A-43AE-20E1-6741-31FBB16736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728871-078E-4109-D44E-7A71BEC64E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753EB8-03EC-E944-665D-157F4ED6B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791D14-3580-3959-87C4-1284A3B89FDF}"/>
              </a:ext>
            </a:extLst>
          </p:cNvPr>
          <p:cNvSpPr>
            <a:spLocks noGrp="1"/>
          </p:cNvSpPr>
          <p:nvPr>
            <p:ph type="dt" sz="half" idx="10"/>
          </p:nvPr>
        </p:nvSpPr>
        <p:spPr/>
        <p:txBody>
          <a:bodyPr/>
          <a:lstStyle/>
          <a:p>
            <a:fld id="{F31C5618-AF49-41BF-AA80-C4780324EC63}" type="datetimeFigureOut">
              <a:rPr lang="en-US" smtClean="0"/>
              <a:t>6/10/2022</a:t>
            </a:fld>
            <a:endParaRPr lang="en-US"/>
          </a:p>
        </p:txBody>
      </p:sp>
      <p:sp>
        <p:nvSpPr>
          <p:cNvPr id="6" name="Footer Placeholder 5">
            <a:extLst>
              <a:ext uri="{FF2B5EF4-FFF2-40B4-BE49-F238E27FC236}">
                <a16:creationId xmlns:a16="http://schemas.microsoft.com/office/drawing/2014/main" id="{B99F6C26-31EA-8A02-62A5-94BA85A722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56674F-D104-54A2-4A84-44A1F915228B}"/>
              </a:ext>
            </a:extLst>
          </p:cNvPr>
          <p:cNvSpPr>
            <a:spLocks noGrp="1"/>
          </p:cNvSpPr>
          <p:nvPr>
            <p:ph type="sldNum" sz="quarter" idx="12"/>
          </p:nvPr>
        </p:nvSpPr>
        <p:spPr/>
        <p:txBody>
          <a:bodyPr/>
          <a:lstStyle/>
          <a:p>
            <a:fld id="{43CC2931-CD02-4F4A-9ECA-DB9697FE3206}" type="slidenum">
              <a:rPr lang="en-US" smtClean="0"/>
              <a:t>‹#›</a:t>
            </a:fld>
            <a:endParaRPr lang="en-US"/>
          </a:p>
        </p:txBody>
      </p:sp>
    </p:spTree>
    <p:extLst>
      <p:ext uri="{BB962C8B-B14F-4D97-AF65-F5344CB8AC3E}">
        <p14:creationId xmlns:p14="http://schemas.microsoft.com/office/powerpoint/2010/main" val="236025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602EFE-9E8B-B38F-1473-BE73857600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3D43C4-982C-7B75-99C2-BDD364B270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FC1771-6976-A5D2-F6B4-798A8DE552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1C5618-AF49-41BF-AA80-C4780324EC63}" type="datetimeFigureOut">
              <a:rPr lang="en-US" smtClean="0"/>
              <a:t>6/10/2022</a:t>
            </a:fld>
            <a:endParaRPr lang="en-US"/>
          </a:p>
        </p:txBody>
      </p:sp>
      <p:sp>
        <p:nvSpPr>
          <p:cNvPr id="5" name="Footer Placeholder 4">
            <a:extLst>
              <a:ext uri="{FF2B5EF4-FFF2-40B4-BE49-F238E27FC236}">
                <a16:creationId xmlns:a16="http://schemas.microsoft.com/office/drawing/2014/main" id="{C6D54D1F-BFB7-B4DF-FDA3-7E1380AAA2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44CA69-C3ED-4D97-7694-AA19ADDBF1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C2931-CD02-4F4A-9ECA-DB9697FE3206}" type="slidenum">
              <a:rPr lang="en-US" smtClean="0"/>
              <a:t>‹#›</a:t>
            </a:fld>
            <a:endParaRPr lang="en-US"/>
          </a:p>
        </p:txBody>
      </p:sp>
    </p:spTree>
    <p:extLst>
      <p:ext uri="{BB962C8B-B14F-4D97-AF65-F5344CB8AC3E}">
        <p14:creationId xmlns:p14="http://schemas.microsoft.com/office/powerpoint/2010/main" val="1561617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411E-D92D-6CEA-797E-33702D496E90}"/>
              </a:ext>
            </a:extLst>
          </p:cNvPr>
          <p:cNvSpPr>
            <a:spLocks noGrp="1"/>
          </p:cNvSpPr>
          <p:nvPr>
            <p:ph type="ctrTitle"/>
          </p:nvPr>
        </p:nvSpPr>
        <p:spPr/>
        <p:txBody>
          <a:bodyPr/>
          <a:lstStyle/>
          <a:p>
            <a:r>
              <a:rPr lang="en-US" dirty="0"/>
              <a:t>Thesis</a:t>
            </a:r>
          </a:p>
        </p:txBody>
      </p:sp>
      <p:sp>
        <p:nvSpPr>
          <p:cNvPr id="3" name="Subtitle 2">
            <a:extLst>
              <a:ext uri="{FF2B5EF4-FFF2-40B4-BE49-F238E27FC236}">
                <a16:creationId xmlns:a16="http://schemas.microsoft.com/office/drawing/2014/main" id="{268488EE-8F5C-464F-ECA9-4F2E58D75A91}"/>
              </a:ext>
            </a:extLst>
          </p:cNvPr>
          <p:cNvSpPr>
            <a:spLocks noGrp="1"/>
          </p:cNvSpPr>
          <p:nvPr>
            <p:ph type="subTitle" idx="1"/>
          </p:nvPr>
        </p:nvSpPr>
        <p:spPr/>
        <p:txBody>
          <a:bodyPr/>
          <a:lstStyle/>
          <a:p>
            <a:r>
              <a:rPr lang="en-US" dirty="0"/>
              <a:t>Emilio </a:t>
            </a:r>
            <a:r>
              <a:rPr lang="en-US" dirty="0" err="1"/>
              <a:t>Benenati</a:t>
            </a:r>
            <a:endParaRPr lang="en-US" dirty="0"/>
          </a:p>
          <a:p>
            <a:r>
              <a:rPr lang="en-US" dirty="0"/>
              <a:t>Josyula Viswanath Das</a:t>
            </a:r>
          </a:p>
        </p:txBody>
      </p:sp>
    </p:spTree>
    <p:extLst>
      <p:ext uri="{BB962C8B-B14F-4D97-AF65-F5344CB8AC3E}">
        <p14:creationId xmlns:p14="http://schemas.microsoft.com/office/powerpoint/2010/main" val="89699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a:extLst>
              <a:ext uri="{FF2B5EF4-FFF2-40B4-BE49-F238E27FC236}">
                <a16:creationId xmlns:a16="http://schemas.microsoft.com/office/drawing/2014/main" id="{660998F9-05A2-87D6-BCD5-610923C731E0}"/>
              </a:ext>
            </a:extLst>
          </p:cNvPr>
          <p:cNvPicPr>
            <a:picLocks noGrp="1" noChangeAspect="1"/>
          </p:cNvPicPr>
          <p:nvPr>
            <p:ph idx="1"/>
          </p:nvPr>
        </p:nvPicPr>
        <p:blipFill>
          <a:blip r:embed="rId2"/>
          <a:stretch>
            <a:fillRect/>
          </a:stretch>
        </p:blipFill>
        <p:spPr>
          <a:xfrm>
            <a:off x="6318403" y="306239"/>
            <a:ext cx="4564247" cy="4351338"/>
          </a:xfrm>
        </p:spPr>
      </p:pic>
      <p:sp>
        <p:nvSpPr>
          <p:cNvPr id="26" name="Rectangle 25">
            <a:extLst>
              <a:ext uri="{FF2B5EF4-FFF2-40B4-BE49-F238E27FC236}">
                <a16:creationId xmlns:a16="http://schemas.microsoft.com/office/drawing/2014/main" id="{C35931E1-9DB7-1AD1-67BC-57D09DADFDD0}"/>
              </a:ext>
            </a:extLst>
          </p:cNvPr>
          <p:cNvSpPr/>
          <p:nvPr/>
        </p:nvSpPr>
        <p:spPr>
          <a:xfrm>
            <a:off x="8104614" y="3944549"/>
            <a:ext cx="444617" cy="345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2D1466B1-CCDA-6365-54C9-802FAA3605C2}"/>
              </a:ext>
            </a:extLst>
          </p:cNvPr>
          <p:cNvSpPr txBox="1"/>
          <p:nvPr/>
        </p:nvSpPr>
        <p:spPr>
          <a:xfrm>
            <a:off x="8087726" y="3944549"/>
            <a:ext cx="547205" cy="369332"/>
          </a:xfrm>
          <a:prstGeom prst="rect">
            <a:avLst/>
          </a:prstGeom>
          <a:noFill/>
        </p:spPr>
        <p:txBody>
          <a:bodyPr wrap="square" rtlCol="0">
            <a:spAutoFit/>
          </a:bodyPr>
          <a:lstStyle/>
          <a:p>
            <a:r>
              <a:rPr lang="en-US" dirty="0">
                <a:solidFill>
                  <a:schemeClr val="bg1"/>
                </a:solidFill>
              </a:rPr>
              <a:t>HV</a:t>
            </a:r>
          </a:p>
        </p:txBody>
      </p:sp>
      <p:grpSp>
        <p:nvGrpSpPr>
          <p:cNvPr id="31" name="Group 30">
            <a:extLst>
              <a:ext uri="{FF2B5EF4-FFF2-40B4-BE49-F238E27FC236}">
                <a16:creationId xmlns:a16="http://schemas.microsoft.com/office/drawing/2014/main" id="{1572B609-AA07-83DD-039C-9BA49848BDE7}"/>
              </a:ext>
            </a:extLst>
          </p:cNvPr>
          <p:cNvGrpSpPr/>
          <p:nvPr/>
        </p:nvGrpSpPr>
        <p:grpSpPr>
          <a:xfrm>
            <a:off x="622009" y="563591"/>
            <a:ext cx="4736634" cy="4164074"/>
            <a:chOff x="622009" y="563591"/>
            <a:chExt cx="4736634" cy="4164074"/>
          </a:xfrm>
        </p:grpSpPr>
        <p:grpSp>
          <p:nvGrpSpPr>
            <p:cNvPr id="27" name="Group 26">
              <a:extLst>
                <a:ext uri="{FF2B5EF4-FFF2-40B4-BE49-F238E27FC236}">
                  <a16:creationId xmlns:a16="http://schemas.microsoft.com/office/drawing/2014/main" id="{AC409FEC-0B23-9067-0578-AEED21414006}"/>
                </a:ext>
              </a:extLst>
            </p:cNvPr>
            <p:cNvGrpSpPr/>
            <p:nvPr/>
          </p:nvGrpSpPr>
          <p:grpSpPr>
            <a:xfrm>
              <a:off x="622009" y="563591"/>
              <a:ext cx="4736634" cy="4164074"/>
              <a:chOff x="244504" y="236420"/>
              <a:chExt cx="4736634" cy="4164074"/>
            </a:xfrm>
          </p:grpSpPr>
          <p:pic>
            <p:nvPicPr>
              <p:cNvPr id="17" name="Picture 16">
                <a:extLst>
                  <a:ext uri="{FF2B5EF4-FFF2-40B4-BE49-F238E27FC236}">
                    <a16:creationId xmlns:a16="http://schemas.microsoft.com/office/drawing/2014/main" id="{DBBBCCD1-9693-12E2-BEE2-03CD4716120D}"/>
                  </a:ext>
                </a:extLst>
              </p:cNvPr>
              <p:cNvPicPr>
                <a:picLocks noChangeAspect="1"/>
              </p:cNvPicPr>
              <p:nvPr/>
            </p:nvPicPr>
            <p:blipFill>
              <a:blip r:embed="rId3"/>
              <a:stretch>
                <a:fillRect/>
              </a:stretch>
            </p:blipFill>
            <p:spPr>
              <a:xfrm>
                <a:off x="244504" y="236420"/>
                <a:ext cx="4736634" cy="4164074"/>
              </a:xfrm>
              <a:prstGeom prst="rect">
                <a:avLst/>
              </a:prstGeom>
            </p:spPr>
          </p:pic>
          <p:sp>
            <p:nvSpPr>
              <p:cNvPr id="25" name="Rectangle 24">
                <a:extLst>
                  <a:ext uri="{FF2B5EF4-FFF2-40B4-BE49-F238E27FC236}">
                    <a16:creationId xmlns:a16="http://schemas.microsoft.com/office/drawing/2014/main" id="{5D4130CE-C071-645E-C1E0-C81145840245}"/>
                  </a:ext>
                </a:extLst>
              </p:cNvPr>
              <p:cNvSpPr/>
              <p:nvPr/>
            </p:nvSpPr>
            <p:spPr>
              <a:xfrm>
                <a:off x="1640400" y="3622453"/>
                <a:ext cx="444617" cy="345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TextBox 29">
              <a:extLst>
                <a:ext uri="{FF2B5EF4-FFF2-40B4-BE49-F238E27FC236}">
                  <a16:creationId xmlns:a16="http://schemas.microsoft.com/office/drawing/2014/main" id="{664E74D8-FB0A-677C-7DE0-3BF5259B0644}"/>
                </a:ext>
              </a:extLst>
            </p:cNvPr>
            <p:cNvSpPr txBox="1"/>
            <p:nvPr/>
          </p:nvSpPr>
          <p:spPr>
            <a:xfrm>
              <a:off x="2017905" y="3944549"/>
              <a:ext cx="547205" cy="369332"/>
            </a:xfrm>
            <a:prstGeom prst="rect">
              <a:avLst/>
            </a:prstGeom>
            <a:noFill/>
          </p:spPr>
          <p:txBody>
            <a:bodyPr wrap="square" rtlCol="0">
              <a:spAutoFit/>
            </a:bodyPr>
            <a:lstStyle/>
            <a:p>
              <a:r>
                <a:rPr lang="en-US" dirty="0">
                  <a:solidFill>
                    <a:schemeClr val="bg1"/>
                  </a:solidFill>
                </a:rPr>
                <a:t>HV</a:t>
              </a:r>
            </a:p>
          </p:txBody>
        </p:sp>
      </p:grpSp>
      <p:grpSp>
        <p:nvGrpSpPr>
          <p:cNvPr id="33" name="Group 32">
            <a:extLst>
              <a:ext uri="{FF2B5EF4-FFF2-40B4-BE49-F238E27FC236}">
                <a16:creationId xmlns:a16="http://schemas.microsoft.com/office/drawing/2014/main" id="{55CDCBA3-48B4-6FC2-1AFE-9501BBC96B07}"/>
              </a:ext>
            </a:extLst>
          </p:cNvPr>
          <p:cNvGrpSpPr/>
          <p:nvPr/>
        </p:nvGrpSpPr>
        <p:grpSpPr>
          <a:xfrm>
            <a:off x="3993422" y="194259"/>
            <a:ext cx="3414319" cy="369332"/>
            <a:chOff x="1669409" y="5934670"/>
            <a:chExt cx="3414319" cy="369332"/>
          </a:xfrm>
        </p:grpSpPr>
        <p:sp>
          <p:nvSpPr>
            <p:cNvPr id="24" name="TextBox 23">
              <a:extLst>
                <a:ext uri="{FF2B5EF4-FFF2-40B4-BE49-F238E27FC236}">
                  <a16:creationId xmlns:a16="http://schemas.microsoft.com/office/drawing/2014/main" id="{0294A4B7-0672-C0C3-5A53-B84007CF8BF6}"/>
                </a:ext>
              </a:extLst>
            </p:cNvPr>
            <p:cNvSpPr txBox="1"/>
            <p:nvPr/>
          </p:nvSpPr>
          <p:spPr>
            <a:xfrm>
              <a:off x="2078549" y="5934670"/>
              <a:ext cx="3005179" cy="369332"/>
            </a:xfrm>
            <a:prstGeom prst="rect">
              <a:avLst/>
            </a:prstGeom>
            <a:noFill/>
          </p:spPr>
          <p:txBody>
            <a:bodyPr wrap="square" rtlCol="0">
              <a:spAutoFit/>
            </a:bodyPr>
            <a:lstStyle/>
            <a:p>
              <a:r>
                <a:rPr lang="en-US" dirty="0"/>
                <a:t>Car is travelling into the plane </a:t>
              </a:r>
            </a:p>
          </p:txBody>
        </p:sp>
        <p:sp>
          <p:nvSpPr>
            <p:cNvPr id="32" name="Star: 5 Points 31">
              <a:extLst>
                <a:ext uri="{FF2B5EF4-FFF2-40B4-BE49-F238E27FC236}">
                  <a16:creationId xmlns:a16="http://schemas.microsoft.com/office/drawing/2014/main" id="{DA487691-8CC0-F333-954F-1BDE98DFD7F4}"/>
                </a:ext>
              </a:extLst>
            </p:cNvPr>
            <p:cNvSpPr/>
            <p:nvPr/>
          </p:nvSpPr>
          <p:spPr>
            <a:xfrm>
              <a:off x="1669409" y="5934670"/>
              <a:ext cx="272995" cy="343948"/>
            </a:xfrm>
            <a:prstGeom prst="star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10224DFD-0BC8-AFAF-ECE6-884704A41C43}"/>
              </a:ext>
            </a:extLst>
          </p:cNvPr>
          <p:cNvSpPr txBox="1"/>
          <p:nvPr/>
        </p:nvSpPr>
        <p:spPr>
          <a:xfrm>
            <a:off x="535767" y="4662139"/>
            <a:ext cx="4736634" cy="369332"/>
          </a:xfrm>
          <a:prstGeom prst="rect">
            <a:avLst/>
          </a:prstGeom>
          <a:noFill/>
        </p:spPr>
        <p:txBody>
          <a:bodyPr wrap="square" rtlCol="0">
            <a:spAutoFit/>
          </a:bodyPr>
          <a:lstStyle/>
          <a:p>
            <a:pPr algn="ctr"/>
            <a:r>
              <a:rPr lang="en-US" dirty="0"/>
              <a:t>(a) Old road potential</a:t>
            </a:r>
          </a:p>
        </p:txBody>
      </p:sp>
      <p:pic>
        <p:nvPicPr>
          <p:cNvPr id="36" name="Picture 35">
            <a:extLst>
              <a:ext uri="{FF2B5EF4-FFF2-40B4-BE49-F238E27FC236}">
                <a16:creationId xmlns:a16="http://schemas.microsoft.com/office/drawing/2014/main" id="{616D3814-F052-6344-04F9-CEC2230632E3}"/>
              </a:ext>
            </a:extLst>
          </p:cNvPr>
          <p:cNvPicPr>
            <a:picLocks noChangeAspect="1"/>
          </p:cNvPicPr>
          <p:nvPr/>
        </p:nvPicPr>
        <p:blipFill>
          <a:blip r:embed="rId4"/>
          <a:stretch>
            <a:fillRect/>
          </a:stretch>
        </p:blipFill>
        <p:spPr>
          <a:xfrm>
            <a:off x="991500" y="4955808"/>
            <a:ext cx="4098161" cy="884928"/>
          </a:xfrm>
          <a:prstGeom prst="rect">
            <a:avLst/>
          </a:prstGeom>
        </p:spPr>
      </p:pic>
      <p:sp>
        <p:nvSpPr>
          <p:cNvPr id="37" name="TextBox 36">
            <a:extLst>
              <a:ext uri="{FF2B5EF4-FFF2-40B4-BE49-F238E27FC236}">
                <a16:creationId xmlns:a16="http://schemas.microsoft.com/office/drawing/2014/main" id="{7FE5388A-9695-826F-A01B-5DBF1FF24C8B}"/>
              </a:ext>
            </a:extLst>
          </p:cNvPr>
          <p:cNvSpPr txBox="1"/>
          <p:nvPr/>
        </p:nvSpPr>
        <p:spPr>
          <a:xfrm>
            <a:off x="6232209" y="4644759"/>
            <a:ext cx="4736634" cy="369332"/>
          </a:xfrm>
          <a:prstGeom prst="rect">
            <a:avLst/>
          </a:prstGeom>
          <a:noFill/>
        </p:spPr>
        <p:txBody>
          <a:bodyPr wrap="square" rtlCol="0">
            <a:spAutoFit/>
          </a:bodyPr>
          <a:lstStyle/>
          <a:p>
            <a:pPr algn="ctr"/>
            <a:r>
              <a:rPr lang="en-US" dirty="0"/>
              <a:t>(b) New road potential</a:t>
            </a:r>
          </a:p>
        </p:txBody>
      </p:sp>
      <p:pic>
        <p:nvPicPr>
          <p:cNvPr id="39" name="Picture 38">
            <a:extLst>
              <a:ext uri="{FF2B5EF4-FFF2-40B4-BE49-F238E27FC236}">
                <a16:creationId xmlns:a16="http://schemas.microsoft.com/office/drawing/2014/main" id="{A1CA165E-2780-2CB3-4E7D-6470021123B9}"/>
              </a:ext>
            </a:extLst>
          </p:cNvPr>
          <p:cNvPicPr>
            <a:picLocks noChangeAspect="1"/>
          </p:cNvPicPr>
          <p:nvPr/>
        </p:nvPicPr>
        <p:blipFill>
          <a:blip r:embed="rId5"/>
          <a:stretch>
            <a:fillRect/>
          </a:stretch>
        </p:blipFill>
        <p:spPr>
          <a:xfrm>
            <a:off x="5700582" y="5015244"/>
            <a:ext cx="5955651" cy="659449"/>
          </a:xfrm>
          <a:prstGeom prst="rect">
            <a:avLst/>
          </a:prstGeom>
        </p:spPr>
      </p:pic>
    </p:spTree>
    <p:extLst>
      <p:ext uri="{BB962C8B-B14F-4D97-AF65-F5344CB8AC3E}">
        <p14:creationId xmlns:p14="http://schemas.microsoft.com/office/powerpoint/2010/main" val="2482160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8137B8-46EF-59CA-6D69-C92ED5C32BB2}"/>
              </a:ext>
            </a:extLst>
          </p:cNvPr>
          <p:cNvPicPr>
            <a:picLocks noGrp="1" noChangeAspect="1"/>
          </p:cNvPicPr>
          <p:nvPr>
            <p:ph idx="1"/>
          </p:nvPr>
        </p:nvPicPr>
        <p:blipFill>
          <a:blip r:embed="rId2"/>
          <a:stretch>
            <a:fillRect/>
          </a:stretch>
        </p:blipFill>
        <p:spPr>
          <a:xfrm>
            <a:off x="3381392" y="919614"/>
            <a:ext cx="4523204" cy="4351338"/>
          </a:xfrm>
        </p:spPr>
      </p:pic>
      <p:pic>
        <p:nvPicPr>
          <p:cNvPr id="7" name="Picture 6">
            <a:extLst>
              <a:ext uri="{FF2B5EF4-FFF2-40B4-BE49-F238E27FC236}">
                <a16:creationId xmlns:a16="http://schemas.microsoft.com/office/drawing/2014/main" id="{656AE31A-8BF7-BE88-50B3-44F394D8158D}"/>
              </a:ext>
            </a:extLst>
          </p:cNvPr>
          <p:cNvPicPr>
            <a:picLocks noChangeAspect="1"/>
          </p:cNvPicPr>
          <p:nvPr/>
        </p:nvPicPr>
        <p:blipFill>
          <a:blip r:embed="rId3"/>
          <a:stretch>
            <a:fillRect/>
          </a:stretch>
        </p:blipFill>
        <p:spPr>
          <a:xfrm>
            <a:off x="4441184" y="5414511"/>
            <a:ext cx="2990850" cy="523875"/>
          </a:xfrm>
          <a:prstGeom prst="rect">
            <a:avLst/>
          </a:prstGeom>
        </p:spPr>
      </p:pic>
    </p:spTree>
    <p:extLst>
      <p:ext uri="{BB962C8B-B14F-4D97-AF65-F5344CB8AC3E}">
        <p14:creationId xmlns:p14="http://schemas.microsoft.com/office/powerpoint/2010/main" val="86017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4C66CC-F136-661B-56B8-931BA8ED9A3B}"/>
              </a:ext>
            </a:extLst>
          </p:cNvPr>
          <p:cNvSpPr>
            <a:spLocks noGrp="1"/>
          </p:cNvSpPr>
          <p:nvPr>
            <p:ph idx="1"/>
          </p:nvPr>
        </p:nvSpPr>
        <p:spPr>
          <a:xfrm>
            <a:off x="838200" y="394283"/>
            <a:ext cx="10515600" cy="5782680"/>
          </a:xfrm>
        </p:spPr>
        <p:txBody>
          <a:bodyPr/>
          <a:lstStyle/>
          <a:p>
            <a:r>
              <a:rPr lang="en-US" dirty="0"/>
              <a:t>Velocity Control Using Constraints</a:t>
            </a:r>
          </a:p>
          <a:p>
            <a:pPr lvl="1"/>
            <a:r>
              <a:rPr lang="en-US" dirty="0"/>
              <a:t>This is done by limiting the range of accelerations depending on</a:t>
            </a:r>
          </a:p>
          <a:p>
            <a:pPr lvl="2"/>
            <a:r>
              <a:rPr lang="en-US" dirty="0"/>
              <a:t>If HV has to accelerate: This is done when the vehicle in front is faster than the HV and the limit of acceleration if given by </a:t>
            </a:r>
          </a:p>
          <a:p>
            <a:pPr lvl="2"/>
            <a:endParaRPr lang="en-US" dirty="0"/>
          </a:p>
          <a:p>
            <a:pPr lvl="2"/>
            <a:endParaRPr lang="en-US" dirty="0"/>
          </a:p>
          <a:p>
            <a:pPr lvl="2"/>
            <a:endParaRPr lang="en-US" dirty="0"/>
          </a:p>
          <a:p>
            <a:pPr lvl="2"/>
            <a:endParaRPr lang="en-US" dirty="0"/>
          </a:p>
          <a:p>
            <a:pPr lvl="2"/>
            <a:endParaRPr lang="en-US" dirty="0"/>
          </a:p>
          <a:p>
            <a:pPr lvl="2"/>
            <a:r>
              <a:rPr lang="en-US" dirty="0"/>
              <a:t>If HV has to accelerate: This is done when the vehicle in front is faster than the HV and the limit of acceleration if given by </a:t>
            </a:r>
          </a:p>
          <a:p>
            <a:pPr lvl="2"/>
            <a:endParaRPr lang="en-US" dirty="0"/>
          </a:p>
          <a:p>
            <a:pPr marL="914400" lvl="2" indent="0">
              <a:buNone/>
            </a:pPr>
            <a:endParaRPr lang="en-US" dirty="0"/>
          </a:p>
          <a:p>
            <a:pPr lvl="2"/>
            <a:endParaRPr lang="en-US" dirty="0"/>
          </a:p>
        </p:txBody>
      </p:sp>
      <p:pic>
        <p:nvPicPr>
          <p:cNvPr id="5" name="Picture 4">
            <a:extLst>
              <a:ext uri="{FF2B5EF4-FFF2-40B4-BE49-F238E27FC236}">
                <a16:creationId xmlns:a16="http://schemas.microsoft.com/office/drawing/2014/main" id="{452830C0-C904-0BEF-C2B4-AE8686E176CF}"/>
              </a:ext>
            </a:extLst>
          </p:cNvPr>
          <p:cNvPicPr>
            <a:picLocks noChangeAspect="1"/>
          </p:cNvPicPr>
          <p:nvPr/>
        </p:nvPicPr>
        <p:blipFill>
          <a:blip r:embed="rId2"/>
          <a:stretch>
            <a:fillRect/>
          </a:stretch>
        </p:blipFill>
        <p:spPr>
          <a:xfrm>
            <a:off x="4540148" y="1866672"/>
            <a:ext cx="3111704" cy="1045467"/>
          </a:xfrm>
          <a:prstGeom prst="rect">
            <a:avLst/>
          </a:prstGeom>
        </p:spPr>
      </p:pic>
      <p:pic>
        <p:nvPicPr>
          <p:cNvPr id="7" name="Picture 6">
            <a:extLst>
              <a:ext uri="{FF2B5EF4-FFF2-40B4-BE49-F238E27FC236}">
                <a16:creationId xmlns:a16="http://schemas.microsoft.com/office/drawing/2014/main" id="{5DF6C58B-8DCB-C7F8-C37E-1CD926F9F137}"/>
              </a:ext>
            </a:extLst>
          </p:cNvPr>
          <p:cNvPicPr>
            <a:picLocks noChangeAspect="1"/>
          </p:cNvPicPr>
          <p:nvPr/>
        </p:nvPicPr>
        <p:blipFill>
          <a:blip r:embed="rId3"/>
          <a:stretch>
            <a:fillRect/>
          </a:stretch>
        </p:blipFill>
        <p:spPr>
          <a:xfrm>
            <a:off x="4637757" y="4148418"/>
            <a:ext cx="2916485" cy="888982"/>
          </a:xfrm>
          <a:prstGeom prst="rect">
            <a:avLst/>
          </a:prstGeom>
        </p:spPr>
      </p:pic>
      <p:pic>
        <p:nvPicPr>
          <p:cNvPr id="9" name="Picture 8">
            <a:extLst>
              <a:ext uri="{FF2B5EF4-FFF2-40B4-BE49-F238E27FC236}">
                <a16:creationId xmlns:a16="http://schemas.microsoft.com/office/drawing/2014/main" id="{1D13371B-FC91-F8EA-B6EB-6BB707AACBAD}"/>
              </a:ext>
            </a:extLst>
          </p:cNvPr>
          <p:cNvPicPr>
            <a:picLocks noChangeAspect="1"/>
          </p:cNvPicPr>
          <p:nvPr/>
        </p:nvPicPr>
        <p:blipFill>
          <a:blip r:embed="rId4"/>
          <a:stretch>
            <a:fillRect/>
          </a:stretch>
        </p:blipFill>
        <p:spPr>
          <a:xfrm>
            <a:off x="4867275" y="2979801"/>
            <a:ext cx="2457450" cy="466725"/>
          </a:xfrm>
          <a:prstGeom prst="rect">
            <a:avLst/>
          </a:prstGeom>
        </p:spPr>
      </p:pic>
      <p:pic>
        <p:nvPicPr>
          <p:cNvPr id="13" name="Picture 12">
            <a:extLst>
              <a:ext uri="{FF2B5EF4-FFF2-40B4-BE49-F238E27FC236}">
                <a16:creationId xmlns:a16="http://schemas.microsoft.com/office/drawing/2014/main" id="{6E79A672-5C48-C672-C40A-DA9C77B98EB2}"/>
              </a:ext>
            </a:extLst>
          </p:cNvPr>
          <p:cNvPicPr>
            <a:picLocks noChangeAspect="1"/>
          </p:cNvPicPr>
          <p:nvPr/>
        </p:nvPicPr>
        <p:blipFill>
          <a:blip r:embed="rId5"/>
          <a:stretch>
            <a:fillRect/>
          </a:stretch>
        </p:blipFill>
        <p:spPr>
          <a:xfrm>
            <a:off x="5110161" y="5159506"/>
            <a:ext cx="1971675" cy="447675"/>
          </a:xfrm>
          <a:prstGeom prst="rect">
            <a:avLst/>
          </a:prstGeom>
        </p:spPr>
      </p:pic>
    </p:spTree>
    <p:extLst>
      <p:ext uri="{BB962C8B-B14F-4D97-AF65-F5344CB8AC3E}">
        <p14:creationId xmlns:p14="http://schemas.microsoft.com/office/powerpoint/2010/main" val="148765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577747-2ED4-5F22-DE63-B57F5DD7F9FE}"/>
              </a:ext>
            </a:extLst>
          </p:cNvPr>
          <p:cNvSpPr>
            <a:spLocks noGrp="1"/>
          </p:cNvSpPr>
          <p:nvPr>
            <p:ph idx="1"/>
          </p:nvPr>
        </p:nvSpPr>
        <p:spPr>
          <a:xfrm>
            <a:off x="838200" y="335560"/>
            <a:ext cx="10515600" cy="5841403"/>
          </a:xfrm>
        </p:spPr>
        <p:txBody>
          <a:bodyPr/>
          <a:lstStyle/>
          <a:p>
            <a:r>
              <a:rPr lang="en-US" dirty="0"/>
              <a:t>The values of          ,        ,         and         are taken from the previous optimization step. </a:t>
            </a:r>
          </a:p>
          <a:p>
            <a:r>
              <a:rPr lang="en-US" dirty="0"/>
              <a:t>The question is that if this can be done and of the system is convex after using such a constraint.    </a:t>
            </a:r>
          </a:p>
        </p:txBody>
      </p:sp>
      <p:pic>
        <p:nvPicPr>
          <p:cNvPr id="5" name="Picture 4">
            <a:extLst>
              <a:ext uri="{FF2B5EF4-FFF2-40B4-BE49-F238E27FC236}">
                <a16:creationId xmlns:a16="http://schemas.microsoft.com/office/drawing/2014/main" id="{4880935A-6D83-0043-EFE3-9AFDC5E561EC}"/>
              </a:ext>
            </a:extLst>
          </p:cNvPr>
          <p:cNvPicPr>
            <a:picLocks noChangeAspect="1"/>
          </p:cNvPicPr>
          <p:nvPr/>
        </p:nvPicPr>
        <p:blipFill>
          <a:blip r:embed="rId2"/>
          <a:stretch>
            <a:fillRect/>
          </a:stretch>
        </p:blipFill>
        <p:spPr>
          <a:xfrm>
            <a:off x="3093352" y="412064"/>
            <a:ext cx="744119" cy="384889"/>
          </a:xfrm>
          <a:prstGeom prst="rect">
            <a:avLst/>
          </a:prstGeom>
        </p:spPr>
      </p:pic>
      <p:pic>
        <p:nvPicPr>
          <p:cNvPr id="7" name="Picture 6">
            <a:extLst>
              <a:ext uri="{FF2B5EF4-FFF2-40B4-BE49-F238E27FC236}">
                <a16:creationId xmlns:a16="http://schemas.microsoft.com/office/drawing/2014/main" id="{28EBE4B2-78A3-C424-F839-BDEB67291791}"/>
              </a:ext>
            </a:extLst>
          </p:cNvPr>
          <p:cNvPicPr>
            <a:picLocks noChangeAspect="1"/>
          </p:cNvPicPr>
          <p:nvPr/>
        </p:nvPicPr>
        <p:blipFill>
          <a:blip r:embed="rId3"/>
          <a:stretch>
            <a:fillRect/>
          </a:stretch>
        </p:blipFill>
        <p:spPr>
          <a:xfrm>
            <a:off x="3987130" y="396511"/>
            <a:ext cx="628974" cy="415123"/>
          </a:xfrm>
          <a:prstGeom prst="rect">
            <a:avLst/>
          </a:prstGeom>
        </p:spPr>
      </p:pic>
      <p:pic>
        <p:nvPicPr>
          <p:cNvPr id="9" name="Picture 8">
            <a:extLst>
              <a:ext uri="{FF2B5EF4-FFF2-40B4-BE49-F238E27FC236}">
                <a16:creationId xmlns:a16="http://schemas.microsoft.com/office/drawing/2014/main" id="{673C9FC1-2555-91D6-0D3D-7D1E764F298F}"/>
              </a:ext>
            </a:extLst>
          </p:cNvPr>
          <p:cNvPicPr>
            <a:picLocks noChangeAspect="1"/>
          </p:cNvPicPr>
          <p:nvPr/>
        </p:nvPicPr>
        <p:blipFill>
          <a:blip r:embed="rId4"/>
          <a:stretch>
            <a:fillRect/>
          </a:stretch>
        </p:blipFill>
        <p:spPr>
          <a:xfrm>
            <a:off x="4765763" y="412064"/>
            <a:ext cx="628974" cy="332288"/>
          </a:xfrm>
          <a:prstGeom prst="rect">
            <a:avLst/>
          </a:prstGeom>
        </p:spPr>
      </p:pic>
      <p:pic>
        <p:nvPicPr>
          <p:cNvPr id="11" name="Picture 10">
            <a:extLst>
              <a:ext uri="{FF2B5EF4-FFF2-40B4-BE49-F238E27FC236}">
                <a16:creationId xmlns:a16="http://schemas.microsoft.com/office/drawing/2014/main" id="{6613A824-8C93-45A7-00FC-B95E3DD13DA5}"/>
              </a:ext>
            </a:extLst>
          </p:cNvPr>
          <p:cNvPicPr>
            <a:picLocks noChangeAspect="1"/>
          </p:cNvPicPr>
          <p:nvPr/>
        </p:nvPicPr>
        <p:blipFill>
          <a:blip r:embed="rId5"/>
          <a:stretch>
            <a:fillRect/>
          </a:stretch>
        </p:blipFill>
        <p:spPr>
          <a:xfrm>
            <a:off x="6047882" y="439591"/>
            <a:ext cx="612550" cy="328962"/>
          </a:xfrm>
          <a:prstGeom prst="rect">
            <a:avLst/>
          </a:prstGeom>
        </p:spPr>
      </p:pic>
    </p:spTree>
    <p:extLst>
      <p:ext uri="{BB962C8B-B14F-4D97-AF65-F5344CB8AC3E}">
        <p14:creationId xmlns:p14="http://schemas.microsoft.com/office/powerpoint/2010/main" val="389481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16F078-3B77-2F5D-2AA1-E3F43C45A7BC}"/>
              </a:ext>
            </a:extLst>
          </p:cNvPr>
          <p:cNvSpPr>
            <a:spLocks noGrp="1"/>
          </p:cNvSpPr>
          <p:nvPr>
            <p:ph idx="1"/>
          </p:nvPr>
        </p:nvSpPr>
        <p:spPr>
          <a:xfrm>
            <a:off x="838200" y="209725"/>
            <a:ext cx="10515600" cy="5967238"/>
          </a:xfrm>
        </p:spPr>
        <p:txBody>
          <a:bodyPr/>
          <a:lstStyle/>
          <a:p>
            <a:r>
              <a:rPr lang="en-US" dirty="0"/>
              <a:t>New Formulation</a:t>
            </a:r>
          </a:p>
          <a:p>
            <a:pPr lvl="1"/>
            <a:r>
              <a:rPr lang="en-US" dirty="0"/>
              <a:t>Calculate the value of the optimal lane based on a number of different MLD constraints (longitudinal and lateral safety)</a:t>
            </a:r>
          </a:p>
          <a:p>
            <a:pPr lvl="1"/>
            <a:r>
              <a:rPr lang="en-US" dirty="0"/>
              <a:t>Based on the lane value, set up the road potential which will take the HV to the </a:t>
            </a:r>
            <a:r>
              <a:rPr lang="en-US" dirty="0" err="1"/>
              <a:t>centre</a:t>
            </a:r>
            <a:r>
              <a:rPr lang="en-US" dirty="0"/>
              <a:t> of the optimal lane.</a:t>
            </a:r>
          </a:p>
          <a:p>
            <a:pPr lvl="1"/>
            <a:r>
              <a:rPr lang="en-US" dirty="0"/>
              <a:t>Repeat.</a:t>
            </a:r>
          </a:p>
          <a:p>
            <a:r>
              <a:rPr lang="en-US" dirty="0"/>
              <a:t>The idea is to generate a recursive two-level optimization problem to generate first the optimal lane based on the reference, the obstacle vehicles as well as the safety constraints. Using the lane variable as a constant, design the new road APF and use it in the cost function. </a:t>
            </a:r>
          </a:p>
          <a:p>
            <a:r>
              <a:rPr lang="en-US" dirty="0"/>
              <a:t>Question 1: What is the difference between using the road APF to get it to the </a:t>
            </a:r>
            <a:r>
              <a:rPr lang="en-US" dirty="0" err="1"/>
              <a:t>centre</a:t>
            </a:r>
            <a:r>
              <a:rPr lang="en-US" dirty="0"/>
              <a:t> of the lane vs a lateral position reference to move the vehicle to the </a:t>
            </a:r>
            <a:r>
              <a:rPr lang="en-US" dirty="0" err="1"/>
              <a:t>centre</a:t>
            </a:r>
            <a:r>
              <a:rPr lang="en-US" dirty="0"/>
              <a:t> of the lane. </a:t>
            </a:r>
          </a:p>
          <a:p>
            <a:endParaRPr lang="en-US" dirty="0"/>
          </a:p>
        </p:txBody>
      </p:sp>
    </p:spTree>
    <p:extLst>
      <p:ext uri="{BB962C8B-B14F-4D97-AF65-F5344CB8AC3E}">
        <p14:creationId xmlns:p14="http://schemas.microsoft.com/office/powerpoint/2010/main" val="102944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862B5-8C2F-AA5D-D8CE-D58C32D22398}"/>
              </a:ext>
            </a:extLst>
          </p:cNvPr>
          <p:cNvSpPr>
            <a:spLocks noGrp="1"/>
          </p:cNvSpPr>
          <p:nvPr>
            <p:ph idx="1"/>
          </p:nvPr>
        </p:nvSpPr>
        <p:spPr>
          <a:xfrm>
            <a:off x="838200" y="377505"/>
            <a:ext cx="10515600" cy="5799458"/>
          </a:xfrm>
        </p:spPr>
        <p:txBody>
          <a:bodyPr/>
          <a:lstStyle/>
          <a:p>
            <a:r>
              <a:rPr lang="en-US" dirty="0"/>
              <a:t>Question 2: Should I also use the first MPC problem to generate references for velocity as I think the velocity reference should be based on the distance that can be travelled safely between the obstacles in the same lane, the relative velocity between the HV and the obstacle in front of the HV as well as if there is a vehicle in the adjacent lane. This can help set a limit on the jerk (rate of change of acceleration)  as we can design </a:t>
            </a:r>
            <a:r>
              <a:rPr lang="en-US"/>
              <a:t>the profile. </a:t>
            </a:r>
            <a:endParaRPr lang="en-US" dirty="0"/>
          </a:p>
        </p:txBody>
      </p:sp>
    </p:spTree>
    <p:extLst>
      <p:ext uri="{BB962C8B-B14F-4D97-AF65-F5344CB8AC3E}">
        <p14:creationId xmlns:p14="http://schemas.microsoft.com/office/powerpoint/2010/main" val="1519599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359</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Thesis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dc:title>
  <dc:creator>Viswanath Das</dc:creator>
  <cp:lastModifiedBy>Viswanath Das</cp:lastModifiedBy>
  <cp:revision>9</cp:revision>
  <dcterms:created xsi:type="dcterms:W3CDTF">2022-06-10T13:29:35Z</dcterms:created>
  <dcterms:modified xsi:type="dcterms:W3CDTF">2022-06-10T15:24:56Z</dcterms:modified>
</cp:coreProperties>
</file>