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dirty="0" err="1"/>
              <a:t>Decemeber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3003-5AA8-4C89-8A55-464D1987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478254"/>
          </a:xfrm>
        </p:spPr>
        <p:txBody>
          <a:bodyPr>
            <a:normAutofit/>
          </a:bodyPr>
          <a:lstStyle/>
          <a:p>
            <a:r>
              <a:rPr lang="en-US" sz="2800" dirty="0"/>
              <a:t>Path Travelled and Longitudinal Velocity of the Host Vehicle.</a:t>
            </a:r>
          </a:p>
        </p:txBody>
      </p:sp>
      <p:pic>
        <p:nvPicPr>
          <p:cNvPr id="7" name="25_5JRsFRfk">
            <a:hlinkClick r:id="" action="ppaction://media"/>
            <a:extLst>
              <a:ext uri="{FF2B5EF4-FFF2-40B4-BE49-F238E27FC236}">
                <a16:creationId xmlns:a16="http://schemas.microsoft.com/office/drawing/2014/main" id="{2162CE4D-8652-4B5F-A82F-9065D9B33B2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943109"/>
            <a:ext cx="10515600" cy="5914891"/>
          </a:xfrm>
        </p:spPr>
      </p:pic>
    </p:spTree>
    <p:extLst>
      <p:ext uri="{BB962C8B-B14F-4D97-AF65-F5344CB8AC3E}">
        <p14:creationId xmlns:p14="http://schemas.microsoft.com/office/powerpoint/2010/main" val="5751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3003-5AA8-4C89-8A55-464D1987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478254"/>
          </a:xfrm>
        </p:spPr>
        <p:txBody>
          <a:bodyPr>
            <a:normAutofit/>
          </a:bodyPr>
          <a:lstStyle/>
          <a:p>
            <a:r>
              <a:rPr lang="en-US" sz="2800" dirty="0"/>
              <a:t>Path Travelled and Longitudinal Velocity of the Host Vehicle.</a:t>
            </a:r>
          </a:p>
        </p:txBody>
      </p:sp>
      <p:pic>
        <p:nvPicPr>
          <p:cNvPr id="5" name="10_MkIH8bqH">
            <a:hlinkClick r:id="" action="ppaction://media"/>
            <a:extLst>
              <a:ext uri="{FF2B5EF4-FFF2-40B4-BE49-F238E27FC236}">
                <a16:creationId xmlns:a16="http://schemas.microsoft.com/office/drawing/2014/main" id="{77F76AFE-75CA-40E4-B585-DF0C55ED27A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9045" y="572818"/>
            <a:ext cx="11173910" cy="6285182"/>
          </a:xfrm>
        </p:spPr>
      </p:pic>
    </p:spTree>
    <p:extLst>
      <p:ext uri="{BB962C8B-B14F-4D97-AF65-F5344CB8AC3E}">
        <p14:creationId xmlns:p14="http://schemas.microsoft.com/office/powerpoint/2010/main" val="24088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6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5EAE-508E-4ABB-8B12-2E4C73AB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0421-57B6-46C7-8020-86BC2B4D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Survey. </a:t>
            </a:r>
          </a:p>
          <a:p>
            <a:r>
              <a:rPr lang="en-US" dirty="0"/>
              <a:t>Writing down the theory</a:t>
            </a:r>
          </a:p>
          <a:p>
            <a:r>
              <a:rPr lang="en-US" dirty="0"/>
              <a:t>Design of Kalman Filter</a:t>
            </a:r>
          </a:p>
        </p:txBody>
      </p:sp>
    </p:spTree>
    <p:extLst>
      <p:ext uri="{BB962C8B-B14F-4D97-AF65-F5344CB8AC3E}">
        <p14:creationId xmlns:p14="http://schemas.microsoft.com/office/powerpoint/2010/main" val="235559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56</Words>
  <Application>Microsoft Office PowerPoint</Application>
  <PresentationFormat>Widescreen</PresentationFormat>
  <Paragraphs>10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Path Travelled and Longitudinal Velocity of the Host Vehicle.</vt:lpstr>
      <vt:lpstr>Path Travelled and Longitudinal Velocity of the Host Vehicle.</vt:lpstr>
      <vt:lpstr>Working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7</cp:revision>
  <dcterms:created xsi:type="dcterms:W3CDTF">2021-07-28T05:53:34Z</dcterms:created>
  <dcterms:modified xsi:type="dcterms:W3CDTF">2021-12-13T08:30:43Z</dcterms:modified>
</cp:coreProperties>
</file>