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7" r:id="rId4"/>
    <p:sldId id="265" r:id="rId5"/>
    <p:sldId id="269" r:id="rId6"/>
    <p:sldId id="268" r:id="rId7"/>
    <p:sldId id="270" r:id="rId8"/>
    <p:sldId id="27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1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99784-C080-44AC-A38D-1227C212077C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6985D5-23FA-4E85-BB13-AD74C046D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206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6985D5-23FA-4E85-BB13-AD74C046D3B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359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119F0-104E-457A-A6A3-1F1966B55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B7D8D-0461-492B-AB71-9445CA5F87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504DD-ACBD-4081-A70F-A1A0F1113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BCB60-21BA-43D3-948F-161252B3B898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A6718-6792-4103-A5C8-D001F9E67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40B11-5704-439D-B6A9-8983DE489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709C1-0E7F-4F25-82C8-6EBB0B639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0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78471-1EB3-4A21-8C38-42A5A8699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07AC63-CDCA-4D7D-B3E3-AD1E2AED8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A1A9A-56F2-406E-921E-D3D240F47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BCB60-21BA-43D3-948F-161252B3B898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AC070-7411-48EE-91D5-F0C5B992C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A466A-0AD7-43C3-B5CD-97B688205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709C1-0E7F-4F25-82C8-6EBB0B639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780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17AA9A-4776-4479-95F9-FC80541DF9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2B5FA1-6261-474E-9068-6772AD6A3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51198-0F9A-4230-B3BF-1773F4B35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BCB60-21BA-43D3-948F-161252B3B898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EAA45-5E97-4FD2-99D7-6D8E4BC54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2D6F6-BAFE-42A4-8A90-47B476A4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709C1-0E7F-4F25-82C8-6EBB0B639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102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46FB4-772E-40F7-9743-2C8D42DCB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CD2EB-C12B-46AA-A90B-08F55F3D3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50E10-3E4A-43F0-BB42-616BDFD7B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BCB60-21BA-43D3-948F-161252B3B898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CB52E-2281-4EB9-BF5A-13CF55403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51BBE-D18F-4203-82EF-06CE3E07E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709C1-0E7F-4F25-82C8-6EBB0B639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57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BB507-BD43-4829-B06D-35D5844A6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7AA13-2E95-4E27-83FA-DEF9794EF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80EC7-1247-4F3F-8027-8C9F1F511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BCB60-21BA-43D3-948F-161252B3B898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55C80-EA05-47A8-99BC-5B4D5CCBE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09413-20AF-4029-8880-ADFD4AC08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709C1-0E7F-4F25-82C8-6EBB0B639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2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32E33-1E45-47E0-84C1-4990C267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1F72A-4C6C-4D8C-A263-F11C3DD005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359E34-334B-4B03-AF88-401513EAF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DB051E-D46F-4013-BE16-07815F39A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BCB60-21BA-43D3-948F-161252B3B898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3D373B-B61C-4FFC-A636-ED3D2F708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A723BD-70B1-4A50-A3DB-17DD035AB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709C1-0E7F-4F25-82C8-6EBB0B639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219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F9146-C7E5-4D20-A514-C4E8DE2BD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50521-87E6-4049-BD51-13DBE8DD1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568C93-8B94-457A-BDF5-DB13D93C04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6D6A7A-7221-4617-85C3-2E4763C585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53BD47-D65C-4047-86FF-2115A84AA5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7A7255-1F53-4D12-9A48-069FFBA82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BCB60-21BA-43D3-948F-161252B3B898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278973-7A65-43E4-8A14-8E343B6A6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A93DAC-497A-4AD4-A5B1-353059FB8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709C1-0E7F-4F25-82C8-6EBB0B639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074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AEEBB-074D-4AFC-A7A8-8E47A1FCB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71651A-6430-4162-B4E6-8B8E6E89D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BCB60-21BA-43D3-948F-161252B3B898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649B9E-0EBE-416B-AD7F-576F133EF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F3A357-2777-4BD7-A955-EC201BD7A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709C1-0E7F-4F25-82C8-6EBB0B639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74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239CEA-4D28-4839-BCCD-4490B55C7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BCB60-21BA-43D3-948F-161252B3B898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0AF700-20DF-4E33-AD45-19ACC5C3E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5433E8-DC0E-4135-9D51-D1A57EA52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709C1-0E7F-4F25-82C8-6EBB0B639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567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8CF30-45DA-4E73-A67D-19691C829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3C012-FF10-48ED-9F61-771B51915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E7D2AA-C333-4D9F-960D-0179169E4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5B6D3-986A-4C2C-83AB-1025E8C0E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BCB60-21BA-43D3-948F-161252B3B898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E0F8B8-2DC5-4E0D-AEF5-DC6920356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E1706-67A0-4B1F-AF86-5E3924927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709C1-0E7F-4F25-82C8-6EBB0B639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11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DAD1C-54DC-428C-976E-34556DC72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4546FF-188D-43DD-AD1A-0364803E9C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ADE47B-A0D1-45BB-A2B1-4484B6BB7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7C332F-45AF-4FC4-B2CE-6826921B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BCB60-21BA-43D3-948F-161252B3B898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EE782D-F815-4169-95C3-24EF56906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04313-39DA-4DCE-829B-0C263137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709C1-0E7F-4F25-82C8-6EBB0B639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18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346D58-0689-4F32-BC3B-DFFDC54AC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CB5B7-5D2E-4FB8-A548-5EAC69E8F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320C0-3FE6-484F-B939-7EDDF62198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BCB60-21BA-43D3-948F-161252B3B898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24401-A35A-44E6-A293-0DDCE969DF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8CA99-0F51-4719-A288-A75E22A85B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709C1-0E7F-4F25-82C8-6EBB0B639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98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BE65B-D037-4EFF-B9D3-1621442B29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Thesis Discussion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B8DDB0-5801-4C7A-AE9E-5B60E2A2D1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Emilio </a:t>
            </a:r>
            <a:r>
              <a:rPr lang="en-US" dirty="0" err="1"/>
              <a:t>Benenati</a:t>
            </a:r>
            <a:endParaRPr lang="en-US" dirty="0"/>
          </a:p>
          <a:p>
            <a:r>
              <a:rPr lang="en-US" dirty="0"/>
              <a:t>Josyula Viswanath Das</a:t>
            </a:r>
          </a:p>
        </p:txBody>
      </p:sp>
    </p:spTree>
    <p:extLst>
      <p:ext uri="{BB962C8B-B14F-4D97-AF65-F5344CB8AC3E}">
        <p14:creationId xmlns:p14="http://schemas.microsoft.com/office/powerpoint/2010/main" val="3442883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44BB4-093D-487E-B5D0-01C778A1D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38A99-3571-4139-A517-B045C83A9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States</a:t>
            </a:r>
          </a:p>
          <a:p>
            <a:r>
              <a:rPr lang="en-US" dirty="0"/>
              <a:t>Input</a:t>
            </a:r>
          </a:p>
          <a:p>
            <a:r>
              <a:rPr lang="en-US" dirty="0"/>
              <a:t>Output</a:t>
            </a:r>
          </a:p>
          <a:p>
            <a:r>
              <a:rPr lang="en-US" dirty="0"/>
              <a:t>Reference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766AFA-E02A-4F6A-99E2-C1886D18B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470" y="2387398"/>
            <a:ext cx="1259057" cy="3748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096014-8917-4450-8E26-1A42F88C1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6927" y="2853186"/>
            <a:ext cx="2533928" cy="4382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1B0379-72D8-4DDC-87B7-486BA9BCA6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4284" y="3426381"/>
            <a:ext cx="3666524" cy="4437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3B8751-98B7-4610-AC70-0E56ADF4DA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4284" y="1771831"/>
            <a:ext cx="3516344" cy="55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739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31F7F8E-0DD7-4702-9A79-1F829E7AC6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9548" y="4075510"/>
            <a:ext cx="6992904" cy="2201003"/>
          </a:xfrm>
        </p:spPr>
      </p:pic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F21962D8-D118-430B-A063-A8ECC154FC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387" y="846505"/>
            <a:ext cx="7591226" cy="240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333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4FCE9C7C-BD47-4A0D-8536-B6239A8F17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577" y="1104786"/>
            <a:ext cx="2700846" cy="2324214"/>
          </a:xfrm>
          <a:prstGeom prst="rect">
            <a:avLst/>
          </a:prstGeom>
        </p:spPr>
      </p:pic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EFA3B2EE-989A-4A30-8779-50D1D76405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577" y="4023089"/>
            <a:ext cx="2700846" cy="95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681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A98EEA6-0948-4649-AB52-A8F1E20E4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237" y="1780069"/>
            <a:ext cx="9153525" cy="3600450"/>
          </a:xfrm>
          <a:prstGeom prst="rect">
            <a:avLst/>
          </a:prstGeom>
        </p:spPr>
      </p:pic>
      <p:pic>
        <p:nvPicPr>
          <p:cNvPr id="9" name="Picture 8" descr="A picture containing indoor, computer, dark&#10;&#10;Description automatically generated">
            <a:extLst>
              <a:ext uri="{FF2B5EF4-FFF2-40B4-BE49-F238E27FC236}">
                <a16:creationId xmlns:a16="http://schemas.microsoft.com/office/drawing/2014/main" id="{ECB23C2E-CFA1-441A-8C69-D858430879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773" y="1885259"/>
            <a:ext cx="3087570" cy="161951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86AC061-AC4E-4992-8C27-8516B40DE7CE}"/>
              </a:ext>
            </a:extLst>
          </p:cNvPr>
          <p:cNvSpPr txBox="1"/>
          <p:nvPr/>
        </p:nvSpPr>
        <p:spPr>
          <a:xfrm>
            <a:off x="3986074" y="4057095"/>
            <a:ext cx="137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4141D9"/>
                </a:solidFill>
              </a:rPr>
              <a:t>Safe area</a:t>
            </a:r>
          </a:p>
        </p:txBody>
      </p:sp>
    </p:spTree>
    <p:extLst>
      <p:ext uri="{BB962C8B-B14F-4D97-AF65-F5344CB8AC3E}">
        <p14:creationId xmlns:p14="http://schemas.microsoft.com/office/powerpoint/2010/main" val="940503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045C7-3613-44B6-A358-48E892D95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302B3-E88A-4A6A-AC5E-AA492249E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Things to add as MLD constraints. </a:t>
            </a:r>
          </a:p>
          <a:p>
            <a:pPr lvl="1"/>
            <a:r>
              <a:rPr lang="en-US" sz="1800" dirty="0"/>
              <a:t>If the vehicle is in lane 1  and there is a vehicle in front, and the safe area (as shown in the last slide is empty then we set a constraint given by 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Else if the vehicle is in lane 1  and there is a vehicle in front, and the safe area is not empty and 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Else if the vehicle is in lane 1 and there is no vehicle in front then 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Similarly for lane 0.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6F37BE-7CEE-4A6F-A4A1-0CF3E262B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185" y="3639344"/>
            <a:ext cx="2009775" cy="723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A28965-438C-4CF3-8D51-CB6CDA552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7261" y="2710137"/>
            <a:ext cx="2333625" cy="457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EEE98D8-A61C-4007-8FEC-C2714A075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5788" y="5118114"/>
            <a:ext cx="2009775" cy="7239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B9DCB11-0962-4BD3-A65B-AE1102F29A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2874" y="4364066"/>
            <a:ext cx="46101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194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F1F34-1FD6-476E-9FAD-FC77C8BE8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D8276-527F-4E62-8980-BEBA96402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Hence the mixed logical dynamical constraint become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C11F6D-704F-4318-8EC4-99AEC3CF2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09439"/>
            <a:ext cx="12192000" cy="474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709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42123-CA9E-4000-8577-04E0EC3C3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724" y="363984"/>
            <a:ext cx="10608076" cy="58129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To rewrite let us take                                                                                    and divide it into multiple parts. 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4D7BE5-E757-4DC9-B111-B37D53018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6" y="252506"/>
            <a:ext cx="4335078" cy="60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79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1658</TotalTime>
  <Words>121</Words>
  <Application>Microsoft Office PowerPoint</Application>
  <PresentationFormat>Widescreen</PresentationFormat>
  <Paragraphs>25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Thesis Discussion</vt:lpstr>
      <vt:lpstr>MPC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Discussion</dc:title>
  <dc:creator>Viswanath Das</dc:creator>
  <cp:lastModifiedBy>Viswanath Das</cp:lastModifiedBy>
  <cp:revision>15</cp:revision>
  <dcterms:created xsi:type="dcterms:W3CDTF">2022-03-04T07:26:33Z</dcterms:created>
  <dcterms:modified xsi:type="dcterms:W3CDTF">2022-03-15T08:52:02Z</dcterms:modified>
</cp:coreProperties>
</file>