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094D-ABCC-4954-BA2E-B3CF2B6A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F77B5-3A07-4AB8-A19A-57974D86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517F-787B-4F25-A7F9-ACB4B342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56D3-9D4B-4810-8E4B-71AC021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1FB9-BB29-4742-8A7F-7EE080A5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4AA2-666E-4DF4-8AA5-F47D7037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23169-6A92-4FCE-97B3-AF050A1E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A519-5F8C-496D-9660-59DC4A3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C14D-1D0C-4290-AFC6-51C162C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C209-EBFA-4D80-BA56-AF74EF81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12E13-C491-4CB7-9ABB-C3F9FED51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3F3B-6C4C-4C86-A892-6BFB02BC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2079-1F92-44C1-BDA7-3B6A077A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9B85-E5E4-4290-B8B3-74AE3671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2E23-6EEA-4559-A0DE-612FBD49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DEA-8DF9-46F8-B49E-8D6B643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47D5-5B95-46ED-AEE4-CBE9487F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1EB9-7AD1-4FA5-A291-81898C81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8D6E-32D5-4419-9351-E6C93040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2891-048D-4743-9738-BFA5844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DB7D-7F91-4207-B5F0-C332D3E2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A3DF-B7AF-4E5D-A4FB-B7EB7235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704B-BE3A-483A-BC39-CDB37511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D063-8800-4D08-85C0-4000FEA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51D6-6067-4A05-BD4C-04E1A63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E760-9C6B-49C3-B5DF-1D3AE84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B835-B0C5-4280-99DC-84462120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400A-5EC8-4FB6-9985-9A43C80C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161D-CA59-4B84-9F25-650211C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6B73-A05D-4E09-822A-B8FFB50B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1165-905A-4A7E-9638-8AA3A40A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6D43-FD15-4531-B325-A12BBDB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5070-1B68-4B6B-9D64-EAA072DA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F57A-4234-414A-8A91-9D9213D2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7498-8C02-409C-8892-E7BC8073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2155-22B5-4816-990E-5033D4CD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798A3-F9B6-4614-9F45-6AA248C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C927D-7211-4806-B237-1CF9D7F1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A3731-FF3E-412D-BD91-6755FFD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A113-EB31-477C-A8F7-4AB5B511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A548F-B83F-4EE0-A7EC-3604B91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42DE4-9CE9-4839-92CE-26AFFB4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504C-0D7C-49C9-A51F-2E00F04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9829-641B-4D5B-890C-B03328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B4AD-9F33-4B2C-A594-5817B7DC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7335-4B4C-42B7-81F3-E2528A5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9E0-B323-4CA0-B0A3-A00E5C62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D442-394B-4BE2-BD81-781A7786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5484-2737-4B81-ABF2-3B3DAE01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9A74-7B90-4267-B9DB-74D83541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55B2-5557-4ED1-9FC9-0191928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0266-6D13-4F3E-BA21-B5732A00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6F0-EC77-44A8-B630-5A0C028C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92BB-3A6A-40A7-809E-F65C0D9A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8F9D-0A08-405A-A94B-84885293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9131-41CD-414D-9DE2-1BC3B392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8645-2AEF-4ECD-9B0D-9D67F0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7CF0-D094-4AEE-BE09-5DF22C7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9452E-FA49-4EDC-8777-FD1C3987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CDE8-B4DC-4D49-926E-D19849CA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4502-4346-4811-8186-C2985A3A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176B-0590-4466-8D75-3E297F4ADB9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23B9-C7ED-4E74-9863-063C6AE0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871B-2E81-4068-9894-5B117A9C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9B2F-5D7C-453D-8209-710C191CE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Discussion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A9BD-1131-4C75-986D-148B4DBDE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</p:txBody>
      </p:sp>
    </p:spTree>
    <p:extLst>
      <p:ext uri="{BB962C8B-B14F-4D97-AF65-F5344CB8AC3E}">
        <p14:creationId xmlns:p14="http://schemas.microsoft.com/office/powerpoint/2010/main" val="5311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AC07-16D7-4999-A69D-E9B34AC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50_0iTCiuXL">
            <a:hlinkClick r:id="" action="ppaction://media"/>
            <a:extLst>
              <a:ext uri="{FF2B5EF4-FFF2-40B4-BE49-F238E27FC236}">
                <a16:creationId xmlns:a16="http://schemas.microsoft.com/office/drawing/2014/main" id="{82A0FEBE-8F87-4B66-96E9-78284C7162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2710" y="249096"/>
            <a:ext cx="11306580" cy="6359808"/>
          </a:xfrm>
        </p:spPr>
      </p:pic>
    </p:spTree>
    <p:extLst>
      <p:ext uri="{BB962C8B-B14F-4D97-AF65-F5344CB8AC3E}">
        <p14:creationId xmlns:p14="http://schemas.microsoft.com/office/powerpoint/2010/main" val="14430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Widescreen</PresentationFormat>
  <Paragraphs>3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Thesis Discussion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Discussion </dc:title>
  <dc:creator>Viswanath Das</dc:creator>
  <cp:lastModifiedBy>Viswanath Das</cp:lastModifiedBy>
  <cp:revision>1</cp:revision>
  <dcterms:created xsi:type="dcterms:W3CDTF">2022-04-15T14:47:56Z</dcterms:created>
  <dcterms:modified xsi:type="dcterms:W3CDTF">2022-04-15T15:11:31Z</dcterms:modified>
</cp:coreProperties>
</file>