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58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640C-D399-43A2-9189-F9BF55FF5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99BF0-CE32-4A5E-AB45-669DEFFA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5BD4-6CF3-48BD-BC64-14A951B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2343-3AE1-4C05-ABA1-BA962322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09C1-8507-44AC-AC28-9A078F67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54E-83DD-491A-AFEE-4413B363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89F56-C3EA-4D0A-98AA-D2491C53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3460-4907-43F5-88DD-B9BB6755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9A66-776A-40B9-A29D-6C56BABD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BE22-97C5-4C8C-807A-FCDDF97C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AB823-5E6C-4321-91F8-AEC60196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4F1E1-24F5-4225-9A82-55FD4A3D2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E804-4D96-4715-A8C4-7CBEB87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6B44-3442-4D6E-9B12-82562A00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B9-1887-41DD-AC6F-48DC1EB9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14FD-0B8F-4D84-87CA-743048BF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5250-CC4A-459F-8D5F-638F5D7E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E7AD-685D-4A53-A15B-056CC748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A04A-8C51-4CA3-890C-641F7857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6682-7DC1-47C0-B81D-F10C011E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AA60-3E25-486A-A3DB-62F403AF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346B9-4560-4C46-8354-D1D9489D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F434-C29B-4839-88BE-BE9C0DB9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62EA-7959-416D-AEC1-436F1EE1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D156-B8D3-4ADA-BA6F-99CEA6E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56CF-A0B0-42AC-A8BE-7F1DD0FB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1CF7-574F-45F4-9C01-CA0FC883C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3F4C-A0C1-42BA-BD4E-40EB30B3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34CD-4A5A-4AC6-8B07-F29A0A8D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4B91-5E27-4A1D-84EE-F3DB1396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E453B-D2E1-4612-A8EC-D1EFE1A4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D846-26AB-45A9-8CF9-CE61ABFE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73B14-CCA5-44E3-9EA3-27F2E2F0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3CE7E-A188-4482-898D-6D6DEF912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3720-3A9B-4320-8751-C397E72E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D5C3E-1586-44E9-A561-057DD7345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0140E-EF8C-4E13-B174-C9E05DA0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E2C47-51DA-468E-96ED-417DD1C1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89371-73E8-4FF0-BF09-B7820F17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8B58-020E-4369-81DD-4CDC1D40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3135B-3D7B-44B4-9D62-EE9190DC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AEBE1-8F0E-4EC2-9BD7-D4F3DAC9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0231-2141-4BE7-85A4-FB53079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160D6-9141-4E62-A933-34AACD0A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03C76-2E29-4F10-B3CE-72E490A3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0215-5D2D-47EC-9125-7F6DCBA7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958D-5163-461E-96BC-F300E868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F2C6-0D4D-408F-9DDC-2D130744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3CB3A-4746-487C-9087-F68BBDE0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6ECB5-C47E-418E-A12E-40E3D4CD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AA6AE-9CD5-4EA0-BA14-D5FC3E57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326B-7C11-4C4F-A0A2-E77F569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2138-5149-45C5-849A-24939C1A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C0E74-795B-4B55-BE61-2DF7BA11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F4CF1-C46B-49D3-A613-391149C9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877F1-7F6C-4531-A634-69E1009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08B06-F1AD-4FA1-95C2-97E2C68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7A4C-25BA-4E30-B136-8C73C423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D0E0A-0B6C-4EFC-8B00-079EB91F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B1A4F-69CB-40E7-92B7-5672ED81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3A5A-9524-4803-A64F-AA57547AB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0486-9E69-4B32-A748-8E7B96E19BF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CDAE-87B3-458F-A3F5-54AABAA61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AC57-9CB2-46DE-81BA-7508C50E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B9E1-75E1-49C8-8E2B-9EF7FF15B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AC2C-E20A-4808-AB8A-40FC73151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35E87-2C4B-4275-8C8A-F85FDF485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Josyula Viswanath Das</a:t>
            </a:r>
          </a:p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0D9D-7431-4A4C-BDF6-7D5E193E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04827-1197-442D-8055-80E49280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04" y="1300598"/>
            <a:ext cx="10822192" cy="4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3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1CB744-FEFD-4604-A281-9C9C3259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A4023-332C-47AD-8225-D00EC00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609600"/>
            <a:ext cx="98964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383D-0006-40B9-92ED-71A358AE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F1E6-FED1-4208-B99D-76FCA537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Let us define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where       and       are the lane and the longitudinal position of the </a:t>
            </a:r>
            <a:r>
              <a:rPr lang="en-US" sz="1800" dirty="0" err="1"/>
              <a:t>jth</a:t>
            </a:r>
            <a:r>
              <a:rPr lang="en-US" sz="1800" dirty="0"/>
              <a:t> obstacle and         </a:t>
            </a:r>
            <a:r>
              <a:rPr lang="en-US" sz="1800" dirty="0" err="1"/>
              <a:t>and</a:t>
            </a:r>
            <a:r>
              <a:rPr lang="en-US" sz="1800" dirty="0"/>
              <a:t>          are the lane and the longitudinal position of the host vehicle. </a:t>
            </a:r>
          </a:p>
          <a:p>
            <a:r>
              <a:rPr lang="en-US" sz="1800" dirty="0"/>
              <a:t>Defined                    as the maximum safe distance if the obstacle vehicle is travelling at the maximum allowed velocity.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191C3-D9C0-4A14-AC19-2F28CA84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92" y="2484068"/>
            <a:ext cx="2007695" cy="893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6AF93B-66A8-4363-ACCF-089D28E6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32" y="3355759"/>
            <a:ext cx="175936" cy="254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0D97CC-164D-4511-89D6-F0B8CD2FF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56" y="3355759"/>
            <a:ext cx="270052" cy="2623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30A5D4-0F1E-4BA9-A4BB-7825B9941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018" y="3334629"/>
            <a:ext cx="333375" cy="239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E4EC00-1DD1-4985-982E-1C3508DE2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662" y="3377953"/>
            <a:ext cx="383775" cy="1918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AADDE-BF44-4437-A43C-34B31A667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933" y="3927618"/>
            <a:ext cx="722698" cy="3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6120-555F-4411-A005-1CAA3785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56" y="372862"/>
            <a:ext cx="10563687" cy="5839612"/>
          </a:xfrm>
        </p:spPr>
        <p:txBody>
          <a:bodyPr>
            <a:normAutofit/>
          </a:bodyPr>
          <a:lstStyle/>
          <a:p>
            <a:r>
              <a:rPr lang="en-US" sz="1800" dirty="0"/>
              <a:t>Assuming that there is no vehicle in the same lane as that of the host vehicle (               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Assuming that there is a vehicle in the same lane as that of the host vehicle and that the longitudinal distance between the host vehicle and the obstacle is less than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Assuming that there is a vehicle within the safe region (as shown in blue in the image)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6EEEC-227E-4B89-9E9B-773BA747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37" y="390098"/>
            <a:ext cx="676597" cy="27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5AECD-77E6-4191-89F0-77254042A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27" y="957284"/>
            <a:ext cx="5548544" cy="322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DAC149-38ED-4564-BBCD-08D3285C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020" y="1779222"/>
            <a:ext cx="722698" cy="301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E91DF-ECB4-4CC6-AE30-ECAE9ADCD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279" y="2319951"/>
            <a:ext cx="6999442" cy="14013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A09A75-5AEE-4E8F-811F-92D047671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830" y="4520157"/>
            <a:ext cx="7712338" cy="13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1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EF2C0-DBEE-4C58-A3C2-30CAC5604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62" y="1161072"/>
            <a:ext cx="12009675" cy="1821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54440-8DA7-4C14-A398-342E770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44" y="3499614"/>
            <a:ext cx="7629109" cy="2376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0D450-6DBC-4AFF-B8E9-6ED08A56ED36}"/>
              </a:ext>
            </a:extLst>
          </p:cNvPr>
          <p:cNvSpPr txBox="1"/>
          <p:nvPr/>
        </p:nvSpPr>
        <p:spPr>
          <a:xfrm>
            <a:off x="366654" y="648070"/>
            <a:ext cx="1145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during the last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3D4D1-E4AD-4D79-BBD7-DD9C7A352154}"/>
              </a:ext>
            </a:extLst>
          </p:cNvPr>
          <p:cNvSpPr txBox="1"/>
          <p:nvPr/>
        </p:nvSpPr>
        <p:spPr>
          <a:xfrm>
            <a:off x="366654" y="3072443"/>
            <a:ext cx="1145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equations</a:t>
            </a:r>
          </a:p>
        </p:txBody>
      </p:sp>
    </p:spTree>
    <p:extLst>
      <p:ext uri="{BB962C8B-B14F-4D97-AF65-F5344CB8AC3E}">
        <p14:creationId xmlns:p14="http://schemas.microsoft.com/office/powerpoint/2010/main" val="358693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CC7AC0-5A50-49F8-AF69-F58DFA59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4" y="1169897"/>
            <a:ext cx="11285472" cy="4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141E-8DA9-4ACC-B99E-D50C875F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47" y="204186"/>
            <a:ext cx="10616953" cy="5972777"/>
          </a:xfrm>
        </p:spPr>
        <p:txBody>
          <a:bodyPr>
            <a:normAutofit/>
          </a:bodyPr>
          <a:lstStyle/>
          <a:p>
            <a:r>
              <a:rPr lang="en-US" sz="1800" dirty="0"/>
              <a:t>Let is take and rewrite</a:t>
            </a:r>
          </a:p>
          <a:p>
            <a:endParaRPr lang="en-US" sz="1800" dirty="0"/>
          </a:p>
          <a:p>
            <a:r>
              <a:rPr lang="en-US" sz="1800" dirty="0"/>
              <a:t>Assume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Using the table in the last slide, this can be rewritten as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Now to see that if m is even, we make pairs and then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B0107-37EA-455B-BBB2-C6CEB9BE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39" y="912384"/>
            <a:ext cx="2531847" cy="1359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EC1CC-56E8-4DFB-BA79-11366487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63" y="204186"/>
            <a:ext cx="5548544" cy="322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96E3BA-FC88-400C-9D38-C1B9D424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20" y="2365768"/>
            <a:ext cx="1782794" cy="1514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511BE1-587C-4930-87A3-70D1F3D31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31321"/>
            <a:ext cx="3313960" cy="11187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578E78-2770-42BE-A714-9055482B4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160" y="4854381"/>
            <a:ext cx="3743926" cy="11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6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5ACB-99BB-4A15-BC9A-703EF5CF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6" y="248575"/>
            <a:ext cx="10466033" cy="5928388"/>
          </a:xfrm>
        </p:spPr>
        <p:txBody>
          <a:bodyPr>
            <a:normAutofit/>
          </a:bodyPr>
          <a:lstStyle/>
          <a:p>
            <a:r>
              <a:rPr lang="en-US" sz="1800" dirty="0"/>
              <a:t>Do the pairing till we have only two left and then combine them.</a:t>
            </a:r>
          </a:p>
          <a:p>
            <a:r>
              <a:rPr lang="en-US" sz="1800" dirty="0"/>
              <a:t>If m is even, then leave                                                      out of the pairing and then continue till we have only one and then join them.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EA2A-0B92-4DBA-93CB-1CF4AC79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57" y="560911"/>
            <a:ext cx="2752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0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</dc:title>
  <dc:creator>Viswanath Das</dc:creator>
  <cp:lastModifiedBy>Viswanath Das</cp:lastModifiedBy>
  <cp:revision>7</cp:revision>
  <dcterms:created xsi:type="dcterms:W3CDTF">2022-03-18T14:41:33Z</dcterms:created>
  <dcterms:modified xsi:type="dcterms:W3CDTF">2022-03-18T15:59:22Z</dcterms:modified>
</cp:coreProperties>
</file>