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7BA63-EE3E-4818-9834-78AF8D5A0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89317-B840-4748-87A8-04BE06BFB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6C15B-9FC8-41F7-8145-1424D3637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31E00-1D6D-40B8-94DD-BE7CAD007589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66711-F099-40A4-851E-3815099A0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8F235-8189-4B97-9B97-A9223674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0F88-D2D3-4422-8192-CC4A502D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97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783DE-C698-4970-9E05-694B3CC84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FB15A-CB72-4794-AC6A-7A0215752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91F7A-1973-4866-8F53-B46F2ED27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31E00-1D6D-40B8-94DD-BE7CAD007589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C261E-8CB3-4C19-82C9-366F3054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B1F63-E792-4861-AD72-726C76097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0F88-D2D3-4422-8192-CC4A502D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6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5392C6-7A23-4979-8643-90EBA30EE5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81ADE-B0D0-4BAD-BB30-84DA479CA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EDC5C-5CC1-467C-B379-E517A57EB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31E00-1D6D-40B8-94DD-BE7CAD007589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241FF-75B1-4857-A321-4BF2F5DB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16286-BC0E-48BF-83DF-BFDFD4BB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0F88-D2D3-4422-8192-CC4A502D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1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28932-19F5-4FAF-A2C8-3F4B2CF6C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C3BFF-D93F-4C8B-806D-9AD140CC2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16669-C227-4A33-9CC3-F761EDFFA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31E00-1D6D-40B8-94DD-BE7CAD007589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3E4F-CAE3-4857-B4B1-E3DB3CB05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393C0-310D-4EF9-BE3D-414BBFB0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0F88-D2D3-4422-8192-CC4A502D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6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84DCD-5D87-44CA-BC13-BE35F6ABC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82750-F4FE-4BE2-A9EA-7B6BE6316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9964E-AA1D-4E83-8F22-69D1B22F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31E00-1D6D-40B8-94DD-BE7CAD007589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51660-14CC-4336-AE72-DC5FDB94B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F40AA-FC8A-4436-BADA-2DFD7233D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0F88-D2D3-4422-8192-CC4A502D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4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CA63-C756-41E8-B83F-9BD79E924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F006E-E2CB-467F-96E6-8FB38979C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C4F65-6071-4811-8B3D-2A69C32B0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7B4E9-78FC-4E3E-A6E8-137624C07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31E00-1D6D-40B8-94DD-BE7CAD007589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3BDF5-2060-40AC-9E30-36161C027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B3E1D-E58F-4FD3-88D1-668557A1D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0F88-D2D3-4422-8192-CC4A502D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5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B8115-62BD-4CF5-832B-3C351D809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D457C-E461-4F8E-8C31-4DF2EE597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A0D3-B572-42D4-8A25-80203D41C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7EEAAC-03AA-4BB9-9AC5-B995BA950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F97053-53E2-4F8B-9EBB-1C1E15665F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394FB4-2252-491C-9049-47DE8869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31E00-1D6D-40B8-94DD-BE7CAD007589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724C53-C4DA-4741-AAD4-B6001C3E0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2B8F03-AB08-40D0-8501-47444C4C1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0F88-D2D3-4422-8192-CC4A502D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5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3AD4-97E6-46DC-B5F1-FDC780836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AFB4C-6432-4BEF-A84B-8C7B90BE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31E00-1D6D-40B8-94DD-BE7CAD007589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376740-4C4C-452A-90EC-6740F89B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B4BC47-987A-4674-8453-EB2385A00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0F88-D2D3-4422-8192-CC4A502D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94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FD13CD-F248-4721-8796-785D5111A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31E00-1D6D-40B8-94DD-BE7CAD007589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703F99-E2DC-46E5-94CB-3CD5A0E0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252D8-7C94-4D51-BFB4-E5A7D4909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0F88-D2D3-4422-8192-CC4A502D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7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A21BA-DB48-47CB-B361-31A495A03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3AFB1-333D-44C7-804E-EDDA61E51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AA854B-BD0E-46D0-AC7F-2D4DC1F64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E8173-9144-4343-8581-ACB670424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31E00-1D6D-40B8-94DD-BE7CAD007589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DE568-7434-498D-8324-8E881D0C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BFE33-293C-4E8F-8806-F68F3687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0F88-D2D3-4422-8192-CC4A502D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AB98E-EAF0-4CCB-9C34-5BB4C276A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96CDE-DA9C-490D-91A8-A50A50E783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824DB-21D1-4B99-A99D-99C75607B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E5260-A19D-42DD-9163-C232F79E9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31E00-1D6D-40B8-94DD-BE7CAD007589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721C1-8A8F-4C0A-BC3A-C01CEBD87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E2AD0-F005-4689-B298-2DCAD18B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0F88-D2D3-4422-8192-CC4A502D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4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4C798B-5B06-4DA2-83B9-0FBB0C30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BA7E5-DB18-4B73-9A74-4039859A9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2CBD3-BCE5-4A71-9355-B267533CD2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31E00-1D6D-40B8-94DD-BE7CAD007589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BB2DD-7D1D-4A83-A239-5A78E8B82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CF0BB-4C31-4B8B-81AE-F7B03D94A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D0F88-D2D3-4422-8192-CC4A502D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0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E248-77F9-4370-836E-79149062AF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Thesis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05A06-58CC-4FEF-8231-3E40554DB5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Emilio </a:t>
            </a:r>
            <a:r>
              <a:rPr lang="en-US" dirty="0" err="1"/>
              <a:t>Benenati</a:t>
            </a:r>
            <a:endParaRPr lang="en-US" dirty="0"/>
          </a:p>
          <a:p>
            <a:r>
              <a:rPr lang="en-US" dirty="0"/>
              <a:t>Josyula Viswanath Das</a:t>
            </a:r>
          </a:p>
        </p:txBody>
      </p:sp>
    </p:spTree>
    <p:extLst>
      <p:ext uri="{BB962C8B-B14F-4D97-AF65-F5344CB8AC3E}">
        <p14:creationId xmlns:p14="http://schemas.microsoft.com/office/powerpoint/2010/main" val="1252785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D0570-6AAD-4672-822F-7B4DD1D1A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394"/>
            <a:ext cx="10515600" cy="5697569"/>
          </a:xfrm>
        </p:spPr>
        <p:txBody>
          <a:bodyPr>
            <a:normAutofit/>
          </a:bodyPr>
          <a:lstStyle/>
          <a:p>
            <a:r>
              <a:rPr lang="en-US" sz="1800" dirty="0"/>
              <a:t>Hence the equations in (82) (83) and (84) can be rewritten as pseudo linear inequalities using these new variables and are given by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8D8A15-E412-4569-B49B-998927ECF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091" y="1140734"/>
            <a:ext cx="6581775" cy="1895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4187B6-B0BA-4ED2-AD76-EE3BEDFC7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091" y="3323739"/>
            <a:ext cx="68961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9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D0570-6AAD-4672-822F-7B4DD1D1A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394"/>
            <a:ext cx="10515600" cy="5697569"/>
          </a:xfrm>
        </p:spPr>
        <p:txBody>
          <a:bodyPr>
            <a:normAutofit/>
          </a:bodyPr>
          <a:lstStyle/>
          <a:p>
            <a:r>
              <a:rPr lang="en-US" sz="1800" dirty="0"/>
              <a:t>Changes made were the addition of a               and            which represent the maximum safe distance within which no host vehicle should be present and the maximum distance that the host vehicle can perceive respectively.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EF98DA-B99A-41EC-849D-A1B1D5991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528" y="494606"/>
            <a:ext cx="660462" cy="2830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27ADDC-FDD0-4BB8-B671-525117068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372" y="477111"/>
            <a:ext cx="479256" cy="3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58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60436-4DCF-4D06-AAE1-D9BF506B1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3376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Problems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5E3C71-A833-417F-90E0-0EC07EC55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9003" y="838501"/>
            <a:ext cx="8034290" cy="5739962"/>
          </a:xfrm>
        </p:spPr>
      </p:pic>
    </p:spTree>
    <p:extLst>
      <p:ext uri="{BB962C8B-B14F-4D97-AF65-F5344CB8AC3E}">
        <p14:creationId xmlns:p14="http://schemas.microsoft.com/office/powerpoint/2010/main" val="2284033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F8DEB9-F4B3-4034-B605-0C4A78D2E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381" y="873518"/>
            <a:ext cx="9153525" cy="2743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9E11D4-A004-4210-8701-AD4CE8DB7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637" y="3616718"/>
            <a:ext cx="88487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36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C89BF-B99E-4A57-88A8-440469829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E5D3D6B9-8610-45F7-B93E-4E28B9A99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819"/>
            <a:ext cx="12171840" cy="5867548"/>
          </a:xfrm>
        </p:spPr>
      </p:pic>
    </p:spTree>
    <p:extLst>
      <p:ext uri="{BB962C8B-B14F-4D97-AF65-F5344CB8AC3E}">
        <p14:creationId xmlns:p14="http://schemas.microsoft.com/office/powerpoint/2010/main" val="2241433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C2065-B668-44F1-B58F-6584306C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A25E7-722F-4C4F-82AD-E654B4161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Assumption that the host vehicle knows the lane in which the host vehicle and the obstacle vehicles are along with lateral and longitudinal position and velocity data.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Two formulation of MPC based on if the safe area in the next lane is empty or not.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195EB3-34EB-4ADD-A8DC-4E0B0D401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2593250"/>
            <a:ext cx="8934450" cy="428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09F090-0308-495D-BC65-ACB27DCA0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212" y="3214687"/>
            <a:ext cx="72675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ECEF-DC8E-45C9-B259-ADD8BDAB2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C74B-6799-4B7C-B792-AE09B2E62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If the safe area is not empty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F5BB17-4FA5-4EB1-BEC1-ACFECC44A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756" y="2385827"/>
            <a:ext cx="100679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093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BABB4-1845-433C-A192-D2CB59564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474"/>
            <a:ext cx="10515600" cy="5848489"/>
          </a:xfrm>
        </p:spPr>
        <p:txBody>
          <a:bodyPr>
            <a:normAutofit/>
          </a:bodyPr>
          <a:lstStyle/>
          <a:p>
            <a:r>
              <a:rPr lang="en-US" sz="1800" dirty="0"/>
              <a:t>if the safe area is empty then we have a chance of changing lanes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624512-423C-44FC-8D6A-E37FEDA21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949" y="681037"/>
            <a:ext cx="9596761" cy="27971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4E6224-4BAF-4CFA-9207-900C14885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002" y="3478232"/>
            <a:ext cx="9858653" cy="323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62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16BDB-0748-4340-9D4E-17223F3F8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351"/>
            <a:ext cx="10515600" cy="5839612"/>
          </a:xfrm>
        </p:spPr>
        <p:txBody>
          <a:bodyPr>
            <a:normAutofit/>
          </a:bodyPr>
          <a:lstStyle/>
          <a:p>
            <a:r>
              <a:rPr lang="en-US" sz="1800" dirty="0"/>
              <a:t>Define logical variables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A959F3-DD97-44B9-B7EF-9DA72FCD2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855" y="681037"/>
            <a:ext cx="7618289" cy="23883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28FDBE-B09E-4095-B684-71A085196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148" y="3147423"/>
            <a:ext cx="7200102" cy="294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59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D0570-6AAD-4672-822F-7B4DD1D1A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394"/>
            <a:ext cx="10515600" cy="5697569"/>
          </a:xfrm>
        </p:spPr>
        <p:txBody>
          <a:bodyPr>
            <a:normAutofit/>
          </a:bodyPr>
          <a:lstStyle/>
          <a:p>
            <a:r>
              <a:rPr lang="en-US" sz="1800" dirty="0"/>
              <a:t>Rewriting the equations in Equation 80 and Table 1, we can rewrite the MLD constraints as sets of linear inequalities given by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C1F44B-A3F6-42EC-87B9-3177BE16F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060" y="1027944"/>
            <a:ext cx="6571880" cy="342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151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D0570-6AAD-4672-822F-7B4DD1D1A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394"/>
            <a:ext cx="10515600" cy="5697569"/>
          </a:xfrm>
        </p:spPr>
        <p:txBody>
          <a:bodyPr>
            <a:normAutofit/>
          </a:bodyPr>
          <a:lstStyle/>
          <a:p>
            <a:r>
              <a:rPr lang="en-US" sz="1800" dirty="0"/>
              <a:t>Now we can replace the expressions in Equation 76 using the logical variables defined in Equation  79. We therefore get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Similarly, we can replace the expressions in Equation 77 or Equation 78  using the logical variables defined in Equation  79. We therefore get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60D989-1752-40E5-8AB6-EECF6E696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673" y="1083951"/>
            <a:ext cx="6582654" cy="5919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6723BC-EE0D-432C-A535-5309DBDC9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529" y="1675891"/>
            <a:ext cx="6582654" cy="13313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E61505-4C96-4B21-985E-68F5A9699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440" y="3960461"/>
            <a:ext cx="10244831" cy="244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96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D0570-6AAD-4672-822F-7B4DD1D1A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394"/>
            <a:ext cx="10515600" cy="5697569"/>
          </a:xfrm>
        </p:spPr>
        <p:txBody>
          <a:bodyPr>
            <a:normAutofit/>
          </a:bodyPr>
          <a:lstStyle/>
          <a:p>
            <a:r>
              <a:rPr lang="en-US" sz="1800" dirty="0"/>
              <a:t>But as we have nonlinearity occurring in the equations we define the new logical variables. The variables and the corresponding linear inequalities are given by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1B9F41-12CC-478C-BD4A-AD933F763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493" y="1087142"/>
            <a:ext cx="6255013" cy="558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80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237</Words>
  <Application>Microsoft Office PowerPoint</Application>
  <PresentationFormat>Widescreen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Thesis Meeting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Meeting</dc:title>
  <dc:creator>Viswanath Das</dc:creator>
  <cp:lastModifiedBy>Viswanath Das</cp:lastModifiedBy>
  <cp:revision>8</cp:revision>
  <dcterms:created xsi:type="dcterms:W3CDTF">2022-04-01T13:21:22Z</dcterms:created>
  <dcterms:modified xsi:type="dcterms:W3CDTF">2022-04-01T14:17:38Z</dcterms:modified>
</cp:coreProperties>
</file>