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F46A67-0A9A-4AE9-8AC1-273BC4FB1527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C7E6D-FE93-4A64-9D4D-2B9C1D3A9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00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F6D56-33B6-4D70-9ED3-7CCF022CA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3E6A41-23ED-4DE3-AB37-0469EE9E1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C1943-3C5C-455E-A435-140DCE280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36DC-F4FC-4C46-BF72-E910F68E0613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D231F-81E1-4C5D-97D9-750E2DFD5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5CDA9-B311-4917-800C-08EC95106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04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A85B9-B0D3-48D8-BF60-A4509EB24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AC9A1-F338-400A-8AE3-ACB19F263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926F0-D0E1-454B-8F11-15BDFD318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36DC-F4FC-4C46-BF72-E910F68E0613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C658B-333F-41CC-99B0-5BC271F08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EF4CA-AA6B-45CE-8C79-E0BD4BB29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58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85C8FF-4F2D-4C38-9E76-26D0FFE329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7CA344-CBF4-4DFB-A4C9-D24D05E95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25550-A44F-414D-8AE4-4963C135F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36DC-F4FC-4C46-BF72-E910F68E0613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A1629-2840-4C36-BBB0-D975BA837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361ED-685A-417B-9F45-B8D69BFDB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70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9C156-6E5F-43A0-A017-44C42B6B3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7BFED-0B5B-419A-ACAE-B27B27F47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9C4D4-72FF-4049-B709-E3E974A0C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36DC-F4FC-4C46-BF72-E910F68E0613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DF3-5E0C-4BA8-BAEE-6BC9F427F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3FF56-03DC-44A7-B3D9-98185FF41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23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3E72D-093C-4E3F-857A-C516A8EBB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BCBC2-CB18-4711-901A-278614BD7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9D8B7-0B03-45CB-A64E-51F40A5C2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36DC-F4FC-4C46-BF72-E910F68E0613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2DA52-4D51-4E5D-A4ED-0147D63F5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BE575-A6FC-4E99-A400-FF0CC1407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911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3C5F8-7ACF-4245-A283-75581A256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2806B-70B7-4EE0-9606-3EBCEF9A0F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7A0C5E-24C5-45A5-B240-A9F6206B6C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A2A42-12EA-45C1-A4B6-0ABB1D002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36DC-F4FC-4C46-BF72-E910F68E0613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70B12-0C9B-405E-9E8B-C585D6BC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EEC11-D133-4884-B31E-E74927381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4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B612-8B27-4526-B98B-79D2B0B1C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E75B5-0E75-466F-AD45-F89FF5910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312178-24B9-4020-9064-BE7683B01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D7544D-F389-4E74-A9AF-BC97B0727F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A4AFED-7FDC-4516-86A2-32666C21E1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9FE51D-04C0-447D-828B-58B238FBE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36DC-F4FC-4C46-BF72-E910F68E0613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95456F-4212-41F2-85A1-2B006AED1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224182-E9F9-4953-883E-4C7350D60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87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EA8A8-092B-46B2-8EB5-6794FB525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1B1709-C86A-44FC-9620-22793AC80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36DC-F4FC-4C46-BF72-E910F68E0613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FF9347-9F01-4F76-8155-7AB21BBF7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C79EB-78AA-4BCA-8E12-D9E1916A9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5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EF77A6-8FBA-4DB4-8969-32BD6F749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36DC-F4FC-4C46-BF72-E910F68E0613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34BB91-B020-478B-BB31-9E04FB03A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5E673-CECA-44EF-8919-C89195CFD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749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BBE5E-F650-49F3-8A72-3BA0EC5F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2BEB2-53AD-443E-B37D-5FAAA8DA5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3F4062-E974-4221-BBA9-E263291A9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CEEBC-A0ED-472D-9F0C-655577238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36DC-F4FC-4C46-BF72-E910F68E0613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DCFE4-BC7E-466C-93E5-ADFE60062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675DD-A057-4F7B-AB03-8E7D5E71C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18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10213-DEAB-427F-98B7-986F03C84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98D1D5-9A1E-4E9B-B4D8-F06804B86F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CC44C1-5980-4211-8002-735AEAC76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DB172-58E1-4402-8C10-D75F0C8CC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36DC-F4FC-4C46-BF72-E910F68E0613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38EEE-4756-4E14-8A72-A7EA7B20B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E116C-40C3-4693-AA53-E69E4E934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056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00C486-7BC1-4B0C-86E9-14A7DE93C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A5082-C7B0-41D2-A672-498697D9D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A1087-4A6E-4EA2-8E02-87949C7F13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736DC-F4FC-4C46-BF72-E910F68E0613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ADBF3-4CF1-470E-9BAE-2B1E1F293F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6FE2C-55B3-4CF4-A8CB-3266B883F5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97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77E1D-4C8C-4B5B-A98A-815D7659AD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0" i="0" dirty="0">
                <a:effectLst/>
                <a:latin typeface="Arial" panose="020B0604020202020204" pitchFamily="34" charset="0"/>
              </a:rPr>
              <a:t>Model-based Integrated Planning and Control of Autonomous Vehicles using Artificial Potential Fields with uncertain environment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42BBE2-E961-42D9-A1F1-A01F7D5773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Emilio </a:t>
            </a:r>
            <a:r>
              <a:rPr lang="en-US" dirty="0" err="1"/>
              <a:t>Benenati</a:t>
            </a:r>
            <a:endParaRPr lang="en-US" dirty="0"/>
          </a:p>
          <a:p>
            <a:r>
              <a:rPr lang="en-US" dirty="0"/>
              <a:t>Josyula Viswanath Das</a:t>
            </a:r>
          </a:p>
          <a:p>
            <a:r>
              <a:rPr lang="en-US" dirty="0"/>
              <a:t>24</a:t>
            </a:r>
            <a:r>
              <a:rPr lang="en-US" baseline="30000" dirty="0"/>
              <a:t>th</a:t>
            </a:r>
            <a:r>
              <a:rPr lang="en-US" dirty="0"/>
              <a:t>  September 2021</a:t>
            </a:r>
          </a:p>
        </p:txBody>
      </p:sp>
    </p:spTree>
    <p:extLst>
      <p:ext uri="{BB962C8B-B14F-4D97-AF65-F5344CB8AC3E}">
        <p14:creationId xmlns:p14="http://schemas.microsoft.com/office/powerpoint/2010/main" val="4139662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CF76A-D52C-4BDC-9333-866A3CCC2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Yukawa Potential</a:t>
            </a:r>
          </a:p>
        </p:txBody>
      </p:sp>
      <p:pic>
        <p:nvPicPr>
          <p:cNvPr id="5" name="Content Placeholder 4" descr="Chart, surface chart&#10;&#10;Description automatically generated">
            <a:extLst>
              <a:ext uri="{FF2B5EF4-FFF2-40B4-BE49-F238E27FC236}">
                <a16:creationId xmlns:a16="http://schemas.microsoft.com/office/drawing/2014/main" id="{22E37E48-C5A5-4CBD-8A14-1059108749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760" y="1537857"/>
            <a:ext cx="8881662" cy="4561104"/>
          </a:xfrm>
        </p:spPr>
      </p:pic>
    </p:spTree>
    <p:extLst>
      <p:ext uri="{BB962C8B-B14F-4D97-AF65-F5344CB8AC3E}">
        <p14:creationId xmlns:p14="http://schemas.microsoft.com/office/powerpoint/2010/main" val="1060895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EF134-4D29-4296-A1C1-3BE68519B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31F9320-8756-4B21-85E7-29884928EE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369" y="1825625"/>
            <a:ext cx="9583261" cy="4921404"/>
          </a:xfrm>
        </p:spPr>
      </p:pic>
    </p:spTree>
    <p:extLst>
      <p:ext uri="{BB962C8B-B14F-4D97-AF65-F5344CB8AC3E}">
        <p14:creationId xmlns:p14="http://schemas.microsoft.com/office/powerpoint/2010/main" val="681105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0C41B-7366-4372-8F85-B05FB7379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784AD799-8B61-4989-9070-23797D2157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152" y="1690688"/>
            <a:ext cx="9669696" cy="4965792"/>
          </a:xfrm>
        </p:spPr>
      </p:pic>
    </p:spTree>
    <p:extLst>
      <p:ext uri="{BB962C8B-B14F-4D97-AF65-F5344CB8AC3E}">
        <p14:creationId xmlns:p14="http://schemas.microsoft.com/office/powerpoint/2010/main" val="100609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5C7EF-6CB4-44A0-ABB9-0168ECFFE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7951"/>
          </a:xfrm>
        </p:spPr>
        <p:txBody>
          <a:bodyPr/>
          <a:lstStyle/>
          <a:p>
            <a:r>
              <a:rPr lang="en-US" dirty="0"/>
              <a:t>MPC-APF with Kalman Filter</a:t>
            </a:r>
          </a:p>
        </p:txBody>
      </p:sp>
      <p:pic>
        <p:nvPicPr>
          <p:cNvPr id="4" name="100_YFt2avm6_z1wl">
            <a:hlinkClick r:id="" action="ppaction://media"/>
            <a:extLst>
              <a:ext uri="{FF2B5EF4-FFF2-40B4-BE49-F238E27FC236}">
                <a16:creationId xmlns:a16="http://schemas.microsoft.com/office/drawing/2014/main" id="{32A9E524-DBCB-494D-ACAB-162C9B8E763A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227263" y="1825625"/>
            <a:ext cx="7735887" cy="4351338"/>
          </a:xfrm>
        </p:spPr>
      </p:pic>
    </p:spTree>
    <p:extLst>
      <p:ext uri="{BB962C8B-B14F-4D97-AF65-F5344CB8AC3E}">
        <p14:creationId xmlns:p14="http://schemas.microsoft.com/office/powerpoint/2010/main" val="419324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96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</TotalTime>
  <Words>29</Words>
  <Application>Microsoft Office PowerPoint</Application>
  <PresentationFormat>Widescreen</PresentationFormat>
  <Paragraphs>6</Paragraphs>
  <Slides>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Model-based Integrated Planning and Control of Autonomous Vehicles using Artificial Potential Fields with uncertain environment</vt:lpstr>
      <vt:lpstr>Yukawa Potential</vt:lpstr>
      <vt:lpstr>PowerPoint Presentation</vt:lpstr>
      <vt:lpstr>PowerPoint Presentation</vt:lpstr>
      <vt:lpstr>MPC-APF with Kalman Filter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Model-based Integrated Planning and Control of Autonomous Vehicles using Artificial Potential Fields with uncertain environment</dc:title>
  <dc:creator>Viswanath Das</dc:creator>
  <cp:lastModifiedBy>Viswanath Das</cp:lastModifiedBy>
  <cp:revision>5</cp:revision>
  <dcterms:created xsi:type="dcterms:W3CDTF">2021-07-28T05:53:34Z</dcterms:created>
  <dcterms:modified xsi:type="dcterms:W3CDTF">2021-10-01T09:02:51Z</dcterms:modified>
</cp:coreProperties>
</file>