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4" r:id="rId4"/>
    <p:sldId id="258" r:id="rId5"/>
    <p:sldId id="262" r:id="rId6"/>
    <p:sldId id="263" r:id="rId7"/>
    <p:sldId id="265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46A67-0A9A-4AE9-8AC1-273BC4FB1527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C7E6D-FE93-4A64-9D4D-2B9C1D3A9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00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6D56-33B6-4D70-9ED3-7CCF022CA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E6A41-23ED-4DE3-AB37-0469EE9E1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C1943-3C5C-455E-A435-140DCE28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D231F-81E1-4C5D-97D9-750E2DFD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5CDA9-B311-4917-800C-08EC95106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0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85B9-B0D3-48D8-BF60-A4509EB24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AC9A1-F338-400A-8AE3-ACB19F263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926F0-D0E1-454B-8F11-15BDFD318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C658B-333F-41CC-99B0-5BC271F0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EF4CA-AA6B-45CE-8C79-E0BD4BB2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5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85C8FF-4F2D-4C38-9E76-26D0FFE32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CA344-CBF4-4DFB-A4C9-D24D05E95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25550-A44F-414D-8AE4-4963C135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A1629-2840-4C36-BBB0-D975BA837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361ED-685A-417B-9F45-B8D69BFD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7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C156-6E5F-43A0-A017-44C42B6B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7BFED-0B5B-419A-ACAE-B27B27F47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9C4D4-72FF-4049-B709-E3E974A0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DF3-5E0C-4BA8-BAEE-6BC9F427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3FF56-03DC-44A7-B3D9-98185FF4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2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E72D-093C-4E3F-857A-C516A8EBB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BCBC2-CB18-4711-901A-278614BD7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9D8B7-0B03-45CB-A64E-51F40A5C2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2DA52-4D51-4E5D-A4ED-0147D63F5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BE575-A6FC-4E99-A400-FF0CC1407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1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C5F8-7ACF-4245-A283-75581A25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2806B-70B7-4EE0-9606-3EBCEF9A0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A0C5E-24C5-45A5-B240-A9F6206B6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A2A42-12EA-45C1-A4B6-0ABB1D002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70B12-0C9B-405E-9E8B-C585D6BC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EEC11-D133-4884-B31E-E7492738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B612-8B27-4526-B98B-79D2B0B1C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E75B5-0E75-466F-AD45-F89FF5910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12178-24B9-4020-9064-BE7683B01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7544D-F389-4E74-A9AF-BC97B0727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4AFED-7FDC-4516-86A2-32666C21E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FE51D-04C0-447D-828B-58B238FB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5456F-4212-41F2-85A1-2B006AED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24182-E9F9-4953-883E-4C7350D6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8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A8A8-092B-46B2-8EB5-6794FB525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1B1709-C86A-44FC-9620-22793AC80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FF9347-9F01-4F76-8155-7AB21BBF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C79EB-78AA-4BCA-8E12-D9E1916A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EF77A6-8FBA-4DB4-8969-32BD6F74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4BB91-B020-478B-BB31-9E04FB03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5E673-CECA-44EF-8919-C89195CF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4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BBE5E-F650-49F3-8A72-3BA0EC5F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BEB2-53AD-443E-B37D-5FAAA8DA5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F4062-E974-4221-BBA9-E263291A9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CEEBC-A0ED-472D-9F0C-655577238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DCFE4-BC7E-466C-93E5-ADFE60062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675DD-A057-4F7B-AB03-8E7D5E71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1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0213-DEAB-427F-98B7-986F03C84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98D1D5-9A1E-4E9B-B4D8-F06804B86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C44C1-5980-4211-8002-735AEAC76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DB172-58E1-4402-8C10-D75F0C8C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38EEE-4756-4E14-8A72-A7EA7B20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116C-40C3-4693-AA53-E69E4E93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5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0C486-7BC1-4B0C-86E9-14A7DE93C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A5082-C7B0-41D2-A672-498697D9D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A1087-4A6E-4EA2-8E02-87949C7F1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736DC-F4FC-4C46-BF72-E910F68E061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ADBF3-4CF1-470E-9BAE-2B1E1F293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6FE2C-55B3-4CF4-A8CB-3266B883F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7E1D-4C8C-4B5B-A98A-815D7659A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effectLst/>
                <a:latin typeface="Arial" panose="020B0604020202020204" pitchFamily="34" charset="0"/>
              </a:rPr>
              <a:t>Model-based Integrated Planning and Control of Autonomous Vehicles using Artificial Potential Fields with uncertain environment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2BBE2-E961-42D9-A1F1-A01F7D5773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Emilio </a:t>
            </a:r>
            <a:r>
              <a:rPr lang="en-US" dirty="0" err="1"/>
              <a:t>Benenati</a:t>
            </a:r>
            <a:endParaRPr lang="en-US" dirty="0"/>
          </a:p>
          <a:p>
            <a:r>
              <a:rPr lang="en-US" dirty="0"/>
              <a:t>Josyula Viswanath Das</a:t>
            </a:r>
          </a:p>
          <a:p>
            <a:r>
              <a:rPr lang="en-US" dirty="0"/>
              <a:t>26</a:t>
            </a:r>
            <a:r>
              <a:rPr lang="en-US" baseline="30000" dirty="0"/>
              <a:t>th</a:t>
            </a:r>
            <a:r>
              <a:rPr lang="en-US" dirty="0"/>
              <a:t>  November 2021</a:t>
            </a:r>
          </a:p>
        </p:txBody>
      </p:sp>
    </p:spTree>
    <p:extLst>
      <p:ext uri="{BB962C8B-B14F-4D97-AF65-F5344CB8AC3E}">
        <p14:creationId xmlns:p14="http://schemas.microsoft.com/office/powerpoint/2010/main" val="413966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4686-5233-4E78-A04B-FFC3666B5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652" y="2414556"/>
            <a:ext cx="3057525" cy="1811045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Potential 1: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Potential 2: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2D3D72-A2EC-4A3E-943F-3B49B1FAD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8950" y="2414556"/>
            <a:ext cx="3305175" cy="581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5511C0-BA11-4638-9D84-A1BB2C66B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950" y="3320078"/>
            <a:ext cx="30575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49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B737-E157-4565-AA29-9DF44524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318"/>
          </a:xfrm>
        </p:spPr>
        <p:txBody>
          <a:bodyPr>
            <a:normAutofit fontScale="90000"/>
          </a:bodyPr>
          <a:lstStyle/>
          <a:p>
            <a:r>
              <a:rPr lang="en-US" dirty="0"/>
              <a:t>Vehicle Trajectory with Potential 1 as the APF (</a:t>
            </a:r>
            <a:r>
              <a:rPr lang="en-US" sz="2200" dirty="0"/>
              <a:t>with distance of the triangular point from the </a:t>
            </a:r>
            <a:r>
              <a:rPr lang="en-US" sz="2200" dirty="0" err="1"/>
              <a:t>centre</a:t>
            </a:r>
            <a:r>
              <a:rPr lang="en-US" sz="2200" dirty="0"/>
              <a:t> of the obstacle = 2.5m </a:t>
            </a:r>
            <a:r>
              <a:rPr lang="en-US" dirty="0"/>
              <a:t>)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947CC778-A6AA-4318-8C44-74ECFAF50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0" y="1136130"/>
            <a:ext cx="12118699" cy="6223458"/>
          </a:xfrm>
        </p:spPr>
      </p:pic>
    </p:spTree>
    <p:extLst>
      <p:ext uri="{BB962C8B-B14F-4D97-AF65-F5344CB8AC3E}">
        <p14:creationId xmlns:p14="http://schemas.microsoft.com/office/powerpoint/2010/main" val="296869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B737-E157-4565-AA29-9DF44524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318"/>
          </a:xfrm>
        </p:spPr>
        <p:txBody>
          <a:bodyPr>
            <a:normAutofit fontScale="90000"/>
          </a:bodyPr>
          <a:lstStyle/>
          <a:p>
            <a:r>
              <a:rPr lang="en-US" dirty="0"/>
              <a:t>Vehicle Trajectory with Potential 1 as the APF (</a:t>
            </a:r>
            <a:r>
              <a:rPr lang="en-US" sz="2000" dirty="0"/>
              <a:t>with distance of the triangular point from the </a:t>
            </a:r>
            <a:r>
              <a:rPr lang="en-US" sz="2000" dirty="0" err="1"/>
              <a:t>centre</a:t>
            </a:r>
            <a:r>
              <a:rPr lang="en-US" sz="2000" dirty="0"/>
              <a:t> of the obstacle = 10m</a:t>
            </a:r>
            <a:r>
              <a:rPr lang="en-US" sz="4000" dirty="0"/>
              <a:t> )</a:t>
            </a:r>
            <a:endParaRPr lang="en-US" dirty="0"/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AA30E0FB-A291-4D34-AB73-60B19AC70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4113"/>
            <a:ext cx="10999434" cy="5648668"/>
          </a:xfrm>
        </p:spPr>
      </p:pic>
    </p:spTree>
    <p:extLst>
      <p:ext uri="{BB962C8B-B14F-4D97-AF65-F5344CB8AC3E}">
        <p14:creationId xmlns:p14="http://schemas.microsoft.com/office/powerpoint/2010/main" val="182045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B737-E157-4565-AA29-9DF44524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318"/>
          </a:xfrm>
        </p:spPr>
        <p:txBody>
          <a:bodyPr>
            <a:normAutofit fontScale="90000"/>
          </a:bodyPr>
          <a:lstStyle/>
          <a:p>
            <a:r>
              <a:rPr lang="en-US" dirty="0"/>
              <a:t>Vehicle Trajectory with Potential 1 as the APF (</a:t>
            </a:r>
            <a:r>
              <a:rPr lang="en-US" sz="2200" dirty="0"/>
              <a:t>with distance of the triangular point from the </a:t>
            </a:r>
            <a:r>
              <a:rPr lang="en-US" sz="2200" dirty="0" err="1"/>
              <a:t>centre</a:t>
            </a:r>
            <a:r>
              <a:rPr lang="en-US" sz="2200" dirty="0"/>
              <a:t> of the obstacle = 1m </a:t>
            </a:r>
            <a:r>
              <a:rPr lang="en-US" dirty="0"/>
              <a:t>)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3D09EE12-8902-491F-90DE-F03E15DC5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47" y="1299161"/>
            <a:ext cx="11576506" cy="5945018"/>
          </a:xfrm>
        </p:spPr>
      </p:pic>
    </p:spTree>
    <p:extLst>
      <p:ext uri="{BB962C8B-B14F-4D97-AF65-F5344CB8AC3E}">
        <p14:creationId xmlns:p14="http://schemas.microsoft.com/office/powerpoint/2010/main" val="1005316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B737-E157-4565-AA29-9DF44524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318"/>
          </a:xfrm>
        </p:spPr>
        <p:txBody>
          <a:bodyPr>
            <a:normAutofit fontScale="90000"/>
          </a:bodyPr>
          <a:lstStyle/>
          <a:p>
            <a:r>
              <a:rPr lang="en-US" dirty="0"/>
              <a:t>Vehicle Trajectory with Potential 2 as the APF (</a:t>
            </a:r>
            <a:r>
              <a:rPr lang="en-US" sz="2200" dirty="0"/>
              <a:t>with distance of the triangular point from the </a:t>
            </a:r>
            <a:r>
              <a:rPr lang="en-US" sz="2200" dirty="0" err="1"/>
              <a:t>centre</a:t>
            </a:r>
            <a:r>
              <a:rPr lang="en-US" sz="2200" dirty="0"/>
              <a:t> of the obstacle = 2.5m </a:t>
            </a:r>
            <a:r>
              <a:rPr lang="en-US" dirty="0"/>
              <a:t>)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15D8341E-B75A-4B2B-9BBD-164955335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551781"/>
            <a:ext cx="11345661" cy="5826470"/>
          </a:xfrm>
        </p:spPr>
      </p:pic>
    </p:spTree>
    <p:extLst>
      <p:ext uri="{BB962C8B-B14F-4D97-AF65-F5344CB8AC3E}">
        <p14:creationId xmlns:p14="http://schemas.microsoft.com/office/powerpoint/2010/main" val="2935889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B737-E157-4565-AA29-9DF44524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318"/>
          </a:xfrm>
        </p:spPr>
        <p:txBody>
          <a:bodyPr>
            <a:normAutofit fontScale="90000"/>
          </a:bodyPr>
          <a:lstStyle/>
          <a:p>
            <a:r>
              <a:rPr lang="en-US" dirty="0"/>
              <a:t>Vehicle Trajectory with Potential 2 as the APF (</a:t>
            </a:r>
            <a:r>
              <a:rPr lang="en-US" sz="2200" dirty="0"/>
              <a:t>with distance of the triangular point from the </a:t>
            </a:r>
            <a:r>
              <a:rPr lang="en-US" sz="2200" dirty="0" err="1"/>
              <a:t>centre</a:t>
            </a:r>
            <a:r>
              <a:rPr lang="en-US" sz="2200" dirty="0"/>
              <a:t> of the obstacle = 2.5m </a:t>
            </a:r>
            <a:r>
              <a:rPr lang="en-US" dirty="0"/>
              <a:t>)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224CB6F5-B55B-4522-B1A5-A67FEDB36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872" y="1408375"/>
            <a:ext cx="8079533" cy="6059650"/>
          </a:xfrm>
        </p:spPr>
      </p:pic>
    </p:spTree>
    <p:extLst>
      <p:ext uri="{BB962C8B-B14F-4D97-AF65-F5344CB8AC3E}">
        <p14:creationId xmlns:p14="http://schemas.microsoft.com/office/powerpoint/2010/main" val="238938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4541D-E160-4D1D-9F94-691F2CA00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7D2FE-9BBF-44E7-8C10-41707C82D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Shape of the path taken is very sharp as it crosses the obstacle, and the variables have to be tuned. </a:t>
            </a:r>
          </a:p>
          <a:p>
            <a:r>
              <a:rPr lang="en-US" dirty="0"/>
              <a:t>The distance from the </a:t>
            </a:r>
            <a:r>
              <a:rPr lang="en-US" dirty="0" err="1"/>
              <a:t>centre</a:t>
            </a:r>
            <a:r>
              <a:rPr lang="en-US" dirty="0"/>
              <a:t> of the obstacle to its triangular tip should be high of the obstacle gets very close to the obstacle. </a:t>
            </a:r>
          </a:p>
        </p:txBody>
      </p:sp>
    </p:spTree>
    <p:extLst>
      <p:ext uri="{BB962C8B-B14F-4D97-AF65-F5344CB8AC3E}">
        <p14:creationId xmlns:p14="http://schemas.microsoft.com/office/powerpoint/2010/main" val="2593039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202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Model-based Integrated Planning and Control of Autonomous Vehicles using Artificial Potential Fields with uncertain environment</vt:lpstr>
      <vt:lpstr>Potential 1:    Potential 2:</vt:lpstr>
      <vt:lpstr>Vehicle Trajectory with Potential 1 as the APF (with distance of the triangular point from the centre of the obstacle = 2.5m )</vt:lpstr>
      <vt:lpstr>Vehicle Trajectory with Potential 1 as the APF (with distance of the triangular point from the centre of the obstacle = 10m )</vt:lpstr>
      <vt:lpstr>Vehicle Trajectory with Potential 1 as the APF (with distance of the triangular point from the centre of the obstacle = 1m )</vt:lpstr>
      <vt:lpstr>Vehicle Trajectory with Potential 2 as the APF (with distance of the triangular point from the centre of the obstacle = 2.5m )</vt:lpstr>
      <vt:lpstr>Vehicle Trajectory with Potential 2 as the APF (with distance of the triangular point from the centre of the obstacle = 2.5m )</vt:lpstr>
      <vt:lpstr>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Model-based Integrated Planning and Control of Autonomous Vehicles using Artificial Potential Fields with uncertain environment</dc:title>
  <dc:creator>Viswanath Das</dc:creator>
  <cp:lastModifiedBy>Viswanath Das</cp:lastModifiedBy>
  <cp:revision>5</cp:revision>
  <dcterms:created xsi:type="dcterms:W3CDTF">2021-07-28T05:53:34Z</dcterms:created>
  <dcterms:modified xsi:type="dcterms:W3CDTF">2021-11-27T16:45:39Z</dcterms:modified>
</cp:coreProperties>
</file>