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6A67-0A9A-4AE9-8AC1-273BC4FB152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7E6D-FE93-4A64-9D4D-2B9C1D3A9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6D56-33B6-4D70-9ED3-7CCF022C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6A41-23ED-4DE3-AB37-0469EE9E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1943-3C5C-455E-A435-140DCE2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231F-81E1-4C5D-97D9-750E2DF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CDA9-B311-4917-800C-08EC9510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85B9-B0D3-48D8-BF60-A4509EB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AC9A1-F338-400A-8AE3-ACB19F2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26F0-D0E1-454B-8F11-15BDFD31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658B-333F-41CC-99B0-5BC271F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F4CA-AA6B-45CE-8C79-E0BD4BB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C8FF-4F2D-4C38-9E76-26D0FFE3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CA344-CBF4-4DFB-A4C9-D24D05E9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5550-A44F-414D-8AE4-4963C13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1629-2840-4C36-BBB0-D975BA8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61ED-685A-417B-9F45-B8D69BFD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156-6E5F-43A0-A017-44C42B6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BFED-0B5B-419A-ACAE-B27B27F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C4D4-72FF-4049-B709-E3E974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DF3-5E0C-4BA8-BAEE-6BC9F427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FF56-03DC-44A7-B3D9-98185FF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E72D-093C-4E3F-857A-C516A8E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CBC2-CB18-4711-901A-278614BD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D8B7-0B03-45CB-A64E-51F40A5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DA52-4D51-4E5D-A4ED-0147D63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E575-A6FC-4E99-A400-FF0CC140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5F8-7ACF-4245-A283-75581A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806B-70B7-4EE0-9606-3EBCEF9A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0C5E-24C5-45A5-B240-A9F6206B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2A42-12EA-45C1-A4B6-0ABB1D00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0B12-0C9B-405E-9E8B-C585D6B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EC11-D133-4884-B31E-E749273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612-8B27-4526-B98B-79D2B0B1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75B5-0E75-466F-AD45-F89FF591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2178-24B9-4020-9064-BE7683B0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7544D-F389-4E74-A9AF-BC97B072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4AFED-7FDC-4516-86A2-32666C21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FE51D-04C0-447D-828B-58B238F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456F-4212-41F2-85A1-2B006AED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24182-E9F9-4953-883E-4C7350D6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8A8-092B-46B2-8EB5-6794FB52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1709-C86A-44FC-9620-22793AC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F9347-9F01-4F76-8155-7AB21BB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79EB-78AA-4BCA-8E12-D9E1916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F77A6-8FBA-4DB4-8969-32BD6F74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BB91-B020-478B-BB31-9E04FB0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5E673-CECA-44EF-8919-C89195C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BE5E-F650-49F3-8A72-3BA0EC5F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BEB2-53AD-443E-B37D-5FAAA8DA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4062-E974-4221-BBA9-E263291A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EEBC-A0ED-472D-9F0C-65557723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CFE4-BC7E-466C-93E5-ADFE6006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75DD-A057-4F7B-AB03-8E7D5E71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0213-DEAB-427F-98B7-986F03C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8D1D5-9A1E-4E9B-B4D8-F06804B8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44C1-5980-4211-8002-735AEAC7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B172-58E1-4402-8C10-D75F0C8C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8EEE-4756-4E14-8A72-A7EA7B2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116C-40C3-4693-AA53-E69E4E9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C486-7BC1-4B0C-86E9-14A7DE93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5082-C7B0-41D2-A672-498697D9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1087-4A6E-4EA2-8E02-87949C7F1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36DC-F4FC-4C46-BF72-E910F68E061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DBF3-4CF1-470E-9BAE-2B1E1F29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E2C-55B3-4CF4-A8CB-3266B883F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7E1D-4C8C-4B5B-A98A-815D7659A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Model-based Integrated Planning and Control of Autonomous Vehicles using Artificial Potential Fields with uncertain environment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BBE2-E961-42D9-A1F1-A01F7D577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  <a:p>
            <a:r>
              <a:rPr lang="en-US" dirty="0"/>
              <a:t>28</a:t>
            </a:r>
            <a:r>
              <a:rPr lang="en-US" baseline="30000" dirty="0"/>
              <a:t>th</a:t>
            </a:r>
            <a:r>
              <a:rPr lang="en-US" dirty="0"/>
              <a:t> July 2021</a:t>
            </a:r>
          </a:p>
        </p:txBody>
      </p:sp>
    </p:spTree>
    <p:extLst>
      <p:ext uri="{BB962C8B-B14F-4D97-AF65-F5344CB8AC3E}">
        <p14:creationId xmlns:p14="http://schemas.microsoft.com/office/powerpoint/2010/main" val="41396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2928-10B7-403A-BF83-E9555A7C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APF+ MPC with stationary OV with no cost on change in state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A386E1A-32CF-45D4-B040-DEA1A4539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03" y="1825625"/>
            <a:ext cx="8473193" cy="4351338"/>
          </a:xfr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2F31F3F-5FE7-4145-B5C1-5090EB716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89" y="1287262"/>
            <a:ext cx="10404821" cy="53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8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2928-10B7-403A-BF83-E9555A7C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APF+ MPC with stationary OV with cost on change in state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A386E1A-32CF-45D4-B040-DEA1A4539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28" y="1382456"/>
            <a:ext cx="10165943" cy="5220636"/>
          </a:xfrm>
        </p:spPr>
      </p:pic>
    </p:spTree>
    <p:extLst>
      <p:ext uri="{BB962C8B-B14F-4D97-AF65-F5344CB8AC3E}">
        <p14:creationId xmlns:p14="http://schemas.microsoft.com/office/powerpoint/2010/main" val="38190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2928-10B7-403A-BF83-E9555A7C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APF+ MPC with stationary OV with cost on change in state and noise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2943A-E84E-4300-8001-7C725710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2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2928-10B7-403A-BF83-E9555A7C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APF+ MPC with Moving OV with HV velocity&gt;OV velocity</a:t>
            </a:r>
          </a:p>
        </p:txBody>
      </p:sp>
      <p:pic>
        <p:nvPicPr>
          <p:cNvPr id="4" name="1_VK40fKDh_t0uE">
            <a:hlinkClick r:id="" action="ppaction://media"/>
            <a:extLst>
              <a:ext uri="{FF2B5EF4-FFF2-40B4-BE49-F238E27FC236}">
                <a16:creationId xmlns:a16="http://schemas.microsoft.com/office/drawing/2014/main" id="{68090A70-39C3-4887-96F1-245D1774218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79575" y="1447785"/>
            <a:ext cx="8832850" cy="4968875"/>
          </a:xfrm>
        </p:spPr>
      </p:pic>
    </p:spTree>
    <p:extLst>
      <p:ext uri="{BB962C8B-B14F-4D97-AF65-F5344CB8AC3E}">
        <p14:creationId xmlns:p14="http://schemas.microsoft.com/office/powerpoint/2010/main" val="3775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2928-10B7-403A-BF83-E9555A7C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APF+ MPC with Moving OV with HV velocity&lt; OV velocity</a:t>
            </a:r>
          </a:p>
        </p:txBody>
      </p:sp>
      <p:pic>
        <p:nvPicPr>
          <p:cNvPr id="6" name="1_AduGV6qo_mIZb">
            <a:hlinkClick r:id="" action="ppaction://media"/>
            <a:extLst>
              <a:ext uri="{FF2B5EF4-FFF2-40B4-BE49-F238E27FC236}">
                <a16:creationId xmlns:a16="http://schemas.microsoft.com/office/drawing/2014/main" id="{23D4CF77-D880-4104-B3D8-5A0AA7A357D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149501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4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2928-10B7-403A-BF83-E9555A7C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Kalman Filter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1762BC6-EAA3-4631-9C41-C27D82DCC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26" y="1309125"/>
            <a:ext cx="9755547" cy="5009880"/>
          </a:xfrm>
        </p:spPr>
      </p:pic>
    </p:spTree>
    <p:extLst>
      <p:ext uri="{BB962C8B-B14F-4D97-AF65-F5344CB8AC3E}">
        <p14:creationId xmlns:p14="http://schemas.microsoft.com/office/powerpoint/2010/main" val="401468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88</Words>
  <Application>Microsoft Office PowerPoint</Application>
  <PresentationFormat>Widescreen</PresentationFormat>
  <Paragraphs>10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APF+ MPC with stationary OV with no cost on change in state</vt:lpstr>
      <vt:lpstr>APF+ MPC with stationary OV with cost on change in state</vt:lpstr>
      <vt:lpstr>APF+ MPC with stationary OV with cost on change in state and noise</vt:lpstr>
      <vt:lpstr>APF+ MPC with Moving OV with HV velocity&gt;OV velocity</vt:lpstr>
      <vt:lpstr>APF+ MPC with Moving OV with HV velocity&lt; OV velocity</vt:lpstr>
      <vt:lpstr>Kalman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2</cp:revision>
  <dcterms:created xsi:type="dcterms:W3CDTF">2021-07-28T05:53:34Z</dcterms:created>
  <dcterms:modified xsi:type="dcterms:W3CDTF">2021-09-14T18:51:52Z</dcterms:modified>
</cp:coreProperties>
</file>